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9" r:id="rId9"/>
    <p:sldId id="264" r:id="rId10"/>
    <p:sldId id="265" r:id="rId11"/>
    <p:sldId id="266" r:id="rId12"/>
    <p:sldId id="267" r:id="rId13"/>
    <p:sldId id="268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EA85B-FFC5-4A5C-A15B-D01D232AA5D8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BA165-BD27-43E0-96C9-6AF4873CC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9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F930-BC9A-43BF-94B3-C59DD90D505F}" type="datetime1">
              <a:rPr lang="en-US" smtClean="0"/>
              <a:t>6/8/2021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565B-6A6F-480C-8CDA-A19E663648C3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FC5B-0575-427C-918F-B7C44FAAEC1E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524D-7FED-47E5-993F-B715B2776FCC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7D08-850F-4916-A5B9-3B4252FA54CE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BF6-1DDE-4B78-A511-CD6AB9E312DF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3947-52DC-47C3-9E1A-B5C2BF8A42D9}" type="datetime1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A36F-C348-4519-9CD0-633C20611572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B05D-27C1-4E45-8A8C-625D693556A5}" type="datetime1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BD11-33D2-4842-A668-79899BEDB03B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A109-0379-48E9-A6DD-0D9AD8E8D614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F5A51D1-EE62-4974-8BA2-FBA3023524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BB283D-0C25-40AF-A55F-5DA93E7E1123}" type="datetime1">
              <a:rPr lang="en-US" smtClean="0"/>
              <a:t>6/8/2021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5A51D1-EE62-4974-8BA2-FBA30235242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wipe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eleinfobd.blogspot.in/2012/01/what-is-lifi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0999"/>
            <a:ext cx="7772400" cy="205740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Lifi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648200"/>
            <a:ext cx="8686800" cy="1981200"/>
          </a:xfrm>
        </p:spPr>
        <p:txBody>
          <a:bodyPr/>
          <a:lstStyle/>
          <a:p>
            <a:pPr algn="l"/>
            <a:r>
              <a:rPr lang="en-US" dirty="0"/>
              <a:t>Submitted by:                                               Submitted to:</a:t>
            </a:r>
          </a:p>
          <a:p>
            <a:pPr algn="l"/>
            <a:r>
              <a:rPr lang="en-US" dirty="0" err="1"/>
              <a:t>Surabhi</a:t>
            </a:r>
            <a:r>
              <a:rPr lang="en-US" dirty="0"/>
              <a:t>  S. </a:t>
            </a:r>
            <a:r>
              <a:rPr lang="en-US" dirty="0" err="1"/>
              <a:t>Pednekar</a:t>
            </a:r>
            <a:r>
              <a:rPr lang="en-US" dirty="0"/>
              <a:t>                           Dr. </a:t>
            </a:r>
            <a:r>
              <a:rPr lang="en-US" dirty="0" err="1"/>
              <a:t>Arwind</a:t>
            </a:r>
            <a:r>
              <a:rPr lang="en-US" dirty="0"/>
              <a:t> W. </a:t>
            </a:r>
            <a:r>
              <a:rPr lang="en-US" dirty="0" err="1"/>
              <a:t>Kiwlekar</a:t>
            </a:r>
            <a:endParaRPr lang="en-US" dirty="0"/>
          </a:p>
        </p:txBody>
      </p:sp>
      <p:pic>
        <p:nvPicPr>
          <p:cNvPr id="4" name="Picture 3" descr="lifi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133600"/>
            <a:ext cx="4419600" cy="25146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F8BC0-EAC8-4AD8-B330-45236FCE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BC75-A51A-4297-9A00-3A79B5649FA7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3368A-A8C2-4E51-99FB-1ED4F412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You Might Just Live Longer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Airlines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Smarter Power Plants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7EE4F-642B-47DA-905B-97F13A02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61C0-C03A-4AF2-8B94-319B0760E98B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898C3-95E4-46CC-BCD5-4764101D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Advantages of </a:t>
            </a:r>
            <a:r>
              <a:rPr lang="en-US" dirty="0" err="1"/>
              <a:t>Lifi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High data transmission rates of up to 10Gbps can be achieved.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Since light cannot penetrate walls, it provides privacy and security that Wi-Fi cannot.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i="1" dirty="0"/>
              <a:t>Li-</a:t>
            </a:r>
            <a:r>
              <a:rPr lang="en-US" b="1" i="1" dirty="0" err="1"/>
              <a:t>Fi</a:t>
            </a:r>
            <a:r>
              <a:rPr lang="en-US" dirty="0"/>
              <a:t> has low implementation and maintenance costs.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15302-D3B3-41D4-93E9-297D03F3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6B63-3536-44D4-8980-BE73551C8A8C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10969-D85A-4652-B50B-221EBF07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Disadvanteges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8432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Light can't pass through objects. </a:t>
            </a:r>
          </a:p>
          <a:p>
            <a:pPr lvl="0"/>
            <a:endParaRPr lang="en-US" dirty="0"/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High installation cost of the VLC systems. </a:t>
            </a:r>
          </a:p>
          <a:p>
            <a:pPr lvl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0BCA2-5B90-4F56-B1AC-F1BECF1A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ECD-466B-4D70-A7B4-2FB67720CCDF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55EEC-CA3F-44AA-BA33-4E6EE98A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possibilities are numerous and can be explored further.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this technology can be put into practical use, every bulb can be used something like a Wi-Fi hotspot to transmit wireless data and we will proceed toward the cleaner, greener, safer and brighter future.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01370-B124-4A32-952E-1E7546E5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FE9A-8340-4715-9162-38256C235580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B0A1E-3D4B-4DE4-964A-4DF3E110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hlinkClick r:id="rId2"/>
              </a:rPr>
              <a:t>http://teleinfobd.blogspot.in/2012/01/what-is-lifi.html</a:t>
            </a:r>
            <a:endParaRPr lang="en-US" dirty="0"/>
          </a:p>
          <a:p>
            <a:pPr>
              <a:buNone/>
            </a:pPr>
            <a:r>
              <a:rPr lang="en-US" dirty="0"/>
              <a:t> seminarprojects.com/s/seminar-report-on-</a:t>
            </a:r>
            <a:r>
              <a:rPr lang="en-US" dirty="0" err="1"/>
              <a:t>lifi</a:t>
            </a:r>
            <a:endParaRPr lang="en-US" dirty="0"/>
          </a:p>
          <a:p>
            <a:pPr>
              <a:buNone/>
            </a:pPr>
            <a:r>
              <a:rPr lang="en-US" dirty="0"/>
              <a:t> http://en.wikipedia.org/wiki/Li-Fi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E94DD-4BF5-4555-B4AF-FD609F71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EADE-2E5F-4207-BA1A-D55DA13BAF17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D8DAF-2C09-438F-8CCF-0B0B3D1F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Surabhi</a:t>
            </a:r>
            <a:r>
              <a:rPr lang="en-US" dirty="0"/>
              <a:t> </a:t>
            </a:r>
            <a:r>
              <a:rPr lang="en-US" dirty="0" err="1"/>
              <a:t>Suhas</a:t>
            </a:r>
            <a:r>
              <a:rPr lang="en-US" dirty="0"/>
              <a:t> </a:t>
            </a:r>
            <a:r>
              <a:rPr lang="en-US" dirty="0" err="1"/>
              <a:t>Pednekar</a:t>
            </a:r>
            <a:endParaRPr lang="en-US" dirty="0"/>
          </a:p>
          <a:p>
            <a:pPr>
              <a:buNone/>
            </a:pPr>
            <a:r>
              <a:rPr lang="en-US" dirty="0"/>
              <a:t>Third year computer</a:t>
            </a:r>
          </a:p>
          <a:p>
            <a:pPr>
              <a:buNone/>
            </a:pPr>
            <a:r>
              <a:rPr lang="en-US" dirty="0" err="1"/>
              <a:t>Dr.Babasaheb</a:t>
            </a:r>
            <a:r>
              <a:rPr lang="en-US" dirty="0"/>
              <a:t>  </a:t>
            </a:r>
            <a:r>
              <a:rPr lang="en-US" dirty="0" err="1"/>
              <a:t>Ambedkar</a:t>
            </a:r>
            <a:r>
              <a:rPr lang="en-US" dirty="0"/>
              <a:t> Technological </a:t>
            </a:r>
            <a:r>
              <a:rPr lang="en-US" dirty="0" err="1"/>
              <a:t>University,Lonere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54E94-42D5-4A49-9366-9E990972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D116-096B-45FE-89E0-9C8177DFE063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450BB-A772-4A50-A0C1-17F6F2DF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History</a:t>
            </a: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How Li-</a:t>
            </a: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Works?</a:t>
            </a: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Real Time Usage of Li </a:t>
            </a: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lifi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6CE11-1ABB-4E26-8839-7E1E0A0B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A260-6B67-4E6D-B350-CE02D777ECC2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D8048-E4F5-4D5C-9549-9FF64DDD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err="1">
                <a:solidFill>
                  <a:srgbClr val="00B050"/>
                </a:solidFill>
              </a:rPr>
              <a:t>LiFi</a:t>
            </a:r>
            <a:r>
              <a:rPr lang="en-US" dirty="0">
                <a:solidFill>
                  <a:srgbClr val="00B050"/>
                </a:solidFill>
              </a:rPr>
              <a:t> is a wireless optical networking technology that uses light-emitting diodes (LEDs) for data transmission.</a:t>
            </a:r>
          </a:p>
          <a:p>
            <a:endParaRPr lang="en-US" dirty="0"/>
          </a:p>
          <a:p>
            <a:r>
              <a:rPr lang="en-US" b="1" i="1" dirty="0" err="1">
                <a:solidFill>
                  <a:srgbClr val="00B0F0"/>
                </a:solidFill>
              </a:rPr>
              <a:t>LiFi</a:t>
            </a:r>
            <a:r>
              <a:rPr lang="en-US" dirty="0">
                <a:solidFill>
                  <a:srgbClr val="00B0F0"/>
                </a:solidFill>
              </a:rPr>
              <a:t> is designed to use LED light bulbs similar to those currently in use in many energy-conscious homes and offices.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25895-DACD-4A9B-A34D-CAA629219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53A8-301A-4A7D-BFAC-14389870E4BB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AA297-A657-4EE7-921C-B85D476A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Professor </a:t>
            </a:r>
            <a:r>
              <a:rPr lang="en-US" dirty="0" err="1"/>
              <a:t>Harald</a:t>
            </a:r>
            <a:r>
              <a:rPr lang="en-US" dirty="0"/>
              <a:t> Haas, from the University of Edinburgh in the UK, is widely </a:t>
            </a:r>
            <a:r>
              <a:rPr lang="en-US" dirty="0" err="1"/>
              <a:t>recognised</a:t>
            </a:r>
            <a:r>
              <a:rPr lang="en-US" dirty="0"/>
              <a:t> as the original founder of </a:t>
            </a:r>
            <a:r>
              <a:rPr lang="en-US" b="1" i="1" dirty="0"/>
              <a:t>Li-</a:t>
            </a:r>
            <a:r>
              <a:rPr lang="en-US" b="1" i="1" dirty="0" err="1"/>
              <a:t>Fi</a:t>
            </a:r>
            <a:r>
              <a:rPr lang="en-US" b="1" i="1" dirty="0"/>
              <a:t>.</a:t>
            </a:r>
          </a:p>
          <a:p>
            <a:r>
              <a:rPr lang="en-US" dirty="0"/>
              <a:t>He coined the term </a:t>
            </a:r>
            <a:r>
              <a:rPr lang="en-US" b="1" i="1" dirty="0"/>
              <a:t>Li-</a:t>
            </a:r>
            <a:r>
              <a:rPr lang="en-US" b="1" i="1" dirty="0" err="1"/>
              <a:t>Fi</a:t>
            </a:r>
            <a:r>
              <a:rPr lang="en-US" b="1" i="1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EA387-2F37-47D1-A44F-25EFD5A7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EF57-6DF9-4055-9601-1D34F0F70766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CE16B-242B-4099-82D3-93A2B027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:</a:t>
            </a:r>
            <a:br>
              <a:rPr lang="en-US" dirty="0"/>
            </a:br>
            <a:r>
              <a:rPr lang="en-US" dirty="0"/>
              <a:t>(Pictorial view)</a:t>
            </a:r>
          </a:p>
        </p:txBody>
      </p:sp>
      <p:pic>
        <p:nvPicPr>
          <p:cNvPr id="4" name="Content Placeholder 3" descr="Capture d’écran 2018-12-07 à 14_37_0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35164"/>
            <a:ext cx="7543800" cy="4061341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D4047-0BEA-4551-AF08-FF43F330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73E0-C05E-4899-93CD-FF3CA9B464FB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48515-BCEC-4F36-986C-B6648096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Comparision</a:t>
            </a:r>
            <a:r>
              <a:rPr lang="en-US" dirty="0"/>
              <a:t> between various technologies: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133600"/>
          <a:ext cx="4876800" cy="118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Fire wire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800  Mbps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USB 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5 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Gbps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Thunderbolt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20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Gbps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3657600"/>
          <a:ext cx="4876800" cy="118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WiFi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150 Mbps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Bluetooth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Gbps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IrDA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4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Gbps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5257800"/>
          <a:ext cx="4876800" cy="118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Lifi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10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Gbps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Giga-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Gbps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-Gig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Gbps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2C496-282D-4BA3-B515-C60D0C58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E1AC-17BB-43FE-87BE-F3969BC7C4CE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A2DB2-8BFB-4E65-8EE5-EBF7361E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is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Li-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technology is based on LEDs for the transfer of data.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transfer of the data can be with the help of all kinds of light, no matter the part of the spectrum that they belong.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CFE8E-63C0-47D9-ACD8-7D45D769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BEBF-0F65-4A0D-AF23-CA5AC2233665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698FD-A730-443B-B524-696CF052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use of </a:t>
            </a:r>
            <a:r>
              <a:rPr lang="en-US" dirty="0" err="1"/>
              <a:t>Lifi</a:t>
            </a:r>
            <a:endParaRPr lang="en-US" dirty="0"/>
          </a:p>
        </p:txBody>
      </p:sp>
      <p:pic>
        <p:nvPicPr>
          <p:cNvPr id="4" name="Content Placeholder 3" descr="life dail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096" y="1935163"/>
            <a:ext cx="6389807" cy="438943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EAF55-2C28-4455-8C06-360E9AFD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42C7-4688-4014-9AA9-4B7DBE25649A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C3F6E-2609-4694-BCEA-E1C204C8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WIFI </a:t>
            </a:r>
            <a:r>
              <a:rPr lang="en-US" dirty="0" err="1"/>
              <a:t>vs</a:t>
            </a:r>
            <a:r>
              <a:rPr lang="en-US" dirty="0"/>
              <a:t> LIFI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Instead of Wi-Fi modems, </a:t>
            </a:r>
            <a:r>
              <a:rPr lang="en-US" b="1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Li-</a:t>
            </a:r>
            <a:r>
              <a:rPr lang="en-US" b="1" i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b="1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would use transceiver-fitted LED lamps that can light a room as well as transmit and receive information. 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 Fi is great for general wireless coverage within building and 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Li-Fi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 ideal for high density wireless date coverage in confined area and for relieving radio interference issues.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 the two technologies can be considered complimentary.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6EED4-FF21-40BC-AA3C-BCD72CD0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2583-C4D6-42B1-B566-F3C380E9A882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839F2-B14B-4D79-B2C2-6716FA71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51D1-EE62-4974-8BA2-FBA30235242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548</TotalTime>
  <Words>463</Words>
  <Application>Microsoft Office PowerPoint</Application>
  <PresentationFormat>On-screen Show (4:3)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Constantia</vt:lpstr>
      <vt:lpstr>Times New Roman</vt:lpstr>
      <vt:lpstr>Wingdings</vt:lpstr>
      <vt:lpstr>Wingdings 2</vt:lpstr>
      <vt:lpstr>Flow</vt:lpstr>
      <vt:lpstr>Seminar  on  Lifi Technology</vt:lpstr>
      <vt:lpstr>Content</vt:lpstr>
      <vt:lpstr>Introduction</vt:lpstr>
      <vt:lpstr>History</vt:lpstr>
      <vt:lpstr>Working : (Pictorial view)</vt:lpstr>
      <vt:lpstr>Comparision between various technologies:</vt:lpstr>
      <vt:lpstr>How it is different?</vt:lpstr>
      <vt:lpstr>Real life use of Lifi</vt:lpstr>
      <vt:lpstr>WIFI vs LIFI</vt:lpstr>
      <vt:lpstr>Applications</vt:lpstr>
      <vt:lpstr>PowerPoint Presentation</vt:lpstr>
      <vt:lpstr>Disadvanteges</vt:lpstr>
      <vt:lpstr>Conclusion</vt:lpstr>
      <vt:lpstr>References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 on  Lifi Technology</dc:title>
  <dc:creator>Personal</dc:creator>
  <cp:lastModifiedBy>Jyoti Khalkar</cp:lastModifiedBy>
  <cp:revision>28</cp:revision>
  <dcterms:created xsi:type="dcterms:W3CDTF">2020-12-21T04:50:16Z</dcterms:created>
  <dcterms:modified xsi:type="dcterms:W3CDTF">2021-06-08T13:20:59Z</dcterms:modified>
</cp:coreProperties>
</file>