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A0D30D-B8BE-44CA-9946-FCC4354C7000}" v="4" dt="2023-03-30T15:00:26.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8" d="100"/>
          <a:sy n="58" d="100"/>
        </p:scale>
        <p:origin x="16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pesh Chandola" userId="f4adcdb48afbbbc9" providerId="LiveId" clId="{B8A0D30D-B8BE-44CA-9946-FCC4354C7000}"/>
    <pc:docChg chg="custSel addSld modSld">
      <pc:chgData name="Bhupesh Chandola" userId="f4adcdb48afbbbc9" providerId="LiveId" clId="{B8A0D30D-B8BE-44CA-9946-FCC4354C7000}" dt="2023-03-30T15:36:00.645" v="702" actId="255"/>
      <pc:docMkLst>
        <pc:docMk/>
      </pc:docMkLst>
      <pc:sldChg chg="modSp mod">
        <pc:chgData name="Bhupesh Chandola" userId="f4adcdb48afbbbc9" providerId="LiveId" clId="{B8A0D30D-B8BE-44CA-9946-FCC4354C7000}" dt="2023-03-30T14:38:11.291" v="2" actId="14100"/>
        <pc:sldMkLst>
          <pc:docMk/>
          <pc:sldMk cId="3444049205" sldId="258"/>
        </pc:sldMkLst>
        <pc:spChg chg="mod">
          <ac:chgData name="Bhupesh Chandola" userId="f4adcdb48afbbbc9" providerId="LiveId" clId="{B8A0D30D-B8BE-44CA-9946-FCC4354C7000}" dt="2023-03-30T14:37:52.251" v="1" actId="113"/>
          <ac:spMkLst>
            <pc:docMk/>
            <pc:sldMk cId="3444049205" sldId="258"/>
            <ac:spMk id="19" creationId="{E00FB8EC-BCA0-AE66-0AF9-0D7BEA2A2981}"/>
          </ac:spMkLst>
        </pc:spChg>
        <pc:picChg chg="mod">
          <ac:chgData name="Bhupesh Chandola" userId="f4adcdb48afbbbc9" providerId="LiveId" clId="{B8A0D30D-B8BE-44CA-9946-FCC4354C7000}" dt="2023-03-30T14:38:11.291" v="2" actId="14100"/>
          <ac:picMkLst>
            <pc:docMk/>
            <pc:sldMk cId="3444049205" sldId="258"/>
            <ac:picMk id="13" creationId="{6FA26B4C-FA6C-0FDD-0674-9CD3FA331DFF}"/>
          </ac:picMkLst>
        </pc:picChg>
      </pc:sldChg>
      <pc:sldChg chg="modSp mod">
        <pc:chgData name="Bhupesh Chandola" userId="f4adcdb48afbbbc9" providerId="LiveId" clId="{B8A0D30D-B8BE-44CA-9946-FCC4354C7000}" dt="2023-03-30T14:38:38.216" v="4" actId="113"/>
        <pc:sldMkLst>
          <pc:docMk/>
          <pc:sldMk cId="1148513214" sldId="259"/>
        </pc:sldMkLst>
        <pc:spChg chg="mod">
          <ac:chgData name="Bhupesh Chandola" userId="f4adcdb48afbbbc9" providerId="LiveId" clId="{B8A0D30D-B8BE-44CA-9946-FCC4354C7000}" dt="2023-03-30T14:38:38.216" v="4" actId="113"/>
          <ac:spMkLst>
            <pc:docMk/>
            <pc:sldMk cId="1148513214" sldId="259"/>
            <ac:spMk id="9" creationId="{803928E4-1540-F4A5-EFB0-20F73CBEEF63}"/>
          </ac:spMkLst>
        </pc:spChg>
      </pc:sldChg>
      <pc:sldChg chg="addSp delSp modSp mod">
        <pc:chgData name="Bhupesh Chandola" userId="f4adcdb48afbbbc9" providerId="LiveId" clId="{B8A0D30D-B8BE-44CA-9946-FCC4354C7000}" dt="2023-03-30T15:00:51.311" v="63" actId="14100"/>
        <pc:sldMkLst>
          <pc:docMk/>
          <pc:sldMk cId="3728263713" sldId="260"/>
        </pc:sldMkLst>
        <pc:picChg chg="del">
          <ac:chgData name="Bhupesh Chandola" userId="f4adcdb48afbbbc9" providerId="LiveId" clId="{B8A0D30D-B8BE-44CA-9946-FCC4354C7000}" dt="2023-03-30T15:00:15.178" v="53" actId="478"/>
          <ac:picMkLst>
            <pc:docMk/>
            <pc:sldMk cId="3728263713" sldId="260"/>
            <ac:picMk id="5" creationId="{C53B9D45-69D1-AE3C-DE91-CCDCA8ED9C68}"/>
          </ac:picMkLst>
        </pc:picChg>
        <pc:picChg chg="add mod">
          <ac:chgData name="Bhupesh Chandola" userId="f4adcdb48afbbbc9" providerId="LiveId" clId="{B8A0D30D-B8BE-44CA-9946-FCC4354C7000}" dt="2023-03-30T15:00:51.311" v="63" actId="14100"/>
          <ac:picMkLst>
            <pc:docMk/>
            <pc:sldMk cId="3728263713" sldId="260"/>
            <ac:picMk id="10" creationId="{A691EBA7-FB2A-8BB9-9AD4-CBFB9C269717}"/>
          </ac:picMkLst>
        </pc:picChg>
      </pc:sldChg>
      <pc:sldChg chg="addSp delSp modSp mod setBg">
        <pc:chgData name="Bhupesh Chandola" userId="f4adcdb48afbbbc9" providerId="LiveId" clId="{B8A0D30D-B8BE-44CA-9946-FCC4354C7000}" dt="2023-03-30T15:15:53.714" v="681" actId="33524"/>
        <pc:sldMkLst>
          <pc:docMk/>
          <pc:sldMk cId="3222559326" sldId="261"/>
        </pc:sldMkLst>
        <pc:spChg chg="mod">
          <ac:chgData name="Bhupesh Chandola" userId="f4adcdb48afbbbc9" providerId="LiveId" clId="{B8A0D30D-B8BE-44CA-9946-FCC4354C7000}" dt="2023-03-30T14:50:19.359" v="39" actId="26606"/>
          <ac:spMkLst>
            <pc:docMk/>
            <pc:sldMk cId="3222559326" sldId="261"/>
            <ac:spMk id="2" creationId="{E7BFA0F8-CB03-6932-C6FB-C189F9E5C549}"/>
          </ac:spMkLst>
        </pc:spChg>
        <pc:spChg chg="del mod">
          <ac:chgData name="Bhupesh Chandola" userId="f4adcdb48afbbbc9" providerId="LiveId" clId="{B8A0D30D-B8BE-44CA-9946-FCC4354C7000}" dt="2023-03-30T14:42:24.819" v="22" actId="931"/>
          <ac:spMkLst>
            <pc:docMk/>
            <pc:sldMk cId="3222559326" sldId="261"/>
            <ac:spMk id="3" creationId="{A68C829B-4102-527E-ED36-23E342DFDF25}"/>
          </ac:spMkLst>
        </pc:spChg>
        <pc:spChg chg="add del">
          <ac:chgData name="Bhupesh Chandola" userId="f4adcdb48afbbbc9" providerId="LiveId" clId="{B8A0D30D-B8BE-44CA-9946-FCC4354C7000}" dt="2023-03-30T14:50:19.359" v="39" actId="26606"/>
          <ac:spMkLst>
            <pc:docMk/>
            <pc:sldMk cId="3222559326" sldId="261"/>
            <ac:spMk id="8" creationId="{1C799903-48D5-4A31-A1A2-541072D9771E}"/>
          </ac:spMkLst>
        </pc:spChg>
        <pc:spChg chg="add del">
          <ac:chgData name="Bhupesh Chandola" userId="f4adcdb48afbbbc9" providerId="LiveId" clId="{B8A0D30D-B8BE-44CA-9946-FCC4354C7000}" dt="2023-03-30T14:50:19.359" v="39" actId="26606"/>
          <ac:spMkLst>
            <pc:docMk/>
            <pc:sldMk cId="3222559326" sldId="261"/>
            <ac:spMk id="10" creationId="{8EFFF109-FC58-4FD3-BE05-9775A1310F55}"/>
          </ac:spMkLst>
        </pc:spChg>
        <pc:spChg chg="add del">
          <ac:chgData name="Bhupesh Chandola" userId="f4adcdb48afbbbc9" providerId="LiveId" clId="{B8A0D30D-B8BE-44CA-9946-FCC4354C7000}" dt="2023-03-30T14:50:19.359" v="39" actId="26606"/>
          <ac:spMkLst>
            <pc:docMk/>
            <pc:sldMk cId="3222559326" sldId="261"/>
            <ac:spMk id="12" creationId="{E1B96AD6-92A9-4273-A62B-96A1C3E0BA95}"/>
          </ac:spMkLst>
        </pc:spChg>
        <pc:spChg chg="add del">
          <ac:chgData name="Bhupesh Chandola" userId="f4adcdb48afbbbc9" providerId="LiveId" clId="{B8A0D30D-B8BE-44CA-9946-FCC4354C7000}" dt="2023-03-30T14:50:19.359" v="39" actId="26606"/>
          <ac:spMkLst>
            <pc:docMk/>
            <pc:sldMk cId="3222559326" sldId="261"/>
            <ac:spMk id="14" creationId="{463EEC44-1BA3-44ED-81FC-A644B04B2A44}"/>
          </ac:spMkLst>
        </pc:spChg>
        <pc:spChg chg="add del">
          <ac:chgData name="Bhupesh Chandola" userId="f4adcdb48afbbbc9" providerId="LiveId" clId="{B8A0D30D-B8BE-44CA-9946-FCC4354C7000}" dt="2023-03-30T14:58:05.355" v="42" actId="931"/>
          <ac:spMkLst>
            <pc:docMk/>
            <pc:sldMk cId="3222559326" sldId="261"/>
            <ac:spMk id="18" creationId="{DA1DD962-A26D-1DCD-44A1-D71CC3DBB01A}"/>
          </ac:spMkLst>
        </pc:spChg>
        <pc:spChg chg="add del">
          <ac:chgData name="Bhupesh Chandola" userId="f4adcdb48afbbbc9" providerId="LiveId" clId="{B8A0D30D-B8BE-44CA-9946-FCC4354C7000}" dt="2023-03-30T15:09:39.691" v="64" actId="26606"/>
          <ac:spMkLst>
            <pc:docMk/>
            <pc:sldMk cId="3222559326" sldId="261"/>
            <ac:spMk id="21" creationId="{26FF42C2-EA15-4154-B242-E98E88CED99C}"/>
          </ac:spMkLst>
        </pc:spChg>
        <pc:spChg chg="add del">
          <ac:chgData name="Bhupesh Chandola" userId="f4adcdb48afbbbc9" providerId="LiveId" clId="{B8A0D30D-B8BE-44CA-9946-FCC4354C7000}" dt="2023-03-30T15:09:39.691" v="64" actId="26606"/>
          <ac:spMkLst>
            <pc:docMk/>
            <pc:sldMk cId="3222559326" sldId="261"/>
            <ac:spMk id="23" creationId="{D79DE9F7-28C4-4856-BA57-D696E124C137}"/>
          </ac:spMkLst>
        </pc:spChg>
        <pc:spChg chg="add del">
          <ac:chgData name="Bhupesh Chandola" userId="f4adcdb48afbbbc9" providerId="LiveId" clId="{B8A0D30D-B8BE-44CA-9946-FCC4354C7000}" dt="2023-03-30T15:09:39.691" v="64" actId="26606"/>
          <ac:spMkLst>
            <pc:docMk/>
            <pc:sldMk cId="3222559326" sldId="261"/>
            <ac:spMk id="25" creationId="{E1F9ED9C-121B-44C6-A308-5824769C40D5}"/>
          </ac:spMkLst>
        </pc:spChg>
        <pc:spChg chg="add del">
          <ac:chgData name="Bhupesh Chandola" userId="f4adcdb48afbbbc9" providerId="LiveId" clId="{B8A0D30D-B8BE-44CA-9946-FCC4354C7000}" dt="2023-03-30T15:09:39.691" v="64" actId="26606"/>
          <ac:spMkLst>
            <pc:docMk/>
            <pc:sldMk cId="3222559326" sldId="261"/>
            <ac:spMk id="27" creationId="{4A5F8185-F27B-4E99-A06C-007336FE3F2D}"/>
          </ac:spMkLst>
        </pc:spChg>
        <pc:spChg chg="add mod">
          <ac:chgData name="Bhupesh Chandola" userId="f4adcdb48afbbbc9" providerId="LiveId" clId="{B8A0D30D-B8BE-44CA-9946-FCC4354C7000}" dt="2023-03-30T15:15:53.714" v="681" actId="33524"/>
          <ac:spMkLst>
            <pc:docMk/>
            <pc:sldMk cId="3222559326" sldId="261"/>
            <ac:spMk id="31" creationId="{4354F204-15B1-0304-9232-2E0C34A6591D}"/>
          </ac:spMkLst>
        </pc:spChg>
        <pc:spChg chg="add">
          <ac:chgData name="Bhupesh Chandola" userId="f4adcdb48afbbbc9" providerId="LiveId" clId="{B8A0D30D-B8BE-44CA-9946-FCC4354C7000}" dt="2023-03-30T15:09:39.691" v="64" actId="26606"/>
          <ac:spMkLst>
            <pc:docMk/>
            <pc:sldMk cId="3222559326" sldId="261"/>
            <ac:spMk id="34" creationId="{26FF42C2-EA15-4154-B242-E98E88CED99C}"/>
          </ac:spMkLst>
        </pc:spChg>
        <pc:spChg chg="add">
          <ac:chgData name="Bhupesh Chandola" userId="f4adcdb48afbbbc9" providerId="LiveId" clId="{B8A0D30D-B8BE-44CA-9946-FCC4354C7000}" dt="2023-03-30T15:09:39.691" v="64" actId="26606"/>
          <ac:spMkLst>
            <pc:docMk/>
            <pc:sldMk cId="3222559326" sldId="261"/>
            <ac:spMk id="36" creationId="{D79DE9F7-28C4-4856-BA57-D696E124C137}"/>
          </ac:spMkLst>
        </pc:spChg>
        <pc:spChg chg="add">
          <ac:chgData name="Bhupesh Chandola" userId="f4adcdb48afbbbc9" providerId="LiveId" clId="{B8A0D30D-B8BE-44CA-9946-FCC4354C7000}" dt="2023-03-30T15:09:39.691" v="64" actId="26606"/>
          <ac:spMkLst>
            <pc:docMk/>
            <pc:sldMk cId="3222559326" sldId="261"/>
            <ac:spMk id="38" creationId="{E1F9ED9C-121B-44C6-A308-5824769C40D5}"/>
          </ac:spMkLst>
        </pc:spChg>
        <pc:spChg chg="add">
          <ac:chgData name="Bhupesh Chandola" userId="f4adcdb48afbbbc9" providerId="LiveId" clId="{B8A0D30D-B8BE-44CA-9946-FCC4354C7000}" dt="2023-03-30T15:09:39.691" v="64" actId="26606"/>
          <ac:spMkLst>
            <pc:docMk/>
            <pc:sldMk cId="3222559326" sldId="261"/>
            <ac:spMk id="40" creationId="{4A5F8185-F27B-4E99-A06C-007336FE3F2D}"/>
          </ac:spMkLst>
        </pc:spChg>
        <pc:picChg chg="add mod ord">
          <ac:chgData name="Bhupesh Chandola" userId="f4adcdb48afbbbc9" providerId="LiveId" clId="{B8A0D30D-B8BE-44CA-9946-FCC4354C7000}" dt="2023-03-30T15:09:39.691" v="64" actId="26606"/>
          <ac:picMkLst>
            <pc:docMk/>
            <pc:sldMk cId="3222559326" sldId="261"/>
            <ac:picMk id="5" creationId="{82473CB5-B463-E628-D2D6-7E489A7F3532}"/>
          </ac:picMkLst>
        </pc:picChg>
        <pc:picChg chg="add del mod ord">
          <ac:chgData name="Bhupesh Chandola" userId="f4adcdb48afbbbc9" providerId="LiveId" clId="{B8A0D30D-B8BE-44CA-9946-FCC4354C7000}" dt="2023-03-30T14:57:46.776" v="41" actId="478"/>
          <ac:picMkLst>
            <pc:docMk/>
            <pc:sldMk cId="3222559326" sldId="261"/>
            <ac:picMk id="7" creationId="{D7A49F19-84DF-D1F3-DA69-527178759CFE}"/>
          </ac:picMkLst>
        </pc:picChg>
        <pc:picChg chg="add mod">
          <ac:chgData name="Bhupesh Chandola" userId="f4adcdb48afbbbc9" providerId="LiveId" clId="{B8A0D30D-B8BE-44CA-9946-FCC4354C7000}" dt="2023-03-30T15:09:39.691" v="64" actId="26606"/>
          <ac:picMkLst>
            <pc:docMk/>
            <pc:sldMk cId="3222559326" sldId="261"/>
            <ac:picMk id="11" creationId="{7E28E3E7-72A7-37F6-12F2-A4A721811835}"/>
          </ac:picMkLst>
        </pc:picChg>
        <pc:picChg chg="add mod ord">
          <ac:chgData name="Bhupesh Chandola" userId="f4adcdb48afbbbc9" providerId="LiveId" clId="{B8A0D30D-B8BE-44CA-9946-FCC4354C7000}" dt="2023-03-30T15:09:39.691" v="64" actId="26606"/>
          <ac:picMkLst>
            <pc:docMk/>
            <pc:sldMk cId="3222559326" sldId="261"/>
            <ac:picMk id="15" creationId="{BD727905-4AA5-6BC0-E3DC-0ED89DE2654F}"/>
          </ac:picMkLst>
        </pc:picChg>
      </pc:sldChg>
      <pc:sldChg chg="addSp delSp modSp new mod setBg">
        <pc:chgData name="Bhupesh Chandola" userId="f4adcdb48afbbbc9" providerId="LiveId" clId="{B8A0D30D-B8BE-44CA-9946-FCC4354C7000}" dt="2023-03-30T15:36:00.645" v="702" actId="255"/>
        <pc:sldMkLst>
          <pc:docMk/>
          <pc:sldMk cId="1229057703" sldId="262"/>
        </pc:sldMkLst>
        <pc:spChg chg="mod">
          <ac:chgData name="Bhupesh Chandola" userId="f4adcdb48afbbbc9" providerId="LiveId" clId="{B8A0D30D-B8BE-44CA-9946-FCC4354C7000}" dt="2023-03-30T15:36:00.645" v="702" actId="255"/>
          <ac:spMkLst>
            <pc:docMk/>
            <pc:sldMk cId="1229057703" sldId="262"/>
            <ac:spMk id="2" creationId="{53C16FC4-C21E-4CA9-06A6-30165A7F5B23}"/>
          </ac:spMkLst>
        </pc:spChg>
        <pc:spChg chg="del">
          <ac:chgData name="Bhupesh Chandola" userId="f4adcdb48afbbbc9" providerId="LiveId" clId="{B8A0D30D-B8BE-44CA-9946-FCC4354C7000}" dt="2023-03-30T15:35:39.678" v="700" actId="478"/>
          <ac:spMkLst>
            <pc:docMk/>
            <pc:sldMk cId="1229057703" sldId="262"/>
            <ac:spMk id="3" creationId="{EAD0C140-673D-75B4-5EFD-6F69122B728D}"/>
          </ac:spMkLst>
        </pc:spChg>
        <pc:spChg chg="add">
          <ac:chgData name="Bhupesh Chandola" userId="f4adcdb48afbbbc9" providerId="LiveId" clId="{B8A0D30D-B8BE-44CA-9946-FCC4354C7000}" dt="2023-03-30T15:35:49.370" v="701" actId="26606"/>
          <ac:spMkLst>
            <pc:docMk/>
            <pc:sldMk cId="1229057703" sldId="262"/>
            <ac:spMk id="7" creationId="{8D06CE56-3881-4ADA-8CEF-D18B02C242A3}"/>
          </ac:spMkLst>
        </pc:spChg>
        <pc:spChg chg="add">
          <ac:chgData name="Bhupesh Chandola" userId="f4adcdb48afbbbc9" providerId="LiveId" clId="{B8A0D30D-B8BE-44CA-9946-FCC4354C7000}" dt="2023-03-30T15:35:49.370" v="701" actId="26606"/>
          <ac:spMkLst>
            <pc:docMk/>
            <pc:sldMk cId="1229057703" sldId="262"/>
            <ac:spMk id="9" creationId="{79F3C543-62EC-4433-9C93-A2CD8764E9B4}"/>
          </ac:spMkLst>
        </pc:spChg>
        <pc:spChg chg="add">
          <ac:chgData name="Bhupesh Chandola" userId="f4adcdb48afbbbc9" providerId="LiveId" clId="{B8A0D30D-B8BE-44CA-9946-FCC4354C7000}" dt="2023-03-30T15:35:49.370" v="701" actId="26606"/>
          <ac:spMkLst>
            <pc:docMk/>
            <pc:sldMk cId="1229057703" sldId="262"/>
            <ac:spMk id="11" creationId="{1ACA2EA0-FFD3-42EC-9406-B595015ED96E}"/>
          </ac:spMkLst>
        </pc:spChg>
        <pc:spChg chg="add">
          <ac:chgData name="Bhupesh Chandola" userId="f4adcdb48afbbbc9" providerId="LiveId" clId="{B8A0D30D-B8BE-44CA-9946-FCC4354C7000}" dt="2023-03-30T15:35:49.370" v="701" actId="26606"/>
          <ac:spMkLst>
            <pc:docMk/>
            <pc:sldMk cId="1229057703" sldId="262"/>
            <ac:spMk id="13" creationId="{D5288BCE-665C-472A-8C43-664BCFA31E43}"/>
          </ac:spMkLst>
        </pc:spChg>
        <pc:spChg chg="add">
          <ac:chgData name="Bhupesh Chandola" userId="f4adcdb48afbbbc9" providerId="LiveId" clId="{B8A0D30D-B8BE-44CA-9946-FCC4354C7000}" dt="2023-03-30T15:35:49.370" v="701" actId="26606"/>
          <ac:spMkLst>
            <pc:docMk/>
            <pc:sldMk cId="1229057703" sldId="262"/>
            <ac:spMk id="15" creationId="{46C57131-53A7-4C1A-BEA8-25F06A06AD2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3/30/2023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8163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3/30/2023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50590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3/30/2023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2058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3/30/2023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92896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3/30/2023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0377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3/30/2023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2218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3/30/2023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53673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3/30/2023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0333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3/30/2023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21060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3/30/2023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1069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3/30/2023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1880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3/30/2023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42161676"/>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23" r:id="rId6"/>
    <p:sldLayoutId id="2147483919" r:id="rId7"/>
    <p:sldLayoutId id="2147483920" r:id="rId8"/>
    <p:sldLayoutId id="2147483921" r:id="rId9"/>
    <p:sldLayoutId id="2147483922" r:id="rId10"/>
    <p:sldLayoutId id="2147483924"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 clipart&#10;&#10;Description automatically generated">
            <a:extLst>
              <a:ext uri="{FF2B5EF4-FFF2-40B4-BE49-F238E27FC236}">
                <a16:creationId xmlns:a16="http://schemas.microsoft.com/office/drawing/2014/main" id="{C59B10EA-FDFE-7BE5-D04B-5EC913BD8CB9}"/>
              </a:ext>
            </a:extLst>
          </p:cNvPr>
          <p:cNvPicPr>
            <a:picLocks noChangeAspect="1"/>
          </p:cNvPicPr>
          <p:nvPr/>
        </p:nvPicPr>
        <p:blipFill rotWithShape="1">
          <a:blip r:embed="rId2">
            <a:extLst>
              <a:ext uri="{28A0092B-C50C-407E-A947-70E740481C1C}">
                <a14:useLocalDpi xmlns:a14="http://schemas.microsoft.com/office/drawing/2010/main" val="0"/>
              </a:ext>
            </a:extLst>
          </a:blip>
          <a:srcRect l="11065" r="3902"/>
          <a:stretch/>
        </p:blipFill>
        <p:spPr>
          <a:xfrm>
            <a:off x="4677102" y="10"/>
            <a:ext cx="7514897" cy="6857990"/>
          </a:xfrm>
          <a:prstGeom prst="rect">
            <a:avLst/>
          </a:prstGeom>
        </p:spPr>
      </p:pic>
      <p:sp>
        <p:nvSpPr>
          <p:cNvPr id="43" name="Rectangle 4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A36B0D-9FEB-9ED0-364F-A25F19060FD6}"/>
              </a:ext>
            </a:extLst>
          </p:cNvPr>
          <p:cNvSpPr>
            <a:spLocks noGrp="1"/>
          </p:cNvSpPr>
          <p:nvPr>
            <p:ph type="ctrTitle"/>
          </p:nvPr>
        </p:nvSpPr>
        <p:spPr>
          <a:xfrm>
            <a:off x="477981" y="1122363"/>
            <a:ext cx="4023360" cy="3204134"/>
          </a:xfrm>
        </p:spPr>
        <p:txBody>
          <a:bodyPr anchor="b">
            <a:normAutofit/>
          </a:bodyPr>
          <a:lstStyle/>
          <a:p>
            <a:r>
              <a:rPr lang="en-US" sz="4800"/>
              <a:t>CUSTOMER RETENTION ANALYSIS</a:t>
            </a:r>
          </a:p>
        </p:txBody>
      </p:sp>
      <p:sp>
        <p:nvSpPr>
          <p:cNvPr id="3" name="Subtitle 2">
            <a:extLst>
              <a:ext uri="{FF2B5EF4-FFF2-40B4-BE49-F238E27FC236}">
                <a16:creationId xmlns:a16="http://schemas.microsoft.com/office/drawing/2014/main" id="{A04F64A3-0831-3CF7-789D-1839CC9697F9}"/>
              </a:ext>
            </a:extLst>
          </p:cNvPr>
          <p:cNvSpPr>
            <a:spLocks noGrp="1"/>
          </p:cNvSpPr>
          <p:nvPr>
            <p:ph type="subTitle" idx="1"/>
          </p:nvPr>
        </p:nvSpPr>
        <p:spPr>
          <a:xfrm>
            <a:off x="477980" y="4872922"/>
            <a:ext cx="4023359" cy="1208141"/>
          </a:xfrm>
        </p:spPr>
        <p:txBody>
          <a:bodyPr>
            <a:normAutofit/>
          </a:bodyPr>
          <a:lstStyle/>
          <a:p>
            <a:r>
              <a:rPr lang="en-US" sz="2000"/>
              <a:t>By</a:t>
            </a:r>
          </a:p>
          <a:p>
            <a:r>
              <a:rPr lang="en-US" sz="2000"/>
              <a:t> Jyoti Chandola</a:t>
            </a:r>
          </a:p>
        </p:txBody>
      </p:sp>
      <p:sp>
        <p:nvSpPr>
          <p:cNvPr id="45" name="Rectangle 4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0829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5" name="Rectangle 107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77" name="Freeform: Shape 107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79" name="Freeform: Shape 107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F11560-2B55-47DF-14AA-A4EA79840A6F}"/>
              </a:ext>
            </a:extLst>
          </p:cNvPr>
          <p:cNvSpPr>
            <a:spLocks noGrp="1"/>
          </p:cNvSpPr>
          <p:nvPr>
            <p:ph type="title"/>
          </p:nvPr>
        </p:nvSpPr>
        <p:spPr>
          <a:xfrm>
            <a:off x="371094" y="1161288"/>
            <a:ext cx="3438144" cy="1239012"/>
          </a:xfrm>
        </p:spPr>
        <p:txBody>
          <a:bodyPr anchor="ctr">
            <a:normAutofit/>
          </a:bodyPr>
          <a:lstStyle/>
          <a:p>
            <a:r>
              <a:rPr lang="en-US" sz="2800" dirty="0"/>
              <a:t>DEMOGRAPHIC INSIGHTS</a:t>
            </a:r>
          </a:p>
        </p:txBody>
      </p:sp>
      <p:sp>
        <p:nvSpPr>
          <p:cNvPr id="1081" name="Rectangle 108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3" name="Rectangle 108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0" name="Content Placeholder 1052">
            <a:extLst>
              <a:ext uri="{FF2B5EF4-FFF2-40B4-BE49-F238E27FC236}">
                <a16:creationId xmlns:a16="http://schemas.microsoft.com/office/drawing/2014/main" id="{E569A8D3-50B1-61FB-B63F-D350097F5B48}"/>
              </a:ext>
            </a:extLst>
          </p:cNvPr>
          <p:cNvSpPr>
            <a:spLocks noGrp="1"/>
          </p:cNvSpPr>
          <p:nvPr>
            <p:ph idx="1"/>
          </p:nvPr>
        </p:nvSpPr>
        <p:spPr>
          <a:xfrm>
            <a:off x="371094" y="2718054"/>
            <a:ext cx="3438906" cy="3308173"/>
          </a:xfrm>
        </p:spPr>
        <p:txBody>
          <a:bodyPr anchor="t">
            <a:normAutofit fontScale="85000" lnSpcReduction="10000"/>
          </a:bodyPr>
          <a:lstStyle/>
          <a:p>
            <a:r>
              <a:rPr lang="en-US" sz="1700" dirty="0"/>
              <a:t>The Gender distribution is </a:t>
            </a:r>
            <a:r>
              <a:rPr lang="en-US" sz="1700" b="1" dirty="0"/>
              <a:t>Even</a:t>
            </a:r>
            <a:r>
              <a:rPr lang="en-US" sz="1700" dirty="0"/>
              <a:t>.</a:t>
            </a:r>
          </a:p>
          <a:p>
            <a:r>
              <a:rPr lang="en-US" sz="1700" dirty="0"/>
              <a:t>Customer of tenure </a:t>
            </a:r>
            <a:r>
              <a:rPr lang="en-US" sz="1700" b="1" dirty="0"/>
              <a:t>1 Year has maximum churn rate</a:t>
            </a:r>
          </a:p>
          <a:p>
            <a:r>
              <a:rPr lang="en-US" sz="1700" dirty="0"/>
              <a:t>According to graph we prefer customers </a:t>
            </a:r>
            <a:r>
              <a:rPr lang="en-US" sz="1700" b="1" dirty="0"/>
              <a:t>with monthly charges &gt;= $ 69.5 as VIP Customers</a:t>
            </a:r>
            <a:r>
              <a:rPr lang="en-US" sz="1700" dirty="0"/>
              <a:t>, and </a:t>
            </a:r>
            <a:r>
              <a:rPr lang="en-US" sz="1700" b="1" dirty="0"/>
              <a:t>the churn rate of VIP Customers is high</a:t>
            </a:r>
            <a:r>
              <a:rPr lang="en-US" sz="1700" dirty="0"/>
              <a:t> as maybe they are paying high still not getting satisfied service</a:t>
            </a:r>
          </a:p>
          <a:p>
            <a:r>
              <a:rPr lang="en-US" sz="1700" dirty="0"/>
              <a:t>Dependency and marital Status does not affect the churn rate much.</a:t>
            </a:r>
          </a:p>
          <a:p>
            <a:endParaRPr lang="en-US" sz="1700" dirty="0"/>
          </a:p>
        </p:txBody>
      </p:sp>
      <p:pic>
        <p:nvPicPr>
          <p:cNvPr id="1051" name="Picture 1050" descr="Graphical user interface, application&#10;&#10;Description automatically generated">
            <a:extLst>
              <a:ext uri="{FF2B5EF4-FFF2-40B4-BE49-F238E27FC236}">
                <a16:creationId xmlns:a16="http://schemas.microsoft.com/office/drawing/2014/main" id="{896C740B-D1C5-7D7D-4AD1-88B4592C0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7479" y="593037"/>
            <a:ext cx="7552714" cy="5671925"/>
          </a:xfrm>
          <a:prstGeom prst="rect">
            <a:avLst/>
          </a:prstGeom>
        </p:spPr>
      </p:pic>
    </p:spTree>
    <p:extLst>
      <p:ext uri="{BB962C8B-B14F-4D97-AF65-F5344CB8AC3E}">
        <p14:creationId xmlns:p14="http://schemas.microsoft.com/office/powerpoint/2010/main" val="2981199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1516CB1-E8C8-4751-B6A6-46B2D1E72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B5AC3F-3D00-1BE9-C72C-77BBD5887738}"/>
              </a:ext>
            </a:extLst>
          </p:cNvPr>
          <p:cNvSpPr>
            <a:spLocks noGrp="1"/>
          </p:cNvSpPr>
          <p:nvPr>
            <p:ph type="title"/>
          </p:nvPr>
        </p:nvSpPr>
        <p:spPr>
          <a:xfrm>
            <a:off x="429768" y="411480"/>
            <a:ext cx="11131298" cy="1106424"/>
          </a:xfrm>
        </p:spPr>
        <p:txBody>
          <a:bodyPr vert="horz" lIns="91440" tIns="45720" rIns="91440" bIns="45720" rtlCol="0">
            <a:normAutofit/>
          </a:bodyPr>
          <a:lstStyle/>
          <a:p>
            <a:r>
              <a:rPr lang="en-US" sz="3600"/>
              <a:t>Payment Method and Payment Mode</a:t>
            </a:r>
          </a:p>
        </p:txBody>
      </p:sp>
      <p:sp>
        <p:nvSpPr>
          <p:cNvPr id="48" name="Rectangle 47">
            <a:extLst>
              <a:ext uri="{FF2B5EF4-FFF2-40B4-BE49-F238E27FC236}">
                <a16:creationId xmlns:a16="http://schemas.microsoft.com/office/drawing/2014/main" id="{90C0C0D1-E79A-41FF-8322-256F6DD1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521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Chart, bar chart&#10;&#10;Description automatically generated">
            <a:extLst>
              <a:ext uri="{FF2B5EF4-FFF2-40B4-BE49-F238E27FC236}">
                <a16:creationId xmlns:a16="http://schemas.microsoft.com/office/drawing/2014/main" id="{B77DD54A-A4DF-140F-7691-70FE6EDCFD1C}"/>
              </a:ext>
            </a:extLst>
          </p:cNvPr>
          <p:cNvPicPr>
            <a:picLocks noChangeAspect="1"/>
          </p:cNvPicPr>
          <p:nvPr/>
        </p:nvPicPr>
        <p:blipFill rotWithShape="1">
          <a:blip r:embed="rId2">
            <a:extLst>
              <a:ext uri="{28A0092B-C50C-407E-A947-70E740481C1C}">
                <a14:useLocalDpi xmlns:a14="http://schemas.microsoft.com/office/drawing/2010/main" val="0"/>
              </a:ext>
            </a:extLst>
          </a:blip>
          <a:srcRect l="2325" r="13380" b="-4"/>
          <a:stretch/>
        </p:blipFill>
        <p:spPr>
          <a:xfrm>
            <a:off x="429767" y="1410159"/>
            <a:ext cx="3419856" cy="4832323"/>
          </a:xfrm>
          <a:prstGeom prst="rect">
            <a:avLst/>
          </a:prstGeom>
        </p:spPr>
      </p:pic>
      <p:sp useBgFill="1">
        <p:nvSpPr>
          <p:cNvPr id="50" name="Rectangle 49">
            <a:extLst>
              <a:ext uri="{FF2B5EF4-FFF2-40B4-BE49-F238E27FC236}">
                <a16:creationId xmlns:a16="http://schemas.microsoft.com/office/drawing/2014/main" id="{395FA420-5595-49D1-9D5F-79EC43B55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4648" y="1721922"/>
            <a:ext cx="3609143"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Content Placeholder 12" descr="Chart, bar chart&#10;&#10;Description automatically generated">
            <a:extLst>
              <a:ext uri="{FF2B5EF4-FFF2-40B4-BE49-F238E27FC236}">
                <a16:creationId xmlns:a16="http://schemas.microsoft.com/office/drawing/2014/main" id="{6FA26B4C-FA6C-0FDD-0674-9CD3FA331DF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9642" y="1410159"/>
            <a:ext cx="2817592" cy="5036361"/>
          </a:xfrm>
        </p:spPr>
      </p:pic>
      <p:sp>
        <p:nvSpPr>
          <p:cNvPr id="19" name="TextBox 18">
            <a:extLst>
              <a:ext uri="{FF2B5EF4-FFF2-40B4-BE49-F238E27FC236}">
                <a16:creationId xmlns:a16="http://schemas.microsoft.com/office/drawing/2014/main" id="{E00FB8EC-BCA0-AE66-0AF9-0D7BEA2A2981}"/>
              </a:ext>
            </a:extLst>
          </p:cNvPr>
          <p:cNvSpPr txBox="1"/>
          <p:nvPr/>
        </p:nvSpPr>
        <p:spPr>
          <a:xfrm>
            <a:off x="8130449" y="1517904"/>
            <a:ext cx="324997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Maximum Churn Customers are those who are using </a:t>
            </a:r>
            <a:r>
              <a:rPr lang="en-US" b="1" dirty="0"/>
              <a:t>Electronic Check as payment method </a:t>
            </a:r>
            <a:r>
              <a:rPr lang="en-US" dirty="0"/>
              <a:t>which comes under manual Mode of payment.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Manual mode of payment has a higher rate of churn than automatic mode of payment.</a:t>
            </a:r>
          </a:p>
        </p:txBody>
      </p:sp>
    </p:spTree>
    <p:extLst>
      <p:ext uri="{BB962C8B-B14F-4D97-AF65-F5344CB8AC3E}">
        <p14:creationId xmlns:p14="http://schemas.microsoft.com/office/powerpoint/2010/main" val="344404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117578-555A-2862-F310-758064140E39}"/>
              </a:ext>
            </a:extLst>
          </p:cNvPr>
          <p:cNvSpPr>
            <a:spLocks noGrp="1"/>
          </p:cNvSpPr>
          <p:nvPr>
            <p:ph type="title"/>
          </p:nvPr>
        </p:nvSpPr>
        <p:spPr>
          <a:xfrm>
            <a:off x="841246" y="978619"/>
            <a:ext cx="5991244" cy="1106424"/>
          </a:xfrm>
        </p:spPr>
        <p:txBody>
          <a:bodyPr>
            <a:normAutofit/>
          </a:bodyPr>
          <a:lstStyle/>
          <a:p>
            <a:r>
              <a:rPr lang="en-US" sz="3200"/>
              <a:t>Churn Rate based on Contract</a:t>
            </a:r>
          </a:p>
        </p:txBody>
      </p:sp>
      <p:sp>
        <p:nvSpPr>
          <p:cNvPr id="16" name="Rectangle 1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803928E4-1540-F4A5-EFB0-20F73CBEEF63}"/>
              </a:ext>
            </a:extLst>
          </p:cNvPr>
          <p:cNvSpPr>
            <a:spLocks noGrp="1"/>
          </p:cNvSpPr>
          <p:nvPr>
            <p:ph idx="1"/>
          </p:nvPr>
        </p:nvSpPr>
        <p:spPr>
          <a:xfrm>
            <a:off x="841248" y="2252870"/>
            <a:ext cx="5162945" cy="3560251"/>
          </a:xfrm>
        </p:spPr>
        <p:txBody>
          <a:bodyPr>
            <a:normAutofit/>
          </a:bodyPr>
          <a:lstStyle/>
          <a:p>
            <a:r>
              <a:rPr lang="en-US" sz="1800" dirty="0"/>
              <a:t>Maximum Churn rate of </a:t>
            </a:r>
            <a:r>
              <a:rPr lang="en-US" sz="1800" b="1" dirty="0"/>
              <a:t>42.71% </a:t>
            </a:r>
            <a:r>
              <a:rPr lang="en-US" sz="1800" dirty="0"/>
              <a:t>of customers having </a:t>
            </a:r>
            <a:r>
              <a:rPr lang="en-US" sz="1800" b="1" dirty="0"/>
              <a:t>Month-to Month Contract</a:t>
            </a:r>
            <a:r>
              <a:rPr lang="en-US" sz="1800" dirty="0"/>
              <a:t>.</a:t>
            </a:r>
          </a:p>
          <a:p>
            <a:r>
              <a:rPr lang="en-US" sz="1800" dirty="0"/>
              <a:t>Longer the contract the lesser the churn.</a:t>
            </a:r>
          </a:p>
        </p:txBody>
      </p:sp>
      <p:pic>
        <p:nvPicPr>
          <p:cNvPr id="5" name="Content Placeholder 4" descr="Chart&#10;&#10;Description automatically generated">
            <a:extLst>
              <a:ext uri="{FF2B5EF4-FFF2-40B4-BE49-F238E27FC236}">
                <a16:creationId xmlns:a16="http://schemas.microsoft.com/office/drawing/2014/main" id="{C789EC45-499F-A11D-6631-540ECE43D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285" y="630936"/>
            <a:ext cx="3434715" cy="5495544"/>
          </a:xfrm>
          <a:prstGeom prst="rect">
            <a:avLst/>
          </a:prstGeom>
        </p:spPr>
      </p:pic>
    </p:spTree>
    <p:extLst>
      <p:ext uri="{BB962C8B-B14F-4D97-AF65-F5344CB8AC3E}">
        <p14:creationId xmlns:p14="http://schemas.microsoft.com/office/powerpoint/2010/main" val="1148513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CAFA2E-8E2E-4443-191A-1F1F42844CC0}"/>
              </a:ext>
            </a:extLst>
          </p:cNvPr>
          <p:cNvSpPr>
            <a:spLocks noGrp="1"/>
          </p:cNvSpPr>
          <p:nvPr>
            <p:ph type="title"/>
          </p:nvPr>
        </p:nvSpPr>
        <p:spPr>
          <a:xfrm>
            <a:off x="1051560" y="586822"/>
            <a:ext cx="3538728" cy="1645920"/>
          </a:xfrm>
        </p:spPr>
        <p:txBody>
          <a:bodyPr>
            <a:normAutofit/>
          </a:bodyPr>
          <a:lstStyle/>
          <a:p>
            <a:r>
              <a:rPr lang="en-US" sz="3200"/>
              <a:t>Churn Rate based on Subscription</a:t>
            </a:r>
          </a:p>
        </p:txBody>
      </p:sp>
      <p:sp>
        <p:nvSpPr>
          <p:cNvPr id="46" name="Rectangle 4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Content Placeholder 8">
            <a:extLst>
              <a:ext uri="{FF2B5EF4-FFF2-40B4-BE49-F238E27FC236}">
                <a16:creationId xmlns:a16="http://schemas.microsoft.com/office/drawing/2014/main" id="{EC2027DD-A10B-D39A-FA4F-1B076E244EDB}"/>
              </a:ext>
            </a:extLst>
          </p:cNvPr>
          <p:cNvSpPr>
            <a:spLocks noGrp="1"/>
          </p:cNvSpPr>
          <p:nvPr>
            <p:ph idx="1"/>
          </p:nvPr>
        </p:nvSpPr>
        <p:spPr>
          <a:xfrm>
            <a:off x="5349230" y="412120"/>
            <a:ext cx="6007608" cy="1867620"/>
          </a:xfrm>
        </p:spPr>
        <p:txBody>
          <a:bodyPr anchor="ctr">
            <a:normAutofit fontScale="70000" lnSpcReduction="20000"/>
          </a:bodyPr>
          <a:lstStyle/>
          <a:p>
            <a:r>
              <a:rPr lang="en-US" sz="1800" b="1" dirty="0"/>
              <a:t>22.92% of customers availing Internet service, </a:t>
            </a:r>
            <a:r>
              <a:rPr lang="en-US" sz="1800" dirty="0"/>
              <a:t>other services should also be looked upon to make customer avail other services also.</a:t>
            </a:r>
          </a:p>
          <a:p>
            <a:r>
              <a:rPr lang="en-US" sz="1800" b="1" dirty="0"/>
              <a:t>Maximum Customers are using Fiber optic </a:t>
            </a:r>
            <a:r>
              <a:rPr lang="en-US" sz="1800" dirty="0"/>
              <a:t>and higher churn rate of Fiber optic , it must be checked for this service to make it much better</a:t>
            </a:r>
          </a:p>
          <a:p>
            <a:r>
              <a:rPr lang="en-US" sz="1800" b="1" dirty="0"/>
              <a:t>Trend of the Churn rate based on services subscribed is not straight </a:t>
            </a:r>
            <a:r>
              <a:rPr lang="en-US" sz="1800" dirty="0"/>
              <a:t>, so we cannot say that higher the no. of subscription the higher the churn.</a:t>
            </a:r>
          </a:p>
        </p:txBody>
      </p:sp>
      <p:pic>
        <p:nvPicPr>
          <p:cNvPr id="7" name="Picture 6" descr="Chart&#10;&#10;Description automatically generated">
            <a:extLst>
              <a:ext uri="{FF2B5EF4-FFF2-40B4-BE49-F238E27FC236}">
                <a16:creationId xmlns:a16="http://schemas.microsoft.com/office/drawing/2014/main" id="{65F88C8F-280C-EA9E-71EC-A5951E9C8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198" y="2861347"/>
            <a:ext cx="3808090" cy="3351914"/>
          </a:xfrm>
          <a:prstGeom prst="rect">
            <a:avLst/>
          </a:prstGeom>
        </p:spPr>
      </p:pic>
      <p:pic>
        <p:nvPicPr>
          <p:cNvPr id="10" name="Picture 9" descr="Graphical user interface, diagram, application&#10;&#10;Description automatically generated">
            <a:extLst>
              <a:ext uri="{FF2B5EF4-FFF2-40B4-BE49-F238E27FC236}">
                <a16:creationId xmlns:a16="http://schemas.microsoft.com/office/drawing/2014/main" id="{A691EBA7-FB2A-8BB9-9AD4-CBFB9C269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1489" y="3040654"/>
            <a:ext cx="6830373" cy="2952521"/>
          </a:xfrm>
          <a:prstGeom prst="rect">
            <a:avLst/>
          </a:prstGeom>
        </p:spPr>
      </p:pic>
    </p:spTree>
    <p:extLst>
      <p:ext uri="{BB962C8B-B14F-4D97-AF65-F5344CB8AC3E}">
        <p14:creationId xmlns:p14="http://schemas.microsoft.com/office/powerpoint/2010/main" val="372826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BFA0F8-CB03-6932-C6FB-C189F9E5C549}"/>
              </a:ext>
            </a:extLst>
          </p:cNvPr>
          <p:cNvSpPr>
            <a:spLocks noGrp="1"/>
          </p:cNvSpPr>
          <p:nvPr>
            <p:ph type="title"/>
          </p:nvPr>
        </p:nvSpPr>
        <p:spPr>
          <a:xfrm>
            <a:off x="838199" y="978408"/>
            <a:ext cx="4056530" cy="1106424"/>
          </a:xfrm>
        </p:spPr>
        <p:txBody>
          <a:bodyPr>
            <a:normAutofit/>
          </a:bodyPr>
          <a:lstStyle/>
          <a:p>
            <a:r>
              <a:rPr lang="en-US" sz="2800"/>
              <a:t>Revenue and Loss</a:t>
            </a:r>
          </a:p>
        </p:txBody>
      </p:sp>
      <p:sp>
        <p:nvSpPr>
          <p:cNvPr id="38" name="Rectangle 37">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Content Placeholder 30">
            <a:extLst>
              <a:ext uri="{FF2B5EF4-FFF2-40B4-BE49-F238E27FC236}">
                <a16:creationId xmlns:a16="http://schemas.microsoft.com/office/drawing/2014/main" id="{4354F204-15B1-0304-9232-2E0C34A6591D}"/>
              </a:ext>
            </a:extLst>
          </p:cNvPr>
          <p:cNvSpPr>
            <a:spLocks noGrp="1"/>
          </p:cNvSpPr>
          <p:nvPr>
            <p:ph idx="1"/>
          </p:nvPr>
        </p:nvSpPr>
        <p:spPr>
          <a:xfrm>
            <a:off x="838199" y="2359152"/>
            <a:ext cx="4056530" cy="3429000"/>
          </a:xfrm>
        </p:spPr>
        <p:txBody>
          <a:bodyPr>
            <a:normAutofit fontScale="92500" lnSpcReduction="20000"/>
          </a:bodyPr>
          <a:lstStyle/>
          <a:p>
            <a:r>
              <a:rPr lang="en-US" sz="1700" dirty="0"/>
              <a:t>Maximum Loss is observed in Electronic check payment method therefore it should be checked what is the issue in this payment method as customers prefer this payment method the most and maybe they are not getting expected service.</a:t>
            </a:r>
          </a:p>
          <a:p>
            <a:r>
              <a:rPr lang="en-US" sz="1700" dirty="0"/>
              <a:t>Customers who has been with us since 5+ years are top customers, and the churn rate is also less of these customers due to which loss is also less occurred therefore more efforts should be made to retain such customers.</a:t>
            </a:r>
          </a:p>
        </p:txBody>
      </p:sp>
      <p:pic>
        <p:nvPicPr>
          <p:cNvPr id="11" name="Picture 10" descr="A picture containing graphical user interface&#10;&#10;Description automatically generated">
            <a:extLst>
              <a:ext uri="{FF2B5EF4-FFF2-40B4-BE49-F238E27FC236}">
                <a16:creationId xmlns:a16="http://schemas.microsoft.com/office/drawing/2014/main" id="{7E28E3E7-72A7-37F6-12F2-A4A721811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3394" y="566928"/>
            <a:ext cx="1500290" cy="2338913"/>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82473CB5-B463-E628-D2D6-7E489A7F3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4197" y="564969"/>
            <a:ext cx="2810003" cy="2338914"/>
          </a:xfrm>
          <a:prstGeom prst="rect">
            <a:avLst/>
          </a:prstGeom>
        </p:spPr>
      </p:pic>
      <p:pic>
        <p:nvPicPr>
          <p:cNvPr id="15" name="Content Placeholder 14" descr="Chart, bar chart&#10;&#10;Description automatically generated">
            <a:extLst>
              <a:ext uri="{FF2B5EF4-FFF2-40B4-BE49-F238E27FC236}">
                <a16:creationId xmlns:a16="http://schemas.microsoft.com/office/drawing/2014/main" id="{BD727905-4AA5-6BC0-E3DC-0ED89DE265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7797" y="3109523"/>
            <a:ext cx="4127143" cy="3057143"/>
          </a:xfrm>
          <a:prstGeom prst="rect">
            <a:avLst/>
          </a:prstGeom>
        </p:spPr>
      </p:pic>
    </p:spTree>
    <p:extLst>
      <p:ext uri="{BB962C8B-B14F-4D97-AF65-F5344CB8AC3E}">
        <p14:creationId xmlns:p14="http://schemas.microsoft.com/office/powerpoint/2010/main" val="3222559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C16FC4-C21E-4CA9-06A6-30165A7F5B23}"/>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4400" dirty="0"/>
              <a:t>Project Ends Here</a:t>
            </a:r>
          </a:p>
        </p:txBody>
      </p:sp>
      <p:sp>
        <p:nvSpPr>
          <p:cNvPr id="15" name="Rectangle: Rounded Corners 14">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905770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551</TotalTime>
  <Words>311</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Neue Haas Grotesk Text Pro</vt:lpstr>
      <vt:lpstr>AccentBoxVTI</vt:lpstr>
      <vt:lpstr>CUSTOMER RETENTION ANALYSIS</vt:lpstr>
      <vt:lpstr>DEMOGRAPHIC INSIGHTS</vt:lpstr>
      <vt:lpstr>Payment Method and Payment Mode</vt:lpstr>
      <vt:lpstr>Churn Rate based on Contract</vt:lpstr>
      <vt:lpstr>Churn Rate based on Subscription</vt:lpstr>
      <vt:lpstr>Revenue and Loss</vt:lpstr>
      <vt:lpstr>Project Ends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ANALYSIS</dc:title>
  <dc:creator>Bhupesh Chandola</dc:creator>
  <cp:lastModifiedBy>Bhupesh Chandola</cp:lastModifiedBy>
  <cp:revision>1</cp:revision>
  <dcterms:created xsi:type="dcterms:W3CDTF">2023-03-30T06:24:36Z</dcterms:created>
  <dcterms:modified xsi:type="dcterms:W3CDTF">2023-03-30T15:36:04Z</dcterms:modified>
</cp:coreProperties>
</file>