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2" r:id="rId1"/>
  </p:sldMasterIdLst>
  <p:notesMasterIdLst>
    <p:notesMasterId r:id="rId15"/>
  </p:notesMasterIdLst>
  <p:sldIdLst>
    <p:sldId id="274" r:id="rId2"/>
    <p:sldId id="257" r:id="rId3"/>
    <p:sldId id="266" r:id="rId4"/>
    <p:sldId id="261" r:id="rId5"/>
    <p:sldId id="262" r:id="rId6"/>
    <p:sldId id="265" r:id="rId7"/>
    <p:sldId id="269" r:id="rId8"/>
    <p:sldId id="270" r:id="rId9"/>
    <p:sldId id="271" r:id="rId10"/>
    <p:sldId id="268" r:id="rId11"/>
    <p:sldId id="267" r:id="rId12"/>
    <p:sldId id="275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D393C-DAFD-4AB0-BE8B-AA2CC7CAEEB1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002B0-14C9-44A1-8059-30E946E80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EC89-B27B-4570-B9BF-E06F8E89B619}" type="datetime1">
              <a:rPr lang="en-US" smtClean="0"/>
              <a:t>26-Dec-19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30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54B8-9D46-424F-8A6D-C840C822EC5C}" type="datetime1">
              <a:rPr lang="en-US" smtClean="0"/>
              <a:t>26-Dec-19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8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CA78-DF30-48D8-AF00-E1BA1F95C684}" type="datetime1">
              <a:rPr lang="en-US" smtClean="0"/>
              <a:t>26-Dec-19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1FC4-AA4C-455A-A85F-632F3F958376}" type="datetime1">
              <a:rPr lang="en-US" smtClean="0"/>
              <a:t>26-Dec-19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8100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C961-D9F6-4B6F-948C-A08BBA369944}" type="datetime1">
              <a:rPr lang="en-US" smtClean="0"/>
              <a:t>26-Dec-19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65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598B-21A9-4FB9-8AF4-722930D2E078}" type="datetime1">
              <a:rPr lang="en-US" smtClean="0"/>
              <a:t>26-Dec-19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0742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7A0D-61AE-46D6-A69A-E73DA97C3CAF}" type="datetime1">
              <a:rPr lang="en-US" smtClean="0"/>
              <a:t>26-Dec-19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0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30BF-74C6-4EA5-9FE5-A7711CEAD8B8}" type="datetime1">
              <a:rPr lang="en-US" smtClean="0"/>
              <a:t>26-Dec-19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89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50B8-4537-4B36-85ED-1882B5702889}" type="datetime1">
              <a:rPr lang="en-US" smtClean="0"/>
              <a:t>26-Dec-19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03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431B-19E6-47DF-8AC3-ED9335D1F71C}" type="datetime1">
              <a:rPr lang="en-US" smtClean="0"/>
              <a:t>26-Dec-19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9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8555-44A9-4698-9CFE-D245AD4FFE8D}" type="datetime1">
              <a:rPr lang="en-US" smtClean="0"/>
              <a:t>26-Dec-19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8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17D1-11CC-4F51-BF74-A0F4D08F316F}" type="datetime1">
              <a:rPr lang="en-US" smtClean="0"/>
              <a:t>26-Dec-19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9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D3F2-9C07-44B9-A190-7EE5D1FEEBD1}" type="datetime1">
              <a:rPr lang="en-US" smtClean="0"/>
              <a:t>26-Dec-19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4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9D45-DC25-4B9A-91A8-95759F96C0B7}" type="datetime1">
              <a:rPr lang="en-US" smtClean="0"/>
              <a:t>26-Dec-19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7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2AE-0315-4D97-B027-2EE419D8943F}" type="datetime1">
              <a:rPr lang="en-US" smtClean="0"/>
              <a:t>26-Dec-19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8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8C35-CDE2-49C1-8B56-52EA4959314B}" type="datetime1">
              <a:rPr lang="en-US" smtClean="0"/>
              <a:t>26-Dec-19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C4B3-CE25-4FA4-82E3-FC48FB3EE6C1}" type="datetime1">
              <a:rPr lang="en-US" smtClean="0"/>
              <a:t>26-Dec-19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4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8BC16C0-DEB0-4E12-91AC-50684EA46ED0}" type="datetime1">
              <a:rPr lang="en-US" smtClean="0"/>
              <a:t>26-Dec-19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58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06" y="90811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IDENTIFICATION USING SPEECH SIGNAL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/>
              <a:t>		</a:t>
            </a:r>
            <a:br>
              <a:rPr lang="en-US" dirty="0" smtClean="0"/>
            </a:br>
            <a:r>
              <a:rPr lang="en-US" sz="2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sanghamitra nath</a:t>
            </a:r>
            <a:endParaRPr lang="en-US" sz="2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5206" y="3796936"/>
            <a:ext cx="599149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endParaRPr lang="en-US" dirty="0"/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Hirak Jyoti Nath (CSM17033)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 Prauti (CSM17033)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5</a:t>
            </a:r>
            <a:r>
              <a:rPr lang="en-IN" sz="24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semester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845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584" y="768772"/>
            <a:ext cx="8534400" cy="150706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584" y="1887582"/>
            <a:ext cx="8534400" cy="36152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work shows that we can use acoustic properties of the voices and speech to detect gender of the speaker. A deep CNN model has been realized to segment speech streams into male and female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excerpts.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positive outcome allows us to perform large-scale gender statistic descriptions, offering concrete perspectives for digital humanities.</a:t>
            </a:r>
          </a:p>
        </p:txBody>
      </p:sp>
    </p:spTree>
    <p:extLst>
      <p:ext uri="{BB962C8B-B14F-4D97-AF65-F5344CB8AC3E}">
        <p14:creationId xmlns:p14="http://schemas.microsoft.com/office/powerpoint/2010/main" val="206681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273" y="503729"/>
            <a:ext cx="8534400" cy="150706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273" y="1831167"/>
            <a:ext cx="8534400" cy="36152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future, we can further enhance this project into a Speaker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diarization.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 diarization is the process of partitioning an audio stream with multiple people into homogeneous segments associated with each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/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solving the problem of “who spoke when”, speaker diarization has applications in many important scenarios, such as understanding medical conversations, video captioning and more.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35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751" y="283389"/>
            <a:ext cx="8534400" cy="150706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907" y="2259489"/>
            <a:ext cx="5814564" cy="31320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1839685" y="5634446"/>
            <a:ext cx="8236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Online speaker diarization on streaming audio input. Different colors in the bottom axis indicate different speakers.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952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5646" y="2699657"/>
            <a:ext cx="7977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0177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1780">
              <a:srgbClr val="4DB6D8"/>
            </a:gs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661851"/>
            <a:ext cx="9286624" cy="1018781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298" y="1025434"/>
            <a:ext cx="8534400" cy="361526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 of individuals. In this work we attempt to identify human gender using speech signal characteristics such as Mel spectrograms and classifiers such as Convolution Neural Networks. </a:t>
            </a:r>
          </a:p>
        </p:txBody>
      </p:sp>
    </p:spTree>
    <p:extLst>
      <p:ext uri="{BB962C8B-B14F-4D97-AF65-F5344CB8AC3E}">
        <p14:creationId xmlns:p14="http://schemas.microsoft.com/office/powerpoint/2010/main" val="25193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186" y="424217"/>
            <a:ext cx="8534400" cy="150706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186" y="2276061"/>
            <a:ext cx="8534400" cy="361526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identification, language identification, emotion recognition etc. of speech through trained classifiers using speech signal properties has a increased attention in recent years. Accurate classification of above said attributes can be used for other applications based on speech signals such as human-computer interaction, surveillance, speech recognition, speaker recognition, speech coding, language dependent searching, biometrics, gender specific advertising etc.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our work we have tried to identify the gender of a speaker  using speech signal properties.</a:t>
            </a:r>
          </a:p>
        </p:txBody>
      </p:sp>
    </p:spTree>
    <p:extLst>
      <p:ext uri="{BB962C8B-B14F-4D97-AF65-F5344CB8AC3E}">
        <p14:creationId xmlns:p14="http://schemas.microsoft.com/office/powerpoint/2010/main" val="263386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916" y="244587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916" y="1751654"/>
            <a:ext cx="11307763" cy="3333749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beginning of this work , we have gone through various research papers based on gender identification using speech signal. We have found several classifiers such as GMM, i-vector, CNN etc which have been used to model the dataset. Compared to GMM and i-vector models, we have seen that CNN have been able to show superior performance in this regard.</a:t>
            </a:r>
          </a:p>
          <a:p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is why we have selected CNN model for classification of speech sample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But 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needs huge amount of data to provide accurate results.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022045"/>
              </p:ext>
            </p:extLst>
          </p:nvPr>
        </p:nvGraphicFramePr>
        <p:xfrm>
          <a:off x="1238865" y="12211664"/>
          <a:ext cx="62484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2492983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51873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91434043"/>
                    </a:ext>
                  </a:extLst>
                </a:gridCol>
              </a:tblGrid>
              <a:tr h="77520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Female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650886"/>
                  </a:ext>
                </a:extLst>
              </a:tr>
              <a:tr h="530401">
                <a:tc>
                  <a:txBody>
                    <a:bodyPr/>
                    <a:lstStyle/>
                    <a:p>
                      <a:r>
                        <a:rPr lang="en-IN" dirty="0" smtClean="0"/>
                        <a:t>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737625"/>
                  </a:ext>
                </a:extLst>
              </a:tr>
              <a:tr h="775202">
                <a:tc>
                  <a:txBody>
                    <a:bodyPr/>
                    <a:lstStyle/>
                    <a:p>
                      <a:r>
                        <a:rPr lang="en-IN" dirty="0" smtClean="0"/>
                        <a:t>Female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86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47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68" y="512671"/>
            <a:ext cx="9047162" cy="11811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 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/>
              <a:t> 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302" y="911136"/>
            <a:ext cx="10591137" cy="508452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LibriSpeech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corpus of audiobook data to train and evaluate models.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train-clean-100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training. This data contains audio from controlled environments, no external noise just recording artifacts such as microphone buzz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LibriSpeech corpus is available free of charge. In this project we have used 88.78 minutes (approx. 1.47hrs) of “clean” speech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voice sample format is a .FLAC file. The pre-processed FLAC files have been saved into a CSV file. The CSV file is contained 403 rows and 4 columns.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75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87" y="491991"/>
            <a:ext cx="8534400" cy="1507067"/>
          </a:xfrm>
        </p:spPr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1416463-fig-2-source-large.gif (660×814)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13787" y="1938098"/>
            <a:ext cx="8534400" cy="361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</a:t>
            </a:r>
            <a:r>
              <a:rPr lang="en-I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I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Librosa we load the audio file as a floating point time series constant, with a default sampling rate of </a:t>
            </a:r>
            <a:r>
              <a:rPr lang="en-I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22050Hz(22.05KHz</a:t>
            </a:r>
            <a:r>
              <a:rPr lang="en-I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I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compute the melspectogram of the audio signal to generate the log-scale melfrequency.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mel frequency scale is defined as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1000/ log(2)*(1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/1000)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67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56" y="1750289"/>
            <a:ext cx="5564926" cy="34748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19497" y="5588761"/>
            <a:ext cx="8377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Melspectrogram of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audio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sample(.FLAC file)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 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8012" y="487680"/>
            <a:ext cx="9701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23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246" y="446555"/>
            <a:ext cx="8534400" cy="150706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Convolutional Neural Network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246" y="1047931"/>
            <a:ext cx="9008428" cy="54486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deep convolutional neural network (CNN) architecture proposed in this study is comprised of 3 convolutional layers interleaved with 2 pooling operations, followed by 2 fully connected (dense) layers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input to the network consists of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timefrequency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patches (TF-patches) taken from the log-scaled melspectrogram representation of the audio signal.</a:t>
            </a:r>
          </a:p>
        </p:txBody>
      </p:sp>
    </p:spTree>
    <p:extLst>
      <p:ext uri="{BB962C8B-B14F-4D97-AF65-F5344CB8AC3E}">
        <p14:creationId xmlns:p14="http://schemas.microsoft.com/office/powerpoint/2010/main" val="1105468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29" y="307217"/>
            <a:ext cx="9631332" cy="150706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Convolutional Neural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65" y="2060823"/>
            <a:ext cx="9003996" cy="3146903"/>
          </a:xfrm>
        </p:spPr>
      </p:pic>
      <p:sp>
        <p:nvSpPr>
          <p:cNvPr id="5" name="TextBox 4"/>
          <p:cNvSpPr txBox="1"/>
          <p:nvPr/>
        </p:nvSpPr>
        <p:spPr>
          <a:xfrm>
            <a:off x="2495914" y="5671979"/>
            <a:ext cx="87468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Convolutional Neural Network Architecture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340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1750</TotalTime>
  <Words>630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Times New Roman</vt:lpstr>
      <vt:lpstr>Wingdings 3</vt:lpstr>
      <vt:lpstr>Slice</vt:lpstr>
      <vt:lpstr>GENDER IDENTIFICATION USING SPEECH SIGNAL    Guided by: DR. sanghamitra nath</vt:lpstr>
      <vt:lpstr>ABStract </vt:lpstr>
      <vt:lpstr>INTRODUCTION</vt:lpstr>
      <vt:lpstr>LITERATURE REVIEW</vt:lpstr>
      <vt:lpstr> DATA SEt  </vt:lpstr>
      <vt:lpstr>FEATURE EXTRACTION</vt:lpstr>
      <vt:lpstr>PowerPoint Presentation</vt:lpstr>
      <vt:lpstr>Deep Convolutional Neural Network</vt:lpstr>
      <vt:lpstr>Deep Convolutional Neural Network</vt:lpstr>
      <vt:lpstr>CONCLUSION </vt:lpstr>
      <vt:lpstr>FUTURE SCOPE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 Gender Detection using GMMs : A Python Using Deep Learning</dc:title>
  <dc:creator>Prauti Sen</dc:creator>
  <cp:lastModifiedBy>HIRAK JYOTI NATH</cp:lastModifiedBy>
  <cp:revision>45</cp:revision>
  <dcterms:created xsi:type="dcterms:W3CDTF">2019-12-08T06:27:20Z</dcterms:created>
  <dcterms:modified xsi:type="dcterms:W3CDTF">2019-12-26T03:24:30Z</dcterms:modified>
  <cp:contentStatus/>
</cp:coreProperties>
</file>