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0A5C7-EE1C-47F5-9D87-1CD9CDF50AED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8C8D9-5DFB-4F5B-9FD1-2CF7E685E0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0A5C7-EE1C-47F5-9D87-1CD9CDF50AED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8C8D9-5DFB-4F5B-9FD1-2CF7E685E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0A5C7-EE1C-47F5-9D87-1CD9CDF50AED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8C8D9-5DFB-4F5B-9FD1-2CF7E685E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0A5C7-EE1C-47F5-9D87-1CD9CDF50AED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8C8D9-5DFB-4F5B-9FD1-2CF7E685E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0A5C7-EE1C-47F5-9D87-1CD9CDF50AED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8C8D9-5DFB-4F5B-9FD1-2CF7E685E0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0A5C7-EE1C-47F5-9D87-1CD9CDF50AED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8C8D9-5DFB-4F5B-9FD1-2CF7E685E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0A5C7-EE1C-47F5-9D87-1CD9CDF50AED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8C8D9-5DFB-4F5B-9FD1-2CF7E685E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0A5C7-EE1C-47F5-9D87-1CD9CDF50AED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8C8D9-5DFB-4F5B-9FD1-2CF7E685E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0A5C7-EE1C-47F5-9D87-1CD9CDF50AED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8C8D9-5DFB-4F5B-9FD1-2CF7E685E0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0A5C7-EE1C-47F5-9D87-1CD9CDF50AED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8C8D9-5DFB-4F5B-9FD1-2CF7E685E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0A5C7-EE1C-47F5-9D87-1CD9CDF50AED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8C8D9-5DFB-4F5B-9FD1-2CF7E685E0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3D0A5C7-EE1C-47F5-9D87-1CD9CDF50AED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E38C8D9-5DFB-4F5B-9FD1-2CF7E685E0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28600"/>
            <a:ext cx="7406640" cy="838200"/>
          </a:xfrm>
        </p:spPr>
        <p:txBody>
          <a:bodyPr/>
          <a:lstStyle/>
          <a:p>
            <a:r>
              <a:rPr lang="en-US" dirty="0" smtClean="0"/>
              <a:t>USER’S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295400"/>
            <a:ext cx="740664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Evergreen Books Co., needs to build a website that allows their customers to purchase books online and their employees to manage books, customers and sales data centrally.</a:t>
            </a:r>
          </a:p>
          <a:p>
            <a:endParaRPr lang="en-US" dirty="0" smtClean="0"/>
          </a:p>
          <a:p>
            <a:r>
              <a:rPr lang="en-US" dirty="0" smtClean="0"/>
              <a:t>Once a customer ordered books, the company will ship the books to customer’s address.</a:t>
            </a:r>
          </a:p>
          <a:p>
            <a:endParaRPr lang="en-US" dirty="0" smtClean="0"/>
          </a:p>
          <a:p>
            <a:r>
              <a:rPr lang="en-US" dirty="0" smtClean="0"/>
              <a:t>The customer gets the books and pay - Cash On Delivery (COD).</a:t>
            </a:r>
          </a:p>
          <a:p>
            <a:endParaRPr lang="en-US" dirty="0" smtClean="0"/>
          </a:p>
          <a:p>
            <a:r>
              <a:rPr lang="en-US" dirty="0" smtClean="0"/>
              <a:t>The website should be simple and easy to use.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66800"/>
          </a:xfrm>
        </p:spPr>
        <p:txBody>
          <a:bodyPr/>
          <a:lstStyle/>
          <a:p>
            <a:r>
              <a:rPr lang="en-US" dirty="0" smtClean="0"/>
              <a:t>WHAT CUSTOMERS CAN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View new books, best-selling books, and most favored books on the home page</a:t>
            </a:r>
          </a:p>
          <a:p>
            <a:r>
              <a:rPr lang="en-US" dirty="0" smtClean="0"/>
              <a:t>Search for books</a:t>
            </a:r>
            <a:endParaRPr lang="en-US" dirty="0" smtClean="0"/>
          </a:p>
          <a:p>
            <a:r>
              <a:rPr lang="en-US" dirty="0" smtClean="0"/>
              <a:t>View </a:t>
            </a:r>
            <a:r>
              <a:rPr lang="en-US" dirty="0" smtClean="0"/>
              <a:t>books listed by category</a:t>
            </a:r>
          </a:p>
          <a:p>
            <a:r>
              <a:rPr lang="en-US" dirty="0" smtClean="0"/>
              <a:t>View book’s details and reviews</a:t>
            </a:r>
          </a:p>
          <a:p>
            <a:r>
              <a:rPr lang="en-US" dirty="0" smtClean="0"/>
              <a:t>Write reviews for books</a:t>
            </a:r>
          </a:p>
          <a:p>
            <a:r>
              <a:rPr lang="en-US" dirty="0" smtClean="0"/>
              <a:t>Order books</a:t>
            </a:r>
          </a:p>
          <a:p>
            <a:r>
              <a:rPr lang="en-US" dirty="0" smtClean="0"/>
              <a:t>Check their order status and shopping history</a:t>
            </a:r>
          </a:p>
          <a:p>
            <a:r>
              <a:rPr lang="en-US" dirty="0" smtClean="0"/>
              <a:t>They must register to write review and purchase books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EMPLOYEES CAN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admin users</a:t>
            </a:r>
          </a:p>
          <a:p>
            <a:r>
              <a:rPr lang="en-US" dirty="0" smtClean="0"/>
              <a:t>Manage categories</a:t>
            </a:r>
          </a:p>
          <a:p>
            <a:r>
              <a:rPr lang="en-US" dirty="0" smtClean="0"/>
              <a:t>Manage books</a:t>
            </a:r>
          </a:p>
          <a:p>
            <a:r>
              <a:rPr lang="en-US" dirty="0" smtClean="0"/>
              <a:t>Manage customers</a:t>
            </a:r>
          </a:p>
          <a:p>
            <a:r>
              <a:rPr lang="en-US" dirty="0" smtClean="0"/>
              <a:t>Manage reviews (but cannot write reviews)</a:t>
            </a:r>
          </a:p>
          <a:p>
            <a:r>
              <a:rPr lang="en-US" dirty="0" smtClean="0"/>
              <a:t>Manage orders (but cannot create orders)</a:t>
            </a:r>
          </a:p>
          <a:p>
            <a:r>
              <a:rPr lang="en-US" dirty="0" smtClean="0"/>
              <a:t>View statistical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Data Needs to be Managed?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information</a:t>
            </a:r>
          </a:p>
          <a:p>
            <a:r>
              <a:rPr lang="en-US" dirty="0" smtClean="0"/>
              <a:t>Category information</a:t>
            </a:r>
          </a:p>
          <a:p>
            <a:r>
              <a:rPr lang="en-US" dirty="0" smtClean="0"/>
              <a:t>Book information</a:t>
            </a:r>
          </a:p>
          <a:p>
            <a:r>
              <a:rPr lang="en-US" dirty="0" smtClean="0"/>
              <a:t>Customer’s Review information</a:t>
            </a:r>
          </a:p>
          <a:p>
            <a:r>
              <a:rPr lang="en-US" dirty="0" smtClean="0"/>
              <a:t>Order information</a:t>
            </a:r>
          </a:p>
          <a:p>
            <a:r>
              <a:rPr lang="en-US" dirty="0" smtClean="0"/>
              <a:t>Admin User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2 Word documents:</a:t>
            </a:r>
          </a:p>
          <a:p>
            <a:pPr lvl="1"/>
            <a:r>
              <a:rPr lang="en-US" dirty="0" smtClean="0"/>
              <a:t>Book Store </a:t>
            </a:r>
            <a:r>
              <a:rPr lang="en-US" dirty="0" smtClean="0"/>
              <a:t>Website User </a:t>
            </a:r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Book Store Website Data Requirement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1385</TotalTime>
  <Words>199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USER’S REQUIREMENTS</vt:lpstr>
      <vt:lpstr>WHAT CUSTOMERS CAN DO:</vt:lpstr>
      <vt:lpstr>WHAT EMPLOYEES CAN DO:</vt:lpstr>
      <vt:lpstr>What Data Needs to be Managed?</vt:lpstr>
      <vt:lpstr>Reference Documentation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Ha Minh Nam</cp:lastModifiedBy>
  <cp:revision>42</cp:revision>
  <dcterms:created xsi:type="dcterms:W3CDTF">2017-08-18T04:18:04Z</dcterms:created>
  <dcterms:modified xsi:type="dcterms:W3CDTF">2017-08-28T04:15:55Z</dcterms:modified>
</cp:coreProperties>
</file>