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6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F9C2AEF-2E37-4C68-8D41-07B46BF0055B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BACKEND</a:t>
            </a:r>
            <a:br>
              <a:rPr lang="en-US" dirty="0" smtClean="0"/>
            </a:br>
            <a:r>
              <a:rPr lang="en-US" dirty="0" smtClean="0"/>
              <a:t>(ADMINISTRATION)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608" y="2819400"/>
            <a:ext cx="7498080" cy="3429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Admin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Login &amp; Home Page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Category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Book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Customer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Review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Order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CATEGORY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</a:p>
          <a:p>
            <a:r>
              <a:rPr lang="en-US" dirty="0" smtClean="0"/>
              <a:t>New Category Page</a:t>
            </a:r>
          </a:p>
          <a:p>
            <a:r>
              <a:rPr lang="en-US" dirty="0" smtClean="0"/>
              <a:t>Edit Category Page</a:t>
            </a:r>
          </a:p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  <a:endParaRPr lang="en-US" dirty="0"/>
          </a:p>
        </p:txBody>
      </p:sp>
      <p:pic>
        <p:nvPicPr>
          <p:cNvPr id="4" name="Content Placeholder 3" descr="Category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95399"/>
            <a:ext cx="6705600" cy="5200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CATEGORY PAGE</a:t>
            </a:r>
            <a:endParaRPr lang="en-US" dirty="0"/>
          </a:p>
        </p:txBody>
      </p:sp>
      <p:pic>
        <p:nvPicPr>
          <p:cNvPr id="4" name="Content Placeholder 3" descr="Create New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1917" y="1543338"/>
            <a:ext cx="6085530" cy="4933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CATEGORY PAGE</a:t>
            </a:r>
            <a:endParaRPr lang="en-US" dirty="0"/>
          </a:p>
        </p:txBody>
      </p:sp>
      <p:pic>
        <p:nvPicPr>
          <p:cNvPr id="4" name="Content Placeholder 3" descr="Edit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1514" y="1447800"/>
            <a:ext cx="6014285" cy="49895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  <p:pic>
        <p:nvPicPr>
          <p:cNvPr id="4" name="Content Placeholder 3" descr="Confirm Delete Category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057400"/>
            <a:ext cx="7039473" cy="3871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BOOK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</a:p>
          <a:p>
            <a:r>
              <a:rPr lang="en-US" dirty="0" smtClean="0"/>
              <a:t>Create New Book Page</a:t>
            </a:r>
          </a:p>
          <a:p>
            <a:r>
              <a:rPr lang="en-US" dirty="0" smtClean="0"/>
              <a:t>Edit Book Page</a:t>
            </a:r>
          </a:p>
          <a:p>
            <a:r>
              <a:rPr lang="en-US" dirty="0" smtClean="0"/>
              <a:t>Delete Book Confirmation Dialog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  <a:endParaRPr lang="en-US" dirty="0"/>
          </a:p>
        </p:txBody>
      </p:sp>
      <p:pic>
        <p:nvPicPr>
          <p:cNvPr id="4" name="Content Placeholder 3" descr="Book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447800"/>
            <a:ext cx="8107103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BOOK PAGE</a:t>
            </a:r>
            <a:endParaRPr lang="en-US" dirty="0"/>
          </a:p>
        </p:txBody>
      </p:sp>
      <p:pic>
        <p:nvPicPr>
          <p:cNvPr id="4" name="Content Placeholder 3" descr="Create New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6956848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BOOK PAGE</a:t>
            </a:r>
            <a:endParaRPr lang="en-US" dirty="0"/>
          </a:p>
        </p:txBody>
      </p:sp>
      <p:pic>
        <p:nvPicPr>
          <p:cNvPr id="4" name="Content Placeholder 3" descr="Edit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447799"/>
            <a:ext cx="5943600" cy="5049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BOOK CONFIRMATION DIALOG</a:t>
            </a:r>
            <a:endParaRPr lang="en-US" dirty="0"/>
          </a:p>
        </p:txBody>
      </p:sp>
      <p:pic>
        <p:nvPicPr>
          <p:cNvPr id="4" name="Content Placeholder 3" descr="Confirm Delete Book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199" y="2057400"/>
            <a:ext cx="691026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STRUCTURE</a:t>
            </a:r>
            <a:endParaRPr lang="en-US" dirty="0"/>
          </a:p>
        </p:txBody>
      </p:sp>
      <p:pic>
        <p:nvPicPr>
          <p:cNvPr id="4" name="Content Placeholder 3" descr="Admin Page 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066800"/>
            <a:ext cx="746867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CUSTOMER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</a:p>
          <a:p>
            <a:r>
              <a:rPr lang="en-US" dirty="0" smtClean="0"/>
              <a:t>Create New Customer Page</a:t>
            </a:r>
          </a:p>
          <a:p>
            <a:r>
              <a:rPr lang="en-US" dirty="0" smtClean="0"/>
              <a:t>Edit Customer Page</a:t>
            </a:r>
          </a:p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  <a:endParaRPr lang="en-US" dirty="0"/>
          </a:p>
        </p:txBody>
      </p:sp>
      <p:pic>
        <p:nvPicPr>
          <p:cNvPr id="4" name="Content Placeholder 3" descr="Custom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447800"/>
            <a:ext cx="8633815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CUSTOMER PAGE</a:t>
            </a:r>
            <a:endParaRPr lang="en-US" dirty="0"/>
          </a:p>
        </p:txBody>
      </p:sp>
      <p:pic>
        <p:nvPicPr>
          <p:cNvPr id="4" name="Content Placeholder 3" descr="Create New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371599"/>
            <a:ext cx="5638800" cy="5256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CUSTOMER PAGE</a:t>
            </a:r>
            <a:endParaRPr lang="en-US" dirty="0"/>
          </a:p>
        </p:txBody>
      </p:sp>
      <p:pic>
        <p:nvPicPr>
          <p:cNvPr id="4" name="Content Placeholder 3" descr="Edit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09769" y="1447800"/>
            <a:ext cx="547699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  <p:pic>
        <p:nvPicPr>
          <p:cNvPr id="4" name="Content Placeholder 3" descr="Confirm Delete Custom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6469184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REVIEW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</a:p>
          <a:p>
            <a:r>
              <a:rPr lang="en-US" dirty="0" smtClean="0"/>
              <a:t>Edit Review Page</a:t>
            </a:r>
          </a:p>
          <a:p>
            <a:r>
              <a:rPr lang="en-US" dirty="0" smtClean="0"/>
              <a:t>Delete Review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  <a:endParaRPr lang="en-US" dirty="0"/>
          </a:p>
        </p:txBody>
      </p:sp>
      <p:pic>
        <p:nvPicPr>
          <p:cNvPr id="4" name="Content Placeholder 3" descr="Review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848495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REVIEW PAGE</a:t>
            </a:r>
            <a:endParaRPr lang="en-US" dirty="0"/>
          </a:p>
        </p:txBody>
      </p:sp>
      <p:pic>
        <p:nvPicPr>
          <p:cNvPr id="4" name="Content Placeholder 3" descr="Edit Review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399"/>
            <a:ext cx="7315200" cy="5171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REVIEW CONFIRMATION DIALOG</a:t>
            </a:r>
            <a:endParaRPr lang="en-US" dirty="0"/>
          </a:p>
        </p:txBody>
      </p:sp>
      <p:pic>
        <p:nvPicPr>
          <p:cNvPr id="4" name="Content Placeholder 3" descr="Confirm Delete Review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09800"/>
            <a:ext cx="6468827" cy="3352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FOR ODER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</a:p>
          <a:p>
            <a:r>
              <a:rPr lang="en-US" dirty="0" smtClean="0"/>
              <a:t>Order Details Page</a:t>
            </a:r>
          </a:p>
          <a:p>
            <a:r>
              <a:rPr lang="en-US" dirty="0" smtClean="0"/>
              <a:t>Edit Order Page</a:t>
            </a:r>
          </a:p>
          <a:p>
            <a:r>
              <a:rPr lang="en-US" dirty="0" smtClean="0"/>
              <a:t>Add Books to Order Popup</a:t>
            </a:r>
          </a:p>
          <a:p>
            <a:r>
              <a:rPr lang="en-US" dirty="0" smtClean="0"/>
              <a:t>Add Book Success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ADMIN HOME PAGE</a:t>
            </a:r>
            <a:endParaRPr lang="en-US" dirty="0"/>
          </a:p>
        </p:txBody>
      </p:sp>
      <p:pic>
        <p:nvPicPr>
          <p:cNvPr id="4" name="Content Placeholder 3" descr="Admin 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7592464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  <a:endParaRPr lang="en-US" dirty="0"/>
          </a:p>
        </p:txBody>
      </p:sp>
      <p:pic>
        <p:nvPicPr>
          <p:cNvPr id="4" name="Content Placeholder 3" descr="Ord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600200"/>
            <a:ext cx="8336097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ORDER DETAILS PAGE</a:t>
            </a:r>
            <a:endParaRPr lang="en-US" dirty="0"/>
          </a:p>
        </p:txBody>
      </p:sp>
      <p:pic>
        <p:nvPicPr>
          <p:cNvPr id="4" name="Content Placeholder 3" descr="Order Details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3856" y="914400"/>
            <a:ext cx="4369943" cy="5795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EDIT ORDER PAGE</a:t>
            </a:r>
            <a:endParaRPr lang="en-US" dirty="0"/>
          </a:p>
        </p:txBody>
      </p:sp>
      <p:pic>
        <p:nvPicPr>
          <p:cNvPr id="4" name="Content Placeholder 3" descr="Edit Ord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09799" y="838200"/>
            <a:ext cx="529854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BOOKS TO ORDER POPUP</a:t>
            </a:r>
            <a:endParaRPr lang="en-US" dirty="0"/>
          </a:p>
        </p:txBody>
      </p:sp>
      <p:pic>
        <p:nvPicPr>
          <p:cNvPr id="4" name="Content Placeholder 3" descr="Add Books to Order Pop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399" y="1752600"/>
            <a:ext cx="8000999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 SUCCESS MESSAGE</a:t>
            </a:r>
            <a:endParaRPr lang="en-US" dirty="0"/>
          </a:p>
        </p:txBody>
      </p:sp>
      <p:pic>
        <p:nvPicPr>
          <p:cNvPr id="4" name="Content Placeholder 3" descr="Add Book Success Messag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0"/>
            <a:ext cx="7322356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ORDER CONFIRMATION DIALOG</a:t>
            </a:r>
            <a:endParaRPr lang="en-US" dirty="0"/>
          </a:p>
        </p:txBody>
      </p:sp>
      <p:pic>
        <p:nvPicPr>
          <p:cNvPr id="4" name="Content Placeholder 3" descr="Confirm Delete Ord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910265" cy="35814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FORM</a:t>
            </a:r>
            <a:endParaRPr lang="en-US" dirty="0"/>
          </a:p>
        </p:txBody>
      </p:sp>
      <p:pic>
        <p:nvPicPr>
          <p:cNvPr id="4" name="Content Placeholder 3" descr="Admin Login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2286000"/>
            <a:ext cx="3781953" cy="2581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USERS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0"/>
            <a:ext cx="7498080" cy="3962400"/>
          </a:xfrm>
        </p:spPr>
        <p:txBody>
          <a:bodyPr/>
          <a:lstStyle/>
          <a:p>
            <a:r>
              <a:rPr lang="en-US" dirty="0" smtClean="0"/>
              <a:t>User Listing Page</a:t>
            </a:r>
          </a:p>
          <a:p>
            <a:r>
              <a:rPr lang="en-US" dirty="0" smtClean="0"/>
              <a:t>Create New User Page</a:t>
            </a:r>
          </a:p>
          <a:p>
            <a:r>
              <a:rPr lang="en-US" dirty="0" smtClean="0"/>
              <a:t>Edit User Page</a:t>
            </a:r>
          </a:p>
          <a:p>
            <a:r>
              <a:rPr lang="en-US" dirty="0" smtClean="0"/>
              <a:t>Delete User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USER LISTING PAGE</a:t>
            </a:r>
            <a:endParaRPr lang="en-US" dirty="0"/>
          </a:p>
        </p:txBody>
      </p:sp>
      <p:pic>
        <p:nvPicPr>
          <p:cNvPr id="4" name="Content Placeholder 3" descr="Us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6538" y="1219200"/>
            <a:ext cx="770643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USER PAGE</a:t>
            </a:r>
            <a:endParaRPr lang="en-US" dirty="0"/>
          </a:p>
        </p:txBody>
      </p:sp>
      <p:pic>
        <p:nvPicPr>
          <p:cNvPr id="4" name="Content Placeholder 3" descr="Create New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6477000" cy="52733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 PAGE</a:t>
            </a:r>
            <a:endParaRPr lang="en-US" dirty="0"/>
          </a:p>
        </p:txBody>
      </p:sp>
      <p:pic>
        <p:nvPicPr>
          <p:cNvPr id="4" name="Content Placeholder 3" descr="Edit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6324600" cy="5149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USER CONFIRM DIALOG</a:t>
            </a:r>
            <a:endParaRPr lang="en-US" dirty="0"/>
          </a:p>
        </p:txBody>
      </p:sp>
      <p:pic>
        <p:nvPicPr>
          <p:cNvPr id="4" name="Content Placeholder 3" descr="Confirm Delete Us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905000"/>
            <a:ext cx="6454334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</TotalTime>
  <Words>240</Words>
  <Application>Microsoft Office PowerPoint</Application>
  <PresentationFormat>On-screen Show (4:3)</PresentationFormat>
  <Paragraphs>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Gill Sans MT</vt:lpstr>
      <vt:lpstr>Verdana</vt:lpstr>
      <vt:lpstr>Wingdings</vt:lpstr>
      <vt:lpstr>Wingdings 2</vt:lpstr>
      <vt:lpstr>Solstice</vt:lpstr>
      <vt:lpstr>USER INTERFACE DESIGN FOR BACKEND (ADMINISTRATION)</vt:lpstr>
      <vt:lpstr>ADMIN PAGE STRUCTURE</vt:lpstr>
      <vt:lpstr>ADMIN HOME PAGE</vt:lpstr>
      <vt:lpstr>ADMIN LOGIN FORM</vt:lpstr>
      <vt:lpstr>USER INTERFACE DESIGN FOR USERS MANAGEMENT</vt:lpstr>
      <vt:lpstr>USER LISTING PAGE</vt:lpstr>
      <vt:lpstr>CREATE NEW USER PAGE</vt:lpstr>
      <vt:lpstr>EDIT USER PAGE</vt:lpstr>
      <vt:lpstr>DELETE USER CONFIRM DIALOG</vt:lpstr>
      <vt:lpstr>USER INTERFACE DESIGN FOR CATEGORY MANAGEMENT</vt:lpstr>
      <vt:lpstr>CATEGORY LISTING PAGE</vt:lpstr>
      <vt:lpstr>CREATE NEW CATEGORY PAGE</vt:lpstr>
      <vt:lpstr>EDIT CATEGORY PAGE</vt:lpstr>
      <vt:lpstr>DELETE CATEGORY CONFIRMATION DIALOG</vt:lpstr>
      <vt:lpstr>USER INTERFACE DESIGN FOR BOOK MANAGEMENT</vt:lpstr>
      <vt:lpstr>BOOK LISTING PAGE</vt:lpstr>
      <vt:lpstr>CREATE NEW BOOK PAGE</vt:lpstr>
      <vt:lpstr>EDIT BOOK PAGE</vt:lpstr>
      <vt:lpstr>DELETE BOOK CONFIRMATION DIALOG</vt:lpstr>
      <vt:lpstr>USER INTERFACE DESIGN FOR CUSTOMER MANAGEMENT</vt:lpstr>
      <vt:lpstr>CUSTOMER LISTING PAGE</vt:lpstr>
      <vt:lpstr>CREATE NEW CUSTOMER PAGE</vt:lpstr>
      <vt:lpstr>EDIT CUSTOMER PAGE</vt:lpstr>
      <vt:lpstr>DELETE CUSTOMER CONFIRMATION DIALOG</vt:lpstr>
      <vt:lpstr>USER INTERFACE DESIGN FOR REVIEW MANAGEMENT</vt:lpstr>
      <vt:lpstr>REVIEW LISTING PAGE</vt:lpstr>
      <vt:lpstr>EDIT REVIEW PAGE</vt:lpstr>
      <vt:lpstr>DELETE REVIEW CONFIRMATION DIALOG</vt:lpstr>
      <vt:lpstr>USER INTERFACE FOR ODER MANAGEMENT</vt:lpstr>
      <vt:lpstr>ORDER LISTING PAGE</vt:lpstr>
      <vt:lpstr>ORDER DETAILS PAGE</vt:lpstr>
      <vt:lpstr>EDIT ORDER PAGE</vt:lpstr>
      <vt:lpstr>ADD BOOKS TO ORDER POPUP</vt:lpstr>
      <vt:lpstr>ADD BOOK SUCCESS MESSAGE</vt:lpstr>
      <vt:lpstr>DELETE ORDER CONFIRMATION DIALOG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RJKK</cp:lastModifiedBy>
  <cp:revision>25</cp:revision>
  <dcterms:created xsi:type="dcterms:W3CDTF">2017-08-23T20:55:01Z</dcterms:created>
  <dcterms:modified xsi:type="dcterms:W3CDTF">2019-12-04T03:06:44Z</dcterms:modified>
</cp:coreProperties>
</file>