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03C55F-5E23-4F5F-BFB3-B8441181591A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DESIGN FOR 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93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Home Page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Book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Search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Customer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Shopping Cart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Order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Checkout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00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REGISTRATION FORM</a:t>
            </a:r>
            <a:endParaRPr lang="en-US" dirty="0"/>
          </a:p>
        </p:txBody>
      </p:sp>
      <p:pic>
        <p:nvPicPr>
          <p:cNvPr id="4" name="Content Placeholder 3" descr="Customer Register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9113" y="1447799"/>
            <a:ext cx="4727087" cy="51210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MENU</a:t>
            </a:r>
            <a:endParaRPr lang="en-US" dirty="0"/>
          </a:p>
        </p:txBody>
      </p:sp>
      <p:pic>
        <p:nvPicPr>
          <p:cNvPr id="4" name="Content Placeholder 3" descr="Customer 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599" y="1981200"/>
            <a:ext cx="7582477" cy="2819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REVIEW FORM (NEW)</a:t>
            </a:r>
            <a:endParaRPr lang="en-US" dirty="0"/>
          </a:p>
        </p:txBody>
      </p:sp>
      <p:pic>
        <p:nvPicPr>
          <p:cNvPr id="4" name="Content Placeholder 3" descr="Customer Review Form (New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01395"/>
            <a:ext cx="6553200" cy="524440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REVIEW FORM (EXISTING REVIEW)</a:t>
            </a:r>
            <a:endParaRPr lang="en-US" dirty="0"/>
          </a:p>
        </p:txBody>
      </p:sp>
      <p:pic>
        <p:nvPicPr>
          <p:cNvPr id="4" name="Content Placeholder 3" descr="Customer Review Form (Existing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455" y="1447800"/>
            <a:ext cx="6284290" cy="502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PAGE</a:t>
            </a:r>
            <a:endParaRPr lang="en-US" dirty="0"/>
          </a:p>
        </p:txBody>
      </p:sp>
      <p:pic>
        <p:nvPicPr>
          <p:cNvPr id="4" name="Content Placeholder 3" descr="Shopping Car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399" y="1193395"/>
            <a:ext cx="6982647" cy="528360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4" name="Content Placeholder 3" descr="Checkou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143000"/>
            <a:ext cx="522986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 PAGE</a:t>
            </a:r>
            <a:endParaRPr lang="en-US" dirty="0"/>
          </a:p>
        </p:txBody>
      </p:sp>
      <p:pic>
        <p:nvPicPr>
          <p:cNvPr id="4" name="Content Placeholder 3" descr="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8056976" cy="3505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ORDER DETAIL PAGE</a:t>
            </a:r>
            <a:endParaRPr lang="en-US" dirty="0"/>
          </a:p>
        </p:txBody>
      </p:sp>
      <p:pic>
        <p:nvPicPr>
          <p:cNvPr id="4" name="Content Placeholder 3" descr="View Order Deta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5953234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276600" cy="1417638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152400"/>
            <a:ext cx="5029200" cy="6718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LISTING BY CATEGORY PAGE</a:t>
            </a:r>
            <a:endParaRPr lang="en-US" dirty="0"/>
          </a:p>
        </p:txBody>
      </p:sp>
      <p:pic>
        <p:nvPicPr>
          <p:cNvPr id="5" name="Content Placeholder 4" descr="List Books by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6259817" cy="5448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BOOK IN LISTING PAGE</a:t>
            </a:r>
            <a:endParaRPr lang="en-US" dirty="0"/>
          </a:p>
        </p:txBody>
      </p:sp>
      <p:pic>
        <p:nvPicPr>
          <p:cNvPr id="4" name="Content Placeholder 3" descr="Book in Listing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0676" y="1447800"/>
            <a:ext cx="520819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DETAIL PAGE</a:t>
            </a:r>
            <a:endParaRPr lang="en-US" dirty="0"/>
          </a:p>
        </p:txBody>
      </p:sp>
      <p:pic>
        <p:nvPicPr>
          <p:cNvPr id="4" name="Content Placeholder 3" descr="Book Detail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806181"/>
            <a:ext cx="5160646" cy="6051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SEARCH RESULT PAGE</a:t>
            </a:r>
            <a:endParaRPr lang="en-US" dirty="0"/>
          </a:p>
        </p:txBody>
      </p:sp>
      <p:pic>
        <p:nvPicPr>
          <p:cNvPr id="4" name="Content Placeholder 3" descr="Search Resul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0958" y="914400"/>
            <a:ext cx="7934213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FORM</a:t>
            </a:r>
            <a:endParaRPr lang="en-US" dirty="0"/>
          </a:p>
        </p:txBody>
      </p:sp>
      <p:pic>
        <p:nvPicPr>
          <p:cNvPr id="4" name="Content Placeholder 3" descr="Customer Login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371600"/>
            <a:ext cx="4070577" cy="41419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PAGE</a:t>
            </a:r>
            <a:endParaRPr lang="en-US" dirty="0"/>
          </a:p>
        </p:txBody>
      </p:sp>
      <p:pic>
        <p:nvPicPr>
          <p:cNvPr id="4" name="Content Placeholder 3" descr="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83858"/>
            <a:ext cx="7209469" cy="52693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CUSTOMER PROFILE PAGE</a:t>
            </a:r>
            <a:endParaRPr lang="en-US" dirty="0"/>
          </a:p>
        </p:txBody>
      </p:sp>
      <p:pic>
        <p:nvPicPr>
          <p:cNvPr id="4" name="Content Placeholder 3" descr="Edit 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7945" y="1447800"/>
            <a:ext cx="6296455" cy="51286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80</Words>
  <Application>Microsoft Office PowerPoint</Application>
  <PresentationFormat>On-screen Show (4:3)</PresentationFormat>
  <Paragraphs>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USER INTERFACE DESIGN FOR FRONTEND</vt:lpstr>
      <vt:lpstr>HOME PAGE</vt:lpstr>
      <vt:lpstr>BOOK LISTING BY CATEGORY PAGE</vt:lpstr>
      <vt:lpstr>A BOOK IN LISTING PAGE</vt:lpstr>
      <vt:lpstr>BOOK DETAIL PAGE</vt:lpstr>
      <vt:lpstr>BOOK SEARCH RESULT PAGE</vt:lpstr>
      <vt:lpstr>CUSTOMER LOGIN FORM</vt:lpstr>
      <vt:lpstr>CUSTOMER PROFILE PAGE</vt:lpstr>
      <vt:lpstr>EDIT CUSTOMER PROFILE PAGE</vt:lpstr>
      <vt:lpstr>CUSTOMER REGISTRATION FORM</vt:lpstr>
      <vt:lpstr>CUSTOMER MENU</vt:lpstr>
      <vt:lpstr>CUSTOMER REVIEW FORM (NEW)</vt:lpstr>
      <vt:lpstr>CUSTOMER REVIEW FORM (EXISTING REVIEW)</vt:lpstr>
      <vt:lpstr>SHOPPING CART PAGE</vt:lpstr>
      <vt:lpstr>CHECKOUT PAGE</vt:lpstr>
      <vt:lpstr>ORDER HISTORY PAGE</vt:lpstr>
      <vt:lpstr>ORDER DETAIL PAGE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Ha Minh Nam</cp:lastModifiedBy>
  <cp:revision>17</cp:revision>
  <dcterms:created xsi:type="dcterms:W3CDTF">2017-08-26T21:40:29Z</dcterms:created>
  <dcterms:modified xsi:type="dcterms:W3CDTF">2017-08-27T09:21:37Z</dcterms:modified>
</cp:coreProperties>
</file>