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6A475E-8672-47A7-82A1-E2C6D60F95C5}" v="5" dt="2024-07-05T18:09:56.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 kumari" userId="92551d54cd1be9b5" providerId="LiveId" clId="{1D6A475E-8672-47A7-82A1-E2C6D60F95C5}"/>
    <pc:docChg chg="custSel addSld modSld">
      <pc:chgData name="jyoti kumari" userId="92551d54cd1be9b5" providerId="LiveId" clId="{1D6A475E-8672-47A7-82A1-E2C6D60F95C5}" dt="2024-07-05T18:18:39.277" v="409" actId="20577"/>
      <pc:docMkLst>
        <pc:docMk/>
      </pc:docMkLst>
      <pc:sldChg chg="modSp mod">
        <pc:chgData name="jyoti kumari" userId="92551d54cd1be9b5" providerId="LiveId" clId="{1D6A475E-8672-47A7-82A1-E2C6D60F95C5}" dt="2024-07-05T18:12:17.954" v="112" actId="20577"/>
        <pc:sldMkLst>
          <pc:docMk/>
          <pc:sldMk cId="2873993771" sldId="258"/>
        </pc:sldMkLst>
        <pc:spChg chg="mod">
          <ac:chgData name="jyoti kumari" userId="92551d54cd1be9b5" providerId="LiveId" clId="{1D6A475E-8672-47A7-82A1-E2C6D60F95C5}" dt="2024-07-05T18:12:17.954" v="112" actId="20577"/>
          <ac:spMkLst>
            <pc:docMk/>
            <pc:sldMk cId="2873993771" sldId="258"/>
            <ac:spMk id="3" creationId="{4F70BB56-38AA-B316-4833-79F5E6DD04F4}"/>
          </ac:spMkLst>
        </pc:spChg>
      </pc:sldChg>
      <pc:sldChg chg="modSp mod">
        <pc:chgData name="jyoti kumari" userId="92551d54cd1be9b5" providerId="LiveId" clId="{1D6A475E-8672-47A7-82A1-E2C6D60F95C5}" dt="2024-07-05T16:32:58.829" v="22" actId="1076"/>
        <pc:sldMkLst>
          <pc:docMk/>
          <pc:sldMk cId="2481656457" sldId="264"/>
        </pc:sldMkLst>
        <pc:spChg chg="mod">
          <ac:chgData name="jyoti kumari" userId="92551d54cd1be9b5" providerId="LiveId" clId="{1D6A475E-8672-47A7-82A1-E2C6D60F95C5}" dt="2024-07-05T16:32:00.125" v="13" actId="1076"/>
          <ac:spMkLst>
            <pc:docMk/>
            <pc:sldMk cId="2481656457" sldId="264"/>
            <ac:spMk id="4" creationId="{182364F0-2667-EF7B-8229-74A8946C44CC}"/>
          </ac:spMkLst>
        </pc:spChg>
        <pc:spChg chg="mod">
          <ac:chgData name="jyoti kumari" userId="92551d54cd1be9b5" providerId="LiveId" clId="{1D6A475E-8672-47A7-82A1-E2C6D60F95C5}" dt="2024-07-05T16:32:50.413" v="21" actId="1076"/>
          <ac:spMkLst>
            <pc:docMk/>
            <pc:sldMk cId="2481656457" sldId="264"/>
            <ac:spMk id="6" creationId="{438F384C-FAF5-AF2A-BBAC-4D72AD91F9E9}"/>
          </ac:spMkLst>
        </pc:spChg>
        <pc:spChg chg="mod">
          <ac:chgData name="jyoti kumari" userId="92551d54cd1be9b5" providerId="LiveId" clId="{1D6A475E-8672-47A7-82A1-E2C6D60F95C5}" dt="2024-07-05T16:32:58.829" v="22" actId="1076"/>
          <ac:spMkLst>
            <pc:docMk/>
            <pc:sldMk cId="2481656457" sldId="264"/>
            <ac:spMk id="7" creationId="{1A751B2A-645B-A41A-F139-2CA28F456982}"/>
          </ac:spMkLst>
        </pc:spChg>
      </pc:sldChg>
      <pc:sldChg chg="addSp delSp modSp new mod">
        <pc:chgData name="jyoti kumari" userId="92551d54cd1be9b5" providerId="LiveId" clId="{1D6A475E-8672-47A7-82A1-E2C6D60F95C5}" dt="2024-07-05T17:03:42.241" v="29" actId="14100"/>
        <pc:sldMkLst>
          <pc:docMk/>
          <pc:sldMk cId="2176378430" sldId="265"/>
        </pc:sldMkLst>
        <pc:spChg chg="del">
          <ac:chgData name="jyoti kumari" userId="92551d54cd1be9b5" providerId="LiveId" clId="{1D6A475E-8672-47A7-82A1-E2C6D60F95C5}" dt="2024-07-05T17:03:32.012" v="26" actId="21"/>
          <ac:spMkLst>
            <pc:docMk/>
            <pc:sldMk cId="2176378430" sldId="265"/>
            <ac:spMk id="2" creationId="{BDDBD363-3BFD-F181-CEB6-E9943D612DBE}"/>
          </ac:spMkLst>
        </pc:spChg>
        <pc:spChg chg="del">
          <ac:chgData name="jyoti kumari" userId="92551d54cd1be9b5" providerId="LiveId" clId="{1D6A475E-8672-47A7-82A1-E2C6D60F95C5}" dt="2024-07-05T17:03:12.955" v="24" actId="931"/>
          <ac:spMkLst>
            <pc:docMk/>
            <pc:sldMk cId="2176378430" sldId="265"/>
            <ac:spMk id="3" creationId="{FD610527-A6FE-95FF-CFD9-11194B1244C5}"/>
          </ac:spMkLst>
        </pc:spChg>
        <pc:picChg chg="add mod">
          <ac:chgData name="jyoti kumari" userId="92551d54cd1be9b5" providerId="LiveId" clId="{1D6A475E-8672-47A7-82A1-E2C6D60F95C5}" dt="2024-07-05T17:03:42.241" v="29" actId="14100"/>
          <ac:picMkLst>
            <pc:docMk/>
            <pc:sldMk cId="2176378430" sldId="265"/>
            <ac:picMk id="5" creationId="{629E7D76-8371-FA24-2F6F-F66ABDE08E65}"/>
          </ac:picMkLst>
        </pc:picChg>
      </pc:sldChg>
      <pc:sldChg chg="addSp delSp modSp new mod">
        <pc:chgData name="jyoti kumari" userId="92551d54cd1be9b5" providerId="LiveId" clId="{1D6A475E-8672-47A7-82A1-E2C6D60F95C5}" dt="2024-07-05T17:25:38.960" v="38" actId="14100"/>
        <pc:sldMkLst>
          <pc:docMk/>
          <pc:sldMk cId="2091168526" sldId="266"/>
        </pc:sldMkLst>
        <pc:spChg chg="del">
          <ac:chgData name="jyoti kumari" userId="92551d54cd1be9b5" providerId="LiveId" clId="{1D6A475E-8672-47A7-82A1-E2C6D60F95C5}" dt="2024-07-05T17:25:05.989" v="31" actId="21"/>
          <ac:spMkLst>
            <pc:docMk/>
            <pc:sldMk cId="2091168526" sldId="266"/>
            <ac:spMk id="2" creationId="{FE03B49F-72ED-B2F4-29DF-0175105D369B}"/>
          </ac:spMkLst>
        </pc:spChg>
        <pc:spChg chg="del">
          <ac:chgData name="jyoti kumari" userId="92551d54cd1be9b5" providerId="LiveId" clId="{1D6A475E-8672-47A7-82A1-E2C6D60F95C5}" dt="2024-07-05T17:25:12.779" v="32" actId="931"/>
          <ac:spMkLst>
            <pc:docMk/>
            <pc:sldMk cId="2091168526" sldId="266"/>
            <ac:spMk id="3" creationId="{BE3A69CC-E7EA-D7AC-B308-C196A61DD6A4}"/>
          </ac:spMkLst>
        </pc:spChg>
        <pc:picChg chg="add mod">
          <ac:chgData name="jyoti kumari" userId="92551d54cd1be9b5" providerId="LiveId" clId="{1D6A475E-8672-47A7-82A1-E2C6D60F95C5}" dt="2024-07-05T17:25:38.960" v="38" actId="14100"/>
          <ac:picMkLst>
            <pc:docMk/>
            <pc:sldMk cId="2091168526" sldId="266"/>
            <ac:picMk id="5" creationId="{4D6A6A11-93F0-2C7C-2217-4ABDA842FC27}"/>
          </ac:picMkLst>
        </pc:picChg>
      </pc:sldChg>
      <pc:sldChg chg="addSp delSp modSp new mod">
        <pc:chgData name="jyoti kumari" userId="92551d54cd1be9b5" providerId="LiveId" clId="{1D6A475E-8672-47A7-82A1-E2C6D60F95C5}" dt="2024-07-05T17:45:28.672" v="44" actId="14100"/>
        <pc:sldMkLst>
          <pc:docMk/>
          <pc:sldMk cId="3716022485" sldId="267"/>
        </pc:sldMkLst>
        <pc:spChg chg="del">
          <ac:chgData name="jyoti kumari" userId="92551d54cd1be9b5" providerId="LiveId" clId="{1D6A475E-8672-47A7-82A1-E2C6D60F95C5}" dt="2024-07-05T17:45:07.027" v="40" actId="21"/>
          <ac:spMkLst>
            <pc:docMk/>
            <pc:sldMk cId="3716022485" sldId="267"/>
            <ac:spMk id="2" creationId="{2E668046-CAA7-9C0C-4AE2-EF3B228FCDCD}"/>
          </ac:spMkLst>
        </pc:spChg>
        <pc:spChg chg="del">
          <ac:chgData name="jyoti kumari" userId="92551d54cd1be9b5" providerId="LiveId" clId="{1D6A475E-8672-47A7-82A1-E2C6D60F95C5}" dt="2024-07-05T17:45:16.827" v="41" actId="931"/>
          <ac:spMkLst>
            <pc:docMk/>
            <pc:sldMk cId="3716022485" sldId="267"/>
            <ac:spMk id="3" creationId="{16CD4261-DB5B-D5F8-6C15-251ED20AFFB7}"/>
          </ac:spMkLst>
        </pc:spChg>
        <pc:picChg chg="add mod">
          <ac:chgData name="jyoti kumari" userId="92551d54cd1be9b5" providerId="LiveId" clId="{1D6A475E-8672-47A7-82A1-E2C6D60F95C5}" dt="2024-07-05T17:45:28.672" v="44" actId="14100"/>
          <ac:picMkLst>
            <pc:docMk/>
            <pc:sldMk cId="3716022485" sldId="267"/>
            <ac:picMk id="5" creationId="{6D9D4CEF-FF6C-6305-75FC-774FEECF4F12}"/>
          </ac:picMkLst>
        </pc:picChg>
      </pc:sldChg>
      <pc:sldChg chg="addSp delSp modSp new mod">
        <pc:chgData name="jyoti kumari" userId="92551d54cd1be9b5" providerId="LiveId" clId="{1D6A475E-8672-47A7-82A1-E2C6D60F95C5}" dt="2024-07-05T17:56:28.172" v="51" actId="14100"/>
        <pc:sldMkLst>
          <pc:docMk/>
          <pc:sldMk cId="3749705587" sldId="268"/>
        </pc:sldMkLst>
        <pc:spChg chg="del">
          <ac:chgData name="jyoti kumari" userId="92551d54cd1be9b5" providerId="LiveId" clId="{1D6A475E-8672-47A7-82A1-E2C6D60F95C5}" dt="2024-07-05T17:56:06.849" v="46" actId="21"/>
          <ac:spMkLst>
            <pc:docMk/>
            <pc:sldMk cId="3749705587" sldId="268"/>
            <ac:spMk id="2" creationId="{A7629257-FE5E-B5DF-174B-7C74A00D3028}"/>
          </ac:spMkLst>
        </pc:spChg>
        <pc:spChg chg="del">
          <ac:chgData name="jyoti kumari" userId="92551d54cd1be9b5" providerId="LiveId" clId="{1D6A475E-8672-47A7-82A1-E2C6D60F95C5}" dt="2024-07-05T17:56:13.450" v="47" actId="931"/>
          <ac:spMkLst>
            <pc:docMk/>
            <pc:sldMk cId="3749705587" sldId="268"/>
            <ac:spMk id="3" creationId="{7F358805-3B17-31DD-3B64-3A4BA4BD2546}"/>
          </ac:spMkLst>
        </pc:spChg>
        <pc:picChg chg="add mod">
          <ac:chgData name="jyoti kumari" userId="92551d54cd1be9b5" providerId="LiveId" clId="{1D6A475E-8672-47A7-82A1-E2C6D60F95C5}" dt="2024-07-05T17:56:28.172" v="51" actId="14100"/>
          <ac:picMkLst>
            <pc:docMk/>
            <pc:sldMk cId="3749705587" sldId="268"/>
            <ac:picMk id="5" creationId="{E5800BC1-6F73-EE5F-7949-B62A735A94C9}"/>
          </ac:picMkLst>
        </pc:picChg>
      </pc:sldChg>
      <pc:sldChg chg="addSp delSp modSp new mod">
        <pc:chgData name="jyoti kumari" userId="92551d54cd1be9b5" providerId="LiveId" clId="{1D6A475E-8672-47A7-82A1-E2C6D60F95C5}" dt="2024-07-05T18:10:14.614" v="59" actId="1076"/>
        <pc:sldMkLst>
          <pc:docMk/>
          <pc:sldMk cId="3665842826" sldId="269"/>
        </pc:sldMkLst>
        <pc:spChg chg="del">
          <ac:chgData name="jyoti kumari" userId="92551d54cd1be9b5" providerId="LiveId" clId="{1D6A475E-8672-47A7-82A1-E2C6D60F95C5}" dt="2024-07-05T18:08:43.511" v="53" actId="21"/>
          <ac:spMkLst>
            <pc:docMk/>
            <pc:sldMk cId="3665842826" sldId="269"/>
            <ac:spMk id="2" creationId="{9B8C652B-0BA8-0FFA-4336-113B666D6233}"/>
          </ac:spMkLst>
        </pc:spChg>
        <pc:spChg chg="del">
          <ac:chgData name="jyoti kumari" userId="92551d54cd1be9b5" providerId="LiveId" clId="{1D6A475E-8672-47A7-82A1-E2C6D60F95C5}" dt="2024-07-05T18:09:56.768" v="54" actId="931"/>
          <ac:spMkLst>
            <pc:docMk/>
            <pc:sldMk cId="3665842826" sldId="269"/>
            <ac:spMk id="3" creationId="{CAEBFB0D-7045-7F45-A7BD-F434A5642914}"/>
          </ac:spMkLst>
        </pc:spChg>
        <pc:picChg chg="add mod">
          <ac:chgData name="jyoti kumari" userId="92551d54cd1be9b5" providerId="LiveId" clId="{1D6A475E-8672-47A7-82A1-E2C6D60F95C5}" dt="2024-07-05T18:10:14.614" v="59" actId="1076"/>
          <ac:picMkLst>
            <pc:docMk/>
            <pc:sldMk cId="3665842826" sldId="269"/>
            <ac:picMk id="5" creationId="{2EDA04D2-BC72-BB21-5F94-08B0C468093E}"/>
          </ac:picMkLst>
        </pc:picChg>
      </pc:sldChg>
      <pc:sldChg chg="modSp new mod">
        <pc:chgData name="jyoti kumari" userId="92551d54cd1be9b5" providerId="LiveId" clId="{1D6A475E-8672-47A7-82A1-E2C6D60F95C5}" dt="2024-07-05T18:16:55.507" v="374" actId="404"/>
        <pc:sldMkLst>
          <pc:docMk/>
          <pc:sldMk cId="1491310649" sldId="270"/>
        </pc:sldMkLst>
        <pc:spChg chg="mod">
          <ac:chgData name="jyoti kumari" userId="92551d54cd1be9b5" providerId="LiveId" clId="{1D6A475E-8672-47A7-82A1-E2C6D60F95C5}" dt="2024-07-05T18:12:44.281" v="125" actId="113"/>
          <ac:spMkLst>
            <pc:docMk/>
            <pc:sldMk cId="1491310649" sldId="270"/>
            <ac:spMk id="2" creationId="{79500C56-6886-16A5-D6CC-CE68EF442387}"/>
          </ac:spMkLst>
        </pc:spChg>
        <pc:spChg chg="mod">
          <ac:chgData name="jyoti kumari" userId="92551d54cd1be9b5" providerId="LiveId" clId="{1D6A475E-8672-47A7-82A1-E2C6D60F95C5}" dt="2024-07-05T18:16:55.507" v="374" actId="404"/>
          <ac:spMkLst>
            <pc:docMk/>
            <pc:sldMk cId="1491310649" sldId="270"/>
            <ac:spMk id="3" creationId="{A10D9B8F-CF5F-F77D-F62F-61DCBF9C4193}"/>
          </ac:spMkLst>
        </pc:spChg>
      </pc:sldChg>
      <pc:sldChg chg="delSp modSp new mod">
        <pc:chgData name="jyoti kumari" userId="92551d54cd1be9b5" providerId="LiveId" clId="{1D6A475E-8672-47A7-82A1-E2C6D60F95C5}" dt="2024-07-05T18:18:39.277" v="409" actId="20577"/>
        <pc:sldMkLst>
          <pc:docMk/>
          <pc:sldMk cId="3776483959" sldId="271"/>
        </pc:sldMkLst>
        <pc:spChg chg="mod">
          <ac:chgData name="jyoti kumari" userId="92551d54cd1be9b5" providerId="LiveId" clId="{1D6A475E-8672-47A7-82A1-E2C6D60F95C5}" dt="2024-07-05T18:18:39.277" v="409" actId="20577"/>
          <ac:spMkLst>
            <pc:docMk/>
            <pc:sldMk cId="3776483959" sldId="271"/>
            <ac:spMk id="2" creationId="{55EA7611-D868-0B76-FE29-99BA2E725E00}"/>
          </ac:spMkLst>
        </pc:spChg>
        <pc:spChg chg="del mod">
          <ac:chgData name="jyoti kumari" userId="92551d54cd1be9b5" providerId="LiveId" clId="{1D6A475E-8672-47A7-82A1-E2C6D60F95C5}" dt="2024-07-05T18:18:04.389" v="387" actId="21"/>
          <ac:spMkLst>
            <pc:docMk/>
            <pc:sldMk cId="3776483959" sldId="271"/>
            <ac:spMk id="3" creationId="{0062A5B7-C4C6-898D-E024-0409074872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117539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9205A9-325A-465F-9269-38F8A02643F9}" type="datetimeFigureOut">
              <a:rPr lang="en-IN" smtClean="0"/>
              <a:t>05-07-2024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424261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3232511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81B8F-8E2E-4173-B121-D2ACC7DE247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7490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4155820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9205A9-325A-465F-9269-38F8A02643F9}" type="datetimeFigureOut">
              <a:rPr lang="en-IN" smtClean="0"/>
              <a:t>05-07-2024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84793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9205A9-325A-465F-9269-38F8A02643F9}" type="datetimeFigureOut">
              <a:rPr lang="en-IN" smtClean="0"/>
              <a:t>05-07-2024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2773242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4203626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47926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4085503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4198670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9205A9-325A-465F-9269-38F8A02643F9}" type="datetimeFigureOut">
              <a:rPr lang="en-IN" smtClean="0"/>
              <a:t>05-07-2024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150648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9205A9-325A-465F-9269-38F8A02643F9}" type="datetimeFigureOut">
              <a:rPr lang="en-IN" smtClean="0"/>
              <a:t>05-07-2024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206306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130413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11647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9205A9-325A-465F-9269-38F8A02643F9}" type="datetimeFigureOut">
              <a:rPr lang="en-IN" smtClean="0"/>
              <a:t>05-07-2024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415378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9205A9-325A-465F-9269-38F8A02643F9}" type="datetimeFigureOut">
              <a:rPr lang="en-IN" smtClean="0"/>
              <a:t>05-07-2024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581B8F-8E2E-4173-B121-D2ACC7DE2475}" type="slidenum">
              <a:rPr lang="en-IN" smtClean="0"/>
              <a:t>‹#›</a:t>
            </a:fld>
            <a:endParaRPr lang="en-IN"/>
          </a:p>
        </p:txBody>
      </p:sp>
    </p:spTree>
    <p:extLst>
      <p:ext uri="{BB962C8B-B14F-4D97-AF65-F5344CB8AC3E}">
        <p14:creationId xmlns:p14="http://schemas.microsoft.com/office/powerpoint/2010/main" val="126935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9205A9-325A-465F-9269-38F8A02643F9}" type="datetimeFigureOut">
              <a:rPr lang="en-IN" smtClean="0"/>
              <a:t>05-07-2024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B581B8F-8E2E-4173-B121-D2ACC7DE2475}" type="slidenum">
              <a:rPr lang="en-IN" smtClean="0"/>
              <a:t>‹#›</a:t>
            </a:fld>
            <a:endParaRPr lang="en-IN"/>
          </a:p>
        </p:txBody>
      </p:sp>
    </p:spTree>
    <p:extLst>
      <p:ext uri="{BB962C8B-B14F-4D97-AF65-F5344CB8AC3E}">
        <p14:creationId xmlns:p14="http://schemas.microsoft.com/office/powerpoint/2010/main" val="121069061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1CF1-48BC-2F40-974D-3C6ADBC06D40}"/>
              </a:ext>
            </a:extLst>
          </p:cNvPr>
          <p:cNvSpPr>
            <a:spLocks noGrp="1"/>
          </p:cNvSpPr>
          <p:nvPr>
            <p:ph type="ctrTitle"/>
          </p:nvPr>
        </p:nvSpPr>
        <p:spPr>
          <a:xfrm>
            <a:off x="1258529" y="1520312"/>
            <a:ext cx="8825658" cy="2376948"/>
          </a:xfrm>
        </p:spPr>
        <p:txBody>
          <a:bodyPr/>
          <a:lstStyle/>
          <a:p>
            <a:pPr algn="ctr"/>
            <a:r>
              <a:rPr lang="en-US" dirty="0"/>
              <a:t>YouTube Song  Analysis </a:t>
            </a:r>
            <a:endParaRPr lang="en-IN" dirty="0"/>
          </a:p>
        </p:txBody>
      </p:sp>
      <p:sp>
        <p:nvSpPr>
          <p:cNvPr id="3" name="Subtitle 2">
            <a:extLst>
              <a:ext uri="{FF2B5EF4-FFF2-40B4-BE49-F238E27FC236}">
                <a16:creationId xmlns:a16="http://schemas.microsoft.com/office/drawing/2014/main" id="{D02F3EA1-5EFB-750D-D455-36738EE5D28D}"/>
              </a:ext>
            </a:extLst>
          </p:cNvPr>
          <p:cNvSpPr>
            <a:spLocks noGrp="1"/>
          </p:cNvSpPr>
          <p:nvPr>
            <p:ph type="subTitle" idx="1"/>
          </p:nvPr>
        </p:nvSpPr>
        <p:spPr>
          <a:xfrm>
            <a:off x="1154955" y="4149214"/>
            <a:ext cx="10132477" cy="1907454"/>
          </a:xfrm>
        </p:spPr>
        <p:txBody>
          <a:bodyPr>
            <a:normAutofit/>
          </a:bodyPr>
          <a:lstStyle/>
          <a:p>
            <a:pPr algn="ctr"/>
            <a:r>
              <a:rPr lang="en-US" dirty="0"/>
              <a:t>With power bi</a:t>
            </a:r>
          </a:p>
          <a:p>
            <a:pPr algn="ctr"/>
            <a:endParaRPr lang="en-US" dirty="0"/>
          </a:p>
          <a:p>
            <a:pPr algn="ctr"/>
            <a:endParaRPr lang="en-US" dirty="0"/>
          </a:p>
          <a:p>
            <a:pPr algn="r"/>
            <a:r>
              <a:rPr lang="en-US" dirty="0"/>
              <a:t>    By Jyoti kumari</a:t>
            </a:r>
            <a:endParaRPr lang="en-IN" dirty="0"/>
          </a:p>
        </p:txBody>
      </p:sp>
      <p:cxnSp>
        <p:nvCxnSpPr>
          <p:cNvPr id="5" name="Straight Connector 4">
            <a:extLst>
              <a:ext uri="{FF2B5EF4-FFF2-40B4-BE49-F238E27FC236}">
                <a16:creationId xmlns:a16="http://schemas.microsoft.com/office/drawing/2014/main" id="{0DA501E1-DD67-DC32-5E30-EA24378826AC}"/>
              </a:ext>
            </a:extLst>
          </p:cNvPr>
          <p:cNvCxnSpPr>
            <a:cxnSpLocks/>
          </p:cNvCxnSpPr>
          <p:nvPr/>
        </p:nvCxnSpPr>
        <p:spPr>
          <a:xfrm>
            <a:off x="2526890" y="4066251"/>
            <a:ext cx="6587613"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669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9E7D76-8371-FA24-2F6F-F66ABDE08E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562" y="825910"/>
            <a:ext cx="10481186" cy="5422490"/>
          </a:xfrm>
        </p:spPr>
      </p:pic>
    </p:spTree>
    <p:extLst>
      <p:ext uri="{BB962C8B-B14F-4D97-AF65-F5344CB8AC3E}">
        <p14:creationId xmlns:p14="http://schemas.microsoft.com/office/powerpoint/2010/main" val="2176378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6A6A11-93F0-2C7C-2217-4ABDA842FC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045" y="648929"/>
            <a:ext cx="10009239" cy="5560142"/>
          </a:xfrm>
        </p:spPr>
      </p:pic>
    </p:spTree>
    <p:extLst>
      <p:ext uri="{BB962C8B-B14F-4D97-AF65-F5344CB8AC3E}">
        <p14:creationId xmlns:p14="http://schemas.microsoft.com/office/powerpoint/2010/main" val="209116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9D4CEF-FF6C-6305-75FC-774FEECF4F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730" y="639097"/>
            <a:ext cx="10323870" cy="5609303"/>
          </a:xfrm>
        </p:spPr>
      </p:pic>
    </p:spTree>
    <p:extLst>
      <p:ext uri="{BB962C8B-B14F-4D97-AF65-F5344CB8AC3E}">
        <p14:creationId xmlns:p14="http://schemas.microsoft.com/office/powerpoint/2010/main" val="371602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800BC1-6F73-EE5F-7949-B62A735A94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415" y="737419"/>
            <a:ext cx="9870869" cy="5609303"/>
          </a:xfrm>
        </p:spPr>
      </p:pic>
    </p:spTree>
    <p:extLst>
      <p:ext uri="{BB962C8B-B14F-4D97-AF65-F5344CB8AC3E}">
        <p14:creationId xmlns:p14="http://schemas.microsoft.com/office/powerpoint/2010/main" val="374970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DA04D2-BC72-BB21-5F94-08B0C46809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548" y="953729"/>
            <a:ext cx="10028903" cy="5294671"/>
          </a:xfrm>
        </p:spPr>
      </p:pic>
    </p:spTree>
    <p:extLst>
      <p:ext uri="{BB962C8B-B14F-4D97-AF65-F5344CB8AC3E}">
        <p14:creationId xmlns:p14="http://schemas.microsoft.com/office/powerpoint/2010/main" val="3665842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0C56-6886-16A5-D6CC-CE68EF442387}"/>
              </a:ext>
            </a:extLst>
          </p:cNvPr>
          <p:cNvSpPr>
            <a:spLocks noGrp="1"/>
          </p:cNvSpPr>
          <p:nvPr>
            <p:ph type="title"/>
          </p:nvPr>
        </p:nvSpPr>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A10D9B8F-CF5F-F77D-F62F-61DCBF9C4193}"/>
              </a:ext>
            </a:extLst>
          </p:cNvPr>
          <p:cNvSpPr>
            <a:spLocks noGrp="1"/>
          </p:cNvSpPr>
          <p:nvPr>
            <p:ph idx="1"/>
          </p:nvPr>
        </p:nvSpPr>
        <p:spPr>
          <a:xfrm>
            <a:off x="1535931" y="1944763"/>
            <a:ext cx="8946541" cy="4195481"/>
          </a:xfrm>
        </p:spPr>
        <p:txBody>
          <a:bodyPr/>
          <a:lstStyle/>
          <a:p>
            <a:pPr marL="0" indent="0" algn="ctr">
              <a:buNone/>
            </a:pPr>
            <a:endParaRPr lang="en-US" dirty="0"/>
          </a:p>
          <a:p>
            <a:pPr marL="0" indent="0" algn="ctr">
              <a:buNone/>
            </a:pPr>
            <a:r>
              <a:rPr lang="en-US" dirty="0"/>
              <a:t>This project provides me hands-on experience in leveraging Power BI for meaningful analysis in the dynamic domain of YouTube Songs, contributing insights to optimize content strategy and engagement.</a:t>
            </a:r>
            <a:endParaRPr lang="en-IN" dirty="0"/>
          </a:p>
        </p:txBody>
      </p:sp>
    </p:spTree>
    <p:extLst>
      <p:ext uri="{BB962C8B-B14F-4D97-AF65-F5344CB8AC3E}">
        <p14:creationId xmlns:p14="http://schemas.microsoft.com/office/powerpoint/2010/main" val="149131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7611-D868-0B76-FE29-99BA2E725E00}"/>
              </a:ext>
            </a:extLst>
          </p:cNvPr>
          <p:cNvSpPr>
            <a:spLocks noGrp="1"/>
          </p:cNvSpPr>
          <p:nvPr>
            <p:ph type="title"/>
          </p:nvPr>
        </p:nvSpPr>
        <p:spPr>
          <a:xfrm>
            <a:off x="646111" y="452717"/>
            <a:ext cx="9404723" cy="3381863"/>
          </a:xfrm>
        </p:spPr>
        <p:txBody>
          <a:bodyPr/>
          <a:lstStyle/>
          <a:p>
            <a:pPr algn="ctr"/>
            <a:br>
              <a:rPr lang="en-US" b="1" dirty="0"/>
            </a:br>
            <a:br>
              <a:rPr lang="en-US" b="1"/>
            </a:br>
            <a:br>
              <a:rPr lang="en-US" b="1"/>
            </a:br>
            <a:r>
              <a:rPr lang="en-US" b="1"/>
              <a:t>     Thanks!</a:t>
            </a:r>
            <a:endParaRPr lang="en-IN" b="1" dirty="0"/>
          </a:p>
        </p:txBody>
      </p:sp>
    </p:spTree>
    <p:extLst>
      <p:ext uri="{BB962C8B-B14F-4D97-AF65-F5344CB8AC3E}">
        <p14:creationId xmlns:p14="http://schemas.microsoft.com/office/powerpoint/2010/main" val="377648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3936-4C7D-C5E8-62E4-66EA6D3EA7EB}"/>
              </a:ext>
            </a:extLst>
          </p:cNvPr>
          <p:cNvSpPr>
            <a:spLocks noGrp="1"/>
          </p:cNvSpPr>
          <p:nvPr>
            <p:ph type="title"/>
          </p:nvPr>
        </p:nvSpPr>
        <p:spPr/>
        <p:txBody>
          <a:bodyPr/>
          <a:lstStyle/>
          <a:p>
            <a:pPr algn="ctr"/>
            <a:r>
              <a:rPr lang="en-US" b="1" dirty="0"/>
              <a:t>Project aim</a:t>
            </a:r>
            <a:endParaRPr lang="en-IN" b="1" dirty="0"/>
          </a:p>
        </p:txBody>
      </p:sp>
      <p:sp>
        <p:nvSpPr>
          <p:cNvPr id="3" name="Content Placeholder 2">
            <a:extLst>
              <a:ext uri="{FF2B5EF4-FFF2-40B4-BE49-F238E27FC236}">
                <a16:creationId xmlns:a16="http://schemas.microsoft.com/office/drawing/2014/main" id="{F0AAE9FD-AE9C-2DB6-3106-5AED18CFB840}"/>
              </a:ext>
            </a:extLst>
          </p:cNvPr>
          <p:cNvSpPr>
            <a:spLocks noGrp="1"/>
          </p:cNvSpPr>
          <p:nvPr>
            <p:ph idx="1"/>
          </p:nvPr>
        </p:nvSpPr>
        <p:spPr>
          <a:xfrm>
            <a:off x="1103313" y="2052918"/>
            <a:ext cx="8947522" cy="4195481"/>
          </a:xfrm>
        </p:spPr>
        <p:txBody>
          <a:bodyPr/>
          <a:lstStyle/>
          <a:p>
            <a:r>
              <a:rPr lang="en-US" dirty="0"/>
              <a:t>Analyze YouTube song data using Power Bi  for insights on performance, engagement and trends.</a:t>
            </a:r>
          </a:p>
          <a:p>
            <a:r>
              <a:rPr lang="en-US" dirty="0"/>
              <a:t>Interactive Power BI dashboards showcasing visualizations of YouTube song data trends.</a:t>
            </a:r>
          </a:p>
          <a:p>
            <a:r>
              <a:rPr lang="en-US" dirty="0"/>
              <a:t>Reports detailing channel and content analysis, temporal trends, and user engagement insights.</a:t>
            </a:r>
          </a:p>
          <a:p>
            <a:r>
              <a:rPr lang="en-US" dirty="0"/>
              <a:t>Recommendations for content creators and stakeholders to enhance YouTube song video performance.</a:t>
            </a:r>
            <a:endParaRPr lang="en-IN" dirty="0"/>
          </a:p>
        </p:txBody>
      </p:sp>
    </p:spTree>
    <p:extLst>
      <p:ext uri="{BB962C8B-B14F-4D97-AF65-F5344CB8AC3E}">
        <p14:creationId xmlns:p14="http://schemas.microsoft.com/office/powerpoint/2010/main" val="370623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0BB56-38AA-B316-4833-79F5E6DD04F4}"/>
              </a:ext>
            </a:extLst>
          </p:cNvPr>
          <p:cNvSpPr>
            <a:spLocks noGrp="1"/>
          </p:cNvSpPr>
          <p:nvPr>
            <p:ph idx="1"/>
          </p:nvPr>
        </p:nvSpPr>
        <p:spPr>
          <a:xfrm>
            <a:off x="1103312" y="1209368"/>
            <a:ext cx="8946541" cy="5039032"/>
          </a:xfrm>
        </p:spPr>
        <p:txBody>
          <a:bodyPr>
            <a:normAutofit/>
          </a:bodyPr>
          <a:lstStyle/>
          <a:p>
            <a:r>
              <a:rPr lang="en-US" sz="2400" b="1" dirty="0"/>
              <a:t>01	-	Problem Statement</a:t>
            </a:r>
          </a:p>
          <a:p>
            <a:r>
              <a:rPr lang="en-US" sz="2400" b="1" dirty="0"/>
              <a:t>02	-	Dataset Description</a:t>
            </a:r>
          </a:p>
          <a:p>
            <a:r>
              <a:rPr lang="en-US" sz="2400" b="1" dirty="0"/>
              <a:t>03	-	Project Objectives</a:t>
            </a:r>
          </a:p>
          <a:p>
            <a:r>
              <a:rPr lang="en-US" sz="2400" b="1" dirty="0"/>
              <a:t>04	-	Power Bi Dashboard</a:t>
            </a:r>
          </a:p>
          <a:p>
            <a:r>
              <a:rPr lang="en-US" sz="2400" b="1" dirty="0"/>
              <a:t>05	-	Reports detailing channel and content analysis</a:t>
            </a:r>
          </a:p>
        </p:txBody>
      </p:sp>
    </p:spTree>
    <p:extLst>
      <p:ext uri="{BB962C8B-B14F-4D97-AF65-F5344CB8AC3E}">
        <p14:creationId xmlns:p14="http://schemas.microsoft.com/office/powerpoint/2010/main" val="287399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6652-C945-CF1D-AE50-3BC5EE1228C6}"/>
              </a:ext>
            </a:extLst>
          </p:cNvPr>
          <p:cNvSpPr>
            <a:spLocks noGrp="1"/>
          </p:cNvSpPr>
          <p:nvPr>
            <p:ph type="title"/>
          </p:nvPr>
        </p:nvSpPr>
        <p:spPr/>
        <p:txBody>
          <a:bodyPr/>
          <a:lstStyle/>
          <a:p>
            <a:r>
              <a:rPr lang="en-US" dirty="0"/>
              <a:t>01	-	Problem Statement</a:t>
            </a:r>
            <a:endParaRPr lang="en-IN" dirty="0"/>
          </a:p>
        </p:txBody>
      </p:sp>
      <p:sp>
        <p:nvSpPr>
          <p:cNvPr id="3" name="Content Placeholder 2">
            <a:extLst>
              <a:ext uri="{FF2B5EF4-FFF2-40B4-BE49-F238E27FC236}">
                <a16:creationId xmlns:a16="http://schemas.microsoft.com/office/drawing/2014/main" id="{F82EC42B-A75B-9531-4C8B-956325F7C872}"/>
              </a:ext>
            </a:extLst>
          </p:cNvPr>
          <p:cNvSpPr>
            <a:spLocks noGrp="1"/>
          </p:cNvSpPr>
          <p:nvPr>
            <p:ph idx="1"/>
          </p:nvPr>
        </p:nvSpPr>
        <p:spPr/>
        <p:txBody>
          <a:bodyPr>
            <a:normAutofit/>
          </a:bodyPr>
          <a:lstStyle/>
          <a:p>
            <a:pPr marL="0" indent="0" algn="just">
              <a:buNone/>
            </a:pPr>
            <a:r>
              <a:rPr lang="en-US" dirty="0"/>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a:t>
            </a:r>
          </a:p>
          <a:p>
            <a:pPr marL="0" indent="0" algn="just">
              <a:buNone/>
            </a:pPr>
            <a:r>
              <a:rPr lang="en-US" dirty="0"/>
              <a:t>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endParaRPr lang="en-IN" dirty="0"/>
          </a:p>
          <a:p>
            <a:pPr marL="0" indent="0" algn="just">
              <a:buNone/>
            </a:pPr>
            <a:endParaRPr lang="en-IN" dirty="0"/>
          </a:p>
        </p:txBody>
      </p:sp>
    </p:spTree>
    <p:extLst>
      <p:ext uri="{BB962C8B-B14F-4D97-AF65-F5344CB8AC3E}">
        <p14:creationId xmlns:p14="http://schemas.microsoft.com/office/powerpoint/2010/main" val="166065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CB9F-6FD2-5BB3-C8C0-CB90843A9BF1}"/>
              </a:ext>
            </a:extLst>
          </p:cNvPr>
          <p:cNvSpPr>
            <a:spLocks noGrp="1"/>
          </p:cNvSpPr>
          <p:nvPr>
            <p:ph type="title"/>
          </p:nvPr>
        </p:nvSpPr>
        <p:spPr/>
        <p:txBody>
          <a:bodyPr/>
          <a:lstStyle/>
          <a:p>
            <a:r>
              <a:rPr lang="en-US" dirty="0"/>
              <a:t>02	-	Dataset Description</a:t>
            </a:r>
            <a:endParaRPr lang="en-IN" dirty="0"/>
          </a:p>
        </p:txBody>
      </p:sp>
      <p:sp>
        <p:nvSpPr>
          <p:cNvPr id="3" name="Content Placeholder 2">
            <a:extLst>
              <a:ext uri="{FF2B5EF4-FFF2-40B4-BE49-F238E27FC236}">
                <a16:creationId xmlns:a16="http://schemas.microsoft.com/office/drawing/2014/main" id="{DF087152-EBA7-7DE1-1941-98288D6DD166}"/>
              </a:ext>
            </a:extLst>
          </p:cNvPr>
          <p:cNvSpPr>
            <a:spLocks noGrp="1"/>
          </p:cNvSpPr>
          <p:nvPr>
            <p:ph idx="1"/>
          </p:nvPr>
        </p:nvSpPr>
        <p:spPr>
          <a:xfrm>
            <a:off x="1103312" y="2052919"/>
            <a:ext cx="9682675" cy="3738282"/>
          </a:xfrm>
        </p:spPr>
        <p:txBody>
          <a:bodyPr numCol="2" spcCol="360000">
            <a:normAutofit lnSpcReduction="10000"/>
          </a:bodyPr>
          <a:lstStyle/>
          <a:p>
            <a:pPr>
              <a:buFont typeface="Courier New" panose="02070309020205020404" pitchFamily="49" charset="0"/>
              <a:buChar char="o"/>
            </a:pPr>
            <a:r>
              <a:rPr lang="en-US" sz="1600" dirty="0"/>
              <a:t>video_id: Unique identifier for each YouTube video.</a:t>
            </a:r>
          </a:p>
          <a:p>
            <a:pPr>
              <a:buFont typeface="Courier New" panose="02070309020205020404" pitchFamily="49" charset="0"/>
              <a:buChar char="o"/>
            </a:pPr>
            <a:r>
              <a:rPr lang="en-US" sz="1600" dirty="0"/>
              <a:t>channelTitle: Title of the YouTube channel publishing the song.</a:t>
            </a:r>
          </a:p>
          <a:p>
            <a:pPr>
              <a:buFont typeface="Courier New" panose="02070309020205020404" pitchFamily="49" charset="0"/>
              <a:buChar char="o"/>
            </a:pPr>
            <a:r>
              <a:rPr lang="en-US" sz="1600" dirty="0"/>
              <a:t>title: Title of the YouTube song video.</a:t>
            </a:r>
          </a:p>
          <a:p>
            <a:pPr>
              <a:buFont typeface="Courier New" panose="02070309020205020404" pitchFamily="49" charset="0"/>
              <a:buChar char="o"/>
            </a:pPr>
            <a:r>
              <a:rPr lang="en-US" sz="1600" dirty="0"/>
              <a:t>description: Description provided for the YouTube song video.</a:t>
            </a:r>
          </a:p>
          <a:p>
            <a:pPr>
              <a:buFont typeface="Courier New" panose="02070309020205020404" pitchFamily="49" charset="0"/>
              <a:buChar char="o"/>
            </a:pPr>
            <a:r>
              <a:rPr lang="en-US" sz="1600" dirty="0"/>
              <a:t>tags: Tags associated with the YouTube song video.</a:t>
            </a:r>
          </a:p>
          <a:p>
            <a:pPr>
              <a:buFont typeface="Courier New" panose="02070309020205020404" pitchFamily="49" charset="0"/>
              <a:buChar char="o"/>
            </a:pPr>
            <a:r>
              <a:rPr lang="en-US" sz="1600" dirty="0"/>
              <a:t>publishedAt: Date and time when the YouTube song video was published.</a:t>
            </a:r>
          </a:p>
          <a:p>
            <a:pPr>
              <a:buFont typeface="Courier New" panose="02070309020205020404" pitchFamily="49" charset="0"/>
              <a:buChar char="o"/>
            </a:pPr>
            <a:r>
              <a:rPr lang="en-US" sz="1600" dirty="0"/>
              <a:t>viewCount: Number of views received by the YouTube song video.</a:t>
            </a:r>
          </a:p>
          <a:p>
            <a:pPr>
              <a:buFont typeface="Courier New" panose="02070309020205020404" pitchFamily="49" charset="0"/>
              <a:buChar char="o"/>
            </a:pPr>
            <a:r>
              <a:rPr lang="en-US" sz="1600" dirty="0"/>
              <a:t>likeCount: Number of likes received by the YouTube song video.</a:t>
            </a:r>
          </a:p>
          <a:p>
            <a:pPr>
              <a:buFont typeface="Courier New" panose="02070309020205020404" pitchFamily="49" charset="0"/>
              <a:buChar char="o"/>
            </a:pPr>
            <a:r>
              <a:rPr lang="en-US" sz="1600" dirty="0"/>
              <a:t>favoriteCount: Number of times the YouTube song video has been marked as a favorite.</a:t>
            </a:r>
          </a:p>
          <a:p>
            <a:pPr>
              <a:buFont typeface="Courier New" panose="02070309020205020404" pitchFamily="49" charset="0"/>
              <a:buChar char="o"/>
            </a:pPr>
            <a:r>
              <a:rPr lang="en-US" sz="1600" dirty="0"/>
              <a:t>commentCount: Number of comments posted on the YouTube song video.</a:t>
            </a:r>
          </a:p>
          <a:p>
            <a:pPr>
              <a:buFont typeface="Courier New" panose="02070309020205020404" pitchFamily="49" charset="0"/>
              <a:buChar char="o"/>
            </a:pPr>
            <a:r>
              <a:rPr lang="en-US" sz="1600" dirty="0"/>
              <a:t>duration: Duration of the YouTube song video.</a:t>
            </a:r>
          </a:p>
          <a:p>
            <a:pPr>
              <a:buFont typeface="Courier New" panose="02070309020205020404" pitchFamily="49" charset="0"/>
              <a:buChar char="o"/>
            </a:pPr>
            <a:r>
              <a:rPr lang="en-US" sz="1600" dirty="0"/>
              <a:t>definition: Video definition or quality (e.g., HD, SD).</a:t>
            </a:r>
          </a:p>
          <a:p>
            <a:pPr>
              <a:buFont typeface="Courier New" panose="02070309020205020404" pitchFamily="49" charset="0"/>
              <a:buChar char="o"/>
            </a:pPr>
            <a:r>
              <a:rPr lang="en-US" sz="1600" dirty="0"/>
              <a:t>caption: Availability of captions for the YouTube song video.</a:t>
            </a:r>
            <a:endParaRPr lang="en-IN" sz="1600" dirty="0"/>
          </a:p>
        </p:txBody>
      </p:sp>
    </p:spTree>
    <p:extLst>
      <p:ext uri="{BB962C8B-B14F-4D97-AF65-F5344CB8AC3E}">
        <p14:creationId xmlns:p14="http://schemas.microsoft.com/office/powerpoint/2010/main" val="3519207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E159-DD84-5D13-ADCA-DA13512B52FE}"/>
              </a:ext>
            </a:extLst>
          </p:cNvPr>
          <p:cNvSpPr>
            <a:spLocks noGrp="1"/>
          </p:cNvSpPr>
          <p:nvPr>
            <p:ph type="title"/>
          </p:nvPr>
        </p:nvSpPr>
        <p:spPr/>
        <p:txBody>
          <a:bodyPr/>
          <a:lstStyle/>
          <a:p>
            <a:r>
              <a:rPr lang="en-US" dirty="0"/>
              <a:t>03	-	Project Objectives</a:t>
            </a:r>
            <a:endParaRPr lang="en-IN" dirty="0"/>
          </a:p>
        </p:txBody>
      </p:sp>
      <p:sp>
        <p:nvSpPr>
          <p:cNvPr id="3" name="Content Placeholder 2">
            <a:extLst>
              <a:ext uri="{FF2B5EF4-FFF2-40B4-BE49-F238E27FC236}">
                <a16:creationId xmlns:a16="http://schemas.microsoft.com/office/drawing/2014/main" id="{79EC9110-A55F-16F6-28E2-C4566BC18AD9}"/>
              </a:ext>
            </a:extLst>
          </p:cNvPr>
          <p:cNvSpPr>
            <a:spLocks noGrp="1"/>
          </p:cNvSpPr>
          <p:nvPr>
            <p:ph idx="1"/>
          </p:nvPr>
        </p:nvSpPr>
        <p:spPr>
          <a:xfrm>
            <a:off x="1103312" y="2052918"/>
            <a:ext cx="9404723" cy="4195481"/>
          </a:xfrm>
        </p:spPr>
        <p:txBody>
          <a:bodyPr numCol="1" spcCol="360000">
            <a:normAutofit/>
          </a:bodyPr>
          <a:lstStyle/>
          <a:p>
            <a:pPr marL="0" indent="0">
              <a:buNone/>
            </a:pPr>
            <a:r>
              <a:rPr lang="en-US" sz="1600" dirty="0"/>
              <a:t>1. </a:t>
            </a:r>
            <a:r>
              <a:rPr lang="en-US" sz="1800" dirty="0"/>
              <a:t>Data Cleaning and Preparation:</a:t>
            </a:r>
          </a:p>
          <a:p>
            <a:pPr marL="0" indent="0">
              <a:buNone/>
            </a:pPr>
            <a:r>
              <a:rPr lang="en-US" sz="1600" dirty="0"/>
              <a:t>	-Clean and preprocess the dataset, handling missing values or outliers.</a:t>
            </a:r>
          </a:p>
          <a:p>
            <a:pPr marL="0" indent="0">
              <a:buNone/>
            </a:pPr>
            <a:r>
              <a:rPr lang="en-US" sz="1600" dirty="0"/>
              <a:t>	-Convert relevant columns to appropriate data types.</a:t>
            </a:r>
          </a:p>
          <a:p>
            <a:pPr>
              <a:buFontTx/>
              <a:buChar char="-"/>
            </a:pPr>
            <a:endParaRPr lang="en-US" sz="1600" dirty="0"/>
          </a:p>
          <a:p>
            <a:pPr marL="0" indent="0">
              <a:buNone/>
            </a:pPr>
            <a:r>
              <a:rPr lang="en-US" sz="1600" dirty="0"/>
              <a:t>2. </a:t>
            </a:r>
            <a:r>
              <a:rPr lang="en-US" sz="1800" dirty="0"/>
              <a:t>Exploratory Data Analysis (EDA):</a:t>
            </a:r>
          </a:p>
          <a:p>
            <a:pPr marL="0" indent="0">
              <a:buNone/>
            </a:pPr>
            <a:r>
              <a:rPr lang="en-US" sz="1800" dirty="0"/>
              <a:t>	</a:t>
            </a:r>
            <a:r>
              <a:rPr lang="en-US" sz="1600" dirty="0"/>
              <a:t>-Explore patterns and distributions in view counts, like counts, and comments.</a:t>
            </a:r>
          </a:p>
          <a:p>
            <a:pPr marL="0" indent="0">
              <a:buNone/>
            </a:pPr>
            <a:r>
              <a:rPr lang="en-US" sz="1600" dirty="0"/>
              <a:t>	- Identify trends in the popularity and engagement of YouTube song videos.</a:t>
            </a:r>
          </a:p>
          <a:p>
            <a:pPr marL="0" indent="0">
              <a:buNone/>
            </a:pPr>
            <a:r>
              <a:rPr lang="en-US" sz="1600" dirty="0"/>
              <a:t>3. </a:t>
            </a:r>
            <a:r>
              <a:rPr lang="en-US" sz="1800" dirty="0"/>
              <a:t>Content and Channel Analysis:</a:t>
            </a:r>
          </a:p>
          <a:p>
            <a:pPr marL="0" indent="0">
              <a:buNone/>
            </a:pPr>
            <a:r>
              <a:rPr lang="en-US" sz="1600" dirty="0"/>
              <a:t>	- Analyze the distribution of videos across different channels.</a:t>
            </a:r>
          </a:p>
          <a:p>
            <a:pPr marL="0" indent="0">
              <a:buNone/>
            </a:pPr>
            <a:r>
              <a:rPr lang="en-US" sz="1600" dirty="0"/>
              <a:t>	- Identify popular tags and their correlation with view counts.</a:t>
            </a:r>
          </a:p>
          <a:p>
            <a:pPr marL="0" indent="0">
              <a:buNone/>
            </a:pPr>
            <a:endParaRPr lang="en-US" sz="1200" dirty="0"/>
          </a:p>
        </p:txBody>
      </p:sp>
    </p:spTree>
    <p:extLst>
      <p:ext uri="{BB962C8B-B14F-4D97-AF65-F5344CB8AC3E}">
        <p14:creationId xmlns:p14="http://schemas.microsoft.com/office/powerpoint/2010/main" val="100721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A51A8E5-FC75-D38A-6672-27A6881EC42E}"/>
              </a:ext>
            </a:extLst>
          </p:cNvPr>
          <p:cNvSpPr>
            <a:spLocks noGrp="1"/>
          </p:cNvSpPr>
          <p:nvPr>
            <p:ph idx="1"/>
          </p:nvPr>
        </p:nvSpPr>
        <p:spPr>
          <a:xfrm>
            <a:off x="1103313" y="1209368"/>
            <a:ext cx="8947150" cy="5039032"/>
          </a:xfrm>
        </p:spPr>
        <p:txBody>
          <a:bodyPr>
            <a:normAutofit/>
          </a:bodyPr>
          <a:lstStyle/>
          <a:p>
            <a:pPr marL="0" indent="0">
              <a:buNone/>
            </a:pPr>
            <a:r>
              <a:rPr lang="en-IN" sz="1600" dirty="0"/>
              <a:t>4. Temporal Trends:</a:t>
            </a:r>
          </a:p>
          <a:p>
            <a:pPr marL="0" indent="0">
              <a:buNone/>
            </a:pPr>
            <a:r>
              <a:rPr lang="en-IN" sz="1600" dirty="0"/>
              <a:t>	- Explore how YouTube song video metrics vary over time.</a:t>
            </a:r>
          </a:p>
          <a:p>
            <a:pPr marL="0" indent="0">
              <a:buNone/>
            </a:pPr>
            <a:r>
              <a:rPr lang="en-IN" sz="1600" dirty="0"/>
              <a:t>	- Identify peak publishing times and their impact on engagement.</a:t>
            </a:r>
          </a:p>
          <a:p>
            <a:pPr marL="0" indent="0">
              <a:buNone/>
            </a:pPr>
            <a:r>
              <a:rPr lang="en-IN" sz="1600" dirty="0"/>
              <a:t>5. User Engagement Insights:</a:t>
            </a:r>
          </a:p>
          <a:p>
            <a:pPr marL="0" indent="0">
              <a:buNone/>
            </a:pPr>
            <a:r>
              <a:rPr lang="en-IN" sz="1600" dirty="0"/>
              <a:t>	- Investigate relationships between likes, comments, and views.</a:t>
            </a:r>
          </a:p>
          <a:p>
            <a:pPr marL="0" indent="0">
              <a:buNone/>
            </a:pPr>
            <a:r>
              <a:rPr lang="en-IN" sz="1600" dirty="0"/>
              <a:t>	- Identify factors influencing user engagement with YouTube song videos.</a:t>
            </a:r>
          </a:p>
        </p:txBody>
      </p:sp>
    </p:spTree>
    <p:extLst>
      <p:ext uri="{BB962C8B-B14F-4D97-AF65-F5344CB8AC3E}">
        <p14:creationId xmlns:p14="http://schemas.microsoft.com/office/powerpoint/2010/main" val="363050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E6B7-A9B8-8186-8A01-A0743216F0E9}"/>
              </a:ext>
            </a:extLst>
          </p:cNvPr>
          <p:cNvSpPr>
            <a:spLocks noGrp="1"/>
          </p:cNvSpPr>
          <p:nvPr>
            <p:ph type="title"/>
          </p:nvPr>
        </p:nvSpPr>
        <p:spPr>
          <a:xfrm>
            <a:off x="646111" y="1042219"/>
            <a:ext cx="9422121" cy="2615381"/>
          </a:xfrm>
        </p:spPr>
        <p:txBody>
          <a:bodyPr/>
          <a:lstStyle/>
          <a:p>
            <a:pPr algn="ctr"/>
            <a:r>
              <a:rPr lang="en-US" dirty="0"/>
              <a:t>04 &amp; 05	-	</a:t>
            </a:r>
            <a:br>
              <a:rPr lang="en-US" dirty="0"/>
            </a:br>
            <a:br>
              <a:rPr lang="en-US" dirty="0"/>
            </a:br>
            <a:r>
              <a:rPr lang="en-US" sz="4400" b="1" dirty="0"/>
              <a:t>Power Bi Dashboard</a:t>
            </a:r>
            <a:br>
              <a:rPr lang="en-US" sz="4400" b="1" dirty="0"/>
            </a:br>
            <a:r>
              <a:rPr lang="en-US" sz="4400" b="1" dirty="0"/>
              <a:t>	Reports detailing channel and content analysis</a:t>
            </a:r>
            <a:br>
              <a:rPr lang="en-US" sz="4400" b="1" dirty="0"/>
            </a:br>
            <a:r>
              <a:rPr lang="en-US" dirty="0"/>
              <a:t>	</a:t>
            </a:r>
            <a:endParaRPr lang="en-IN" dirty="0"/>
          </a:p>
        </p:txBody>
      </p:sp>
    </p:spTree>
    <p:extLst>
      <p:ext uri="{BB962C8B-B14F-4D97-AF65-F5344CB8AC3E}">
        <p14:creationId xmlns:p14="http://schemas.microsoft.com/office/powerpoint/2010/main" val="3358341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C259-82A1-464E-670F-5AABC47985B8}"/>
              </a:ext>
            </a:extLst>
          </p:cNvPr>
          <p:cNvSpPr>
            <a:spLocks noGrp="1"/>
          </p:cNvSpPr>
          <p:nvPr>
            <p:ph type="title"/>
          </p:nvPr>
        </p:nvSpPr>
        <p:spPr/>
        <p:txBody>
          <a:bodyPr/>
          <a:lstStyle/>
          <a:p>
            <a:r>
              <a:rPr lang="en-US" dirty="0"/>
              <a:t>T-Series Channel Analysis:</a:t>
            </a:r>
            <a:endParaRPr lang="en-IN" dirty="0"/>
          </a:p>
        </p:txBody>
      </p:sp>
      <p:sp>
        <p:nvSpPr>
          <p:cNvPr id="4" name="TextBox 3">
            <a:extLst>
              <a:ext uri="{FF2B5EF4-FFF2-40B4-BE49-F238E27FC236}">
                <a16:creationId xmlns:a16="http://schemas.microsoft.com/office/drawing/2014/main" id="{182364F0-2667-EF7B-8229-74A8946C44CC}"/>
              </a:ext>
            </a:extLst>
          </p:cNvPr>
          <p:cNvSpPr txBox="1"/>
          <p:nvPr/>
        </p:nvSpPr>
        <p:spPr>
          <a:xfrm>
            <a:off x="1209368" y="3154010"/>
            <a:ext cx="2320413" cy="1569660"/>
          </a:xfrm>
          <a:prstGeom prst="rect">
            <a:avLst/>
          </a:prstGeom>
          <a:noFill/>
          <a:ln>
            <a:solidFill>
              <a:schemeClr val="tx1">
                <a:lumMod val="95000"/>
              </a:schemeClr>
            </a:solidFill>
          </a:ln>
        </p:spPr>
        <p:txBody>
          <a:bodyPr wrap="square" rtlCol="0">
            <a:spAutoFit/>
          </a:bodyPr>
          <a:lstStyle/>
          <a:p>
            <a:endParaRPr lang="en-US" dirty="0"/>
          </a:p>
          <a:p>
            <a:pPr algn="ctr"/>
            <a:r>
              <a:rPr lang="en-IN" sz="2000" dirty="0"/>
              <a:t>230.95bn</a:t>
            </a:r>
          </a:p>
          <a:p>
            <a:pPr algn="ctr"/>
            <a:endParaRPr lang="en-IN" sz="2000" dirty="0"/>
          </a:p>
          <a:p>
            <a:pPr algn="ctr"/>
            <a:r>
              <a:rPr lang="en-US" sz="2000" dirty="0"/>
              <a:t>ViewCount</a:t>
            </a:r>
          </a:p>
          <a:p>
            <a:endParaRPr lang="en-IN" dirty="0"/>
          </a:p>
        </p:txBody>
      </p:sp>
      <p:sp>
        <p:nvSpPr>
          <p:cNvPr id="6" name="TextBox 5">
            <a:extLst>
              <a:ext uri="{FF2B5EF4-FFF2-40B4-BE49-F238E27FC236}">
                <a16:creationId xmlns:a16="http://schemas.microsoft.com/office/drawing/2014/main" id="{438F384C-FAF5-AF2A-BBAC-4D72AD91F9E9}"/>
              </a:ext>
            </a:extLst>
          </p:cNvPr>
          <p:cNvSpPr txBox="1"/>
          <p:nvPr/>
        </p:nvSpPr>
        <p:spPr>
          <a:xfrm>
            <a:off x="4827637" y="3154010"/>
            <a:ext cx="1976284" cy="1631216"/>
          </a:xfrm>
          <a:prstGeom prst="rect">
            <a:avLst/>
          </a:prstGeom>
          <a:noFill/>
          <a:ln>
            <a:solidFill>
              <a:schemeClr val="tx1">
                <a:lumMod val="95000"/>
              </a:schemeClr>
            </a:solidFill>
          </a:ln>
        </p:spPr>
        <p:txBody>
          <a:bodyPr wrap="square" rtlCol="0">
            <a:spAutoFit/>
          </a:bodyPr>
          <a:lstStyle/>
          <a:p>
            <a:pPr algn="ctr"/>
            <a:endParaRPr lang="en-US" sz="2000" dirty="0"/>
          </a:p>
          <a:p>
            <a:pPr algn="ctr"/>
            <a:r>
              <a:rPr lang="en-US" sz="2000" dirty="0"/>
              <a:t>2bn</a:t>
            </a:r>
          </a:p>
          <a:p>
            <a:pPr algn="ctr"/>
            <a:endParaRPr lang="en-US" sz="2000" dirty="0"/>
          </a:p>
          <a:p>
            <a:pPr algn="ctr"/>
            <a:r>
              <a:rPr lang="en-US" sz="2000" dirty="0"/>
              <a:t>Likes Count</a:t>
            </a:r>
          </a:p>
          <a:p>
            <a:pPr algn="ctr"/>
            <a:endParaRPr lang="en-IN" sz="2000" dirty="0"/>
          </a:p>
        </p:txBody>
      </p:sp>
      <p:sp>
        <p:nvSpPr>
          <p:cNvPr id="7" name="TextBox 6">
            <a:extLst>
              <a:ext uri="{FF2B5EF4-FFF2-40B4-BE49-F238E27FC236}">
                <a16:creationId xmlns:a16="http://schemas.microsoft.com/office/drawing/2014/main" id="{1A751B2A-645B-A41A-F139-2CA28F456982}"/>
              </a:ext>
            </a:extLst>
          </p:cNvPr>
          <p:cNvSpPr txBox="1"/>
          <p:nvPr/>
        </p:nvSpPr>
        <p:spPr>
          <a:xfrm>
            <a:off x="8013289" y="3092454"/>
            <a:ext cx="2753034" cy="1631216"/>
          </a:xfrm>
          <a:prstGeom prst="rect">
            <a:avLst/>
          </a:prstGeom>
          <a:noFill/>
          <a:ln>
            <a:solidFill>
              <a:schemeClr val="tx1">
                <a:lumMod val="95000"/>
              </a:schemeClr>
            </a:solidFill>
          </a:ln>
        </p:spPr>
        <p:txBody>
          <a:bodyPr wrap="square" rtlCol="0">
            <a:spAutoFit/>
          </a:bodyPr>
          <a:lstStyle/>
          <a:p>
            <a:pPr algn="ctr"/>
            <a:endParaRPr lang="en-US" sz="2000" dirty="0"/>
          </a:p>
          <a:p>
            <a:pPr algn="ctr"/>
            <a:r>
              <a:rPr lang="en-US" sz="2000" dirty="0"/>
              <a:t>51M</a:t>
            </a:r>
          </a:p>
          <a:p>
            <a:pPr algn="ctr"/>
            <a:endParaRPr lang="en-US" sz="2000" dirty="0"/>
          </a:p>
          <a:p>
            <a:pPr algn="ctr"/>
            <a:r>
              <a:rPr lang="en-US" sz="2000" dirty="0"/>
              <a:t>Comment Count</a:t>
            </a:r>
          </a:p>
          <a:p>
            <a:pPr algn="ctr"/>
            <a:endParaRPr lang="en-IN" sz="2000" dirty="0"/>
          </a:p>
        </p:txBody>
      </p:sp>
    </p:spTree>
    <p:extLst>
      <p:ext uri="{BB962C8B-B14F-4D97-AF65-F5344CB8AC3E}">
        <p14:creationId xmlns:p14="http://schemas.microsoft.com/office/powerpoint/2010/main" val="2481656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170</TotalTime>
  <Words>618</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Courier New</vt:lpstr>
      <vt:lpstr>Wingdings 3</vt:lpstr>
      <vt:lpstr>Ion</vt:lpstr>
      <vt:lpstr>YouTube Song  Analysis </vt:lpstr>
      <vt:lpstr>Project aim</vt:lpstr>
      <vt:lpstr>PowerPoint Presentation</vt:lpstr>
      <vt:lpstr>01 - Problem Statement</vt:lpstr>
      <vt:lpstr>02 - Dataset Description</vt:lpstr>
      <vt:lpstr>03 - Project Objectives</vt:lpstr>
      <vt:lpstr>PowerPoint Presentation</vt:lpstr>
      <vt:lpstr>04 &amp; 05 -   Power Bi Dashboard  Reports detailing channel and content analysis  </vt:lpstr>
      <vt:lpstr>T-Series Channel Analysis:</vt:lpstr>
      <vt:lpstr>PowerPoint Presentation</vt:lpstr>
      <vt:lpstr>PowerPoint Presentation</vt:lpstr>
      <vt:lpstr>PowerPoint Presentation</vt:lpstr>
      <vt:lpstr>PowerPoint Presentation</vt:lpstr>
      <vt:lpstr>PowerPoint Presentation</vt:lpstr>
      <vt:lpstr>Conclusion</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jyoti kumari</dc:creator>
  <cp:lastModifiedBy>jyoti kumari</cp:lastModifiedBy>
  <cp:revision>1</cp:revision>
  <dcterms:created xsi:type="dcterms:W3CDTF">2024-07-05T15:02:45Z</dcterms:created>
  <dcterms:modified xsi:type="dcterms:W3CDTF">2024-07-05T18:23:49Z</dcterms:modified>
</cp:coreProperties>
</file>