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2B_6B00D35C.xml" ContentType="application/vnd.ms-powerpoint.comments+xml"/>
  <Override PartName="/ppt/media/image12.jpg" ContentType="image/jpg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96" r:id="rId6"/>
    <p:sldId id="262" r:id="rId7"/>
    <p:sldId id="299" r:id="rId8"/>
    <p:sldId id="301" r:id="rId9"/>
    <p:sldId id="302" r:id="rId10"/>
    <p:sldId id="297" r:id="rId11"/>
    <p:sldId id="303" r:id="rId12"/>
    <p:sldId id="304" r:id="rId13"/>
    <p:sldId id="305" r:id="rId14"/>
    <p:sldId id="306" r:id="rId15"/>
    <p:sldId id="307" r:id="rId16"/>
    <p:sldId id="310" r:id="rId17"/>
  </p:sldIdLst>
  <p:sldSz cx="9144000" cy="5143500" type="screen16x9"/>
  <p:notesSz cx="6858000" cy="9144000"/>
  <p:embeddedFontLst>
    <p:embeddedFont>
      <p:font typeface="Encode Sans" panose="020B0604020202020204" charset="0"/>
      <p:regular r:id="rId19"/>
      <p:bold r:id="rId20"/>
    </p:embeddedFont>
    <p:embeddedFont>
      <p:font typeface="Manrope" panose="020B0604020202020204" charset="0"/>
      <p:regular r:id="rId21"/>
      <p:bold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9EFBD7-A578-E527-D59D-A47E9881E873}" name="Jyoti Tiwari" initials="j1" userId="S::jyoti.12103629@lpu.in::ad7814c3-c7e7-420c-b01e-463284aa0cd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5A52"/>
    <a:srgbClr val="C99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12DD08-8D17-454B-A9A0-90F6649E030E}">
  <a:tblStyle styleId="{2712DD08-8D17-454B-A9A0-90F6649E03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FBA4E1-7C02-4D6C-A0BD-8DC212216AF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omments/modernComment_12B_6B00D35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436F7B-7DC5-4797-B109-94B0823CAC63}" authorId="{1C9EFBD7-A578-E527-D59D-A47E9881E873}" created="2024-05-13T19:23:35.5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95216220" sldId="299"/>
      <ac:picMk id="6" creationId="{79C668AA-6F36-57C5-8AB8-AC621B535E35}"/>
    </ac:deMkLst>
    <p188:txBody>
      <a:bodyPr/>
      <a:lstStyle/>
      <a:p>
        <a:r>
          <a:rPr lang="en-IN"/>
          <a:t>Data scientists use it to study and explore data sets, as well 
as describe their key properties, and they frequently 
use data visualization approaches.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3865675" y="2785525"/>
            <a:ext cx="43836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3977225" y="1704075"/>
            <a:ext cx="1332600" cy="10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>
            <a:spLocks noGrp="1"/>
          </p:cNvSpPr>
          <p:nvPr>
            <p:ph type="pic" idx="3"/>
          </p:nvPr>
        </p:nvSpPr>
        <p:spPr>
          <a:xfrm>
            <a:off x="1175075" y="753125"/>
            <a:ext cx="2551500" cy="3756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89" name="Google Shape;89;p3"/>
          <p:cNvPicPr preferRelativeResize="0"/>
          <p:nvPr/>
        </p:nvPicPr>
        <p:blipFill rotWithShape="1">
          <a:blip r:embed="rId3">
            <a:alphaModFix amt="27000"/>
          </a:blip>
          <a:srcRect l="7961" t="25064" r="16067" b="38081"/>
          <a:stretch/>
        </p:blipFill>
        <p:spPr>
          <a:xfrm rot="-1313830">
            <a:off x="-149259" y="78625"/>
            <a:ext cx="2527491" cy="8172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3"/>
          <p:cNvGrpSpPr/>
          <p:nvPr/>
        </p:nvGrpSpPr>
        <p:grpSpPr>
          <a:xfrm rot="-4691730">
            <a:off x="8225294" y="4237376"/>
            <a:ext cx="1090012" cy="327460"/>
            <a:chOff x="6491734" y="4167639"/>
            <a:chExt cx="2680130" cy="805162"/>
          </a:xfrm>
        </p:grpSpPr>
        <p:grpSp>
          <p:nvGrpSpPr>
            <p:cNvPr id="91" name="Google Shape;91;p3"/>
            <p:cNvGrpSpPr/>
            <p:nvPr/>
          </p:nvGrpSpPr>
          <p:grpSpPr>
            <a:xfrm>
              <a:off x="7840359" y="4167639"/>
              <a:ext cx="1331505" cy="497362"/>
              <a:chOff x="3868900" y="4489425"/>
              <a:chExt cx="2642400" cy="987025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3868900" y="4944250"/>
                <a:ext cx="64180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2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1" y="53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517200" y="4796825"/>
                <a:ext cx="6418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90" extrusionOk="0">
                    <a:moveTo>
                      <a:pt x="0" y="0"/>
                    </a:moveTo>
                    <a:lnTo>
                      <a:pt x="4838" y="21289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165550" y="4649450"/>
                <a:ext cx="64185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5869425" y="4489425"/>
                <a:ext cx="641875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5" h="21288" extrusionOk="0">
                    <a:moveTo>
                      <a:pt x="1" y="1"/>
                    </a:moveTo>
                    <a:lnTo>
                      <a:pt x="4839" y="21288"/>
                    </a:lnTo>
                    <a:lnTo>
                      <a:pt x="25674" y="53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3"/>
            <p:cNvGrpSpPr/>
            <p:nvPr/>
          </p:nvGrpSpPr>
          <p:grpSpPr>
            <a:xfrm>
              <a:off x="6491734" y="4475439"/>
              <a:ext cx="1331505" cy="497362"/>
              <a:chOff x="3868900" y="4489425"/>
              <a:chExt cx="2642400" cy="987025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3868900" y="4944250"/>
                <a:ext cx="64180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2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1" y="53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517200" y="4796825"/>
                <a:ext cx="6418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90" extrusionOk="0">
                    <a:moveTo>
                      <a:pt x="0" y="0"/>
                    </a:moveTo>
                    <a:lnTo>
                      <a:pt x="4838" y="21289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165550" y="4649450"/>
                <a:ext cx="64185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5869425" y="4489425"/>
                <a:ext cx="641875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5" h="21288" extrusionOk="0">
                    <a:moveTo>
                      <a:pt x="1" y="1"/>
                    </a:moveTo>
                    <a:lnTo>
                      <a:pt x="4839" y="21288"/>
                    </a:lnTo>
                    <a:lnTo>
                      <a:pt x="25674" y="53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Google Shape;101;p3"/>
          <p:cNvSpPr/>
          <p:nvPr/>
        </p:nvSpPr>
        <p:spPr>
          <a:xfrm>
            <a:off x="4532388" y="28242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23513" y="188585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8055563" y="91600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3786463" y="483872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7605638" y="483872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 amt="27000"/>
          </a:blip>
          <a:srcRect l="7961" t="25064" r="16067" b="38081"/>
          <a:stretch/>
        </p:blipFill>
        <p:spPr>
          <a:xfrm rot="3884370">
            <a:off x="6879774" y="785871"/>
            <a:ext cx="3625283" cy="117221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323513" y="157217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3443663" y="48387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8055563" y="133237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4110388" y="2824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309638" y="48387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2" name="Google Shape;112;p3"/>
          <p:cNvGrpSpPr/>
          <p:nvPr/>
        </p:nvGrpSpPr>
        <p:grpSpPr>
          <a:xfrm rot="-10089075">
            <a:off x="6332999" y="108411"/>
            <a:ext cx="1089915" cy="327431"/>
            <a:chOff x="6491734" y="4167639"/>
            <a:chExt cx="2680130" cy="805162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7840359" y="4167639"/>
              <a:ext cx="1331505" cy="497362"/>
              <a:chOff x="3868900" y="4489425"/>
              <a:chExt cx="2642400" cy="987025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3868900" y="4944250"/>
                <a:ext cx="64180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2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1" y="53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517200" y="4796825"/>
                <a:ext cx="6418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90" extrusionOk="0">
                    <a:moveTo>
                      <a:pt x="0" y="0"/>
                    </a:moveTo>
                    <a:lnTo>
                      <a:pt x="4838" y="21289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5165550" y="4649450"/>
                <a:ext cx="64185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5869425" y="4489425"/>
                <a:ext cx="641875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5" h="21288" extrusionOk="0">
                    <a:moveTo>
                      <a:pt x="1" y="1"/>
                    </a:moveTo>
                    <a:lnTo>
                      <a:pt x="4839" y="21288"/>
                    </a:lnTo>
                    <a:lnTo>
                      <a:pt x="25674" y="53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3"/>
            <p:cNvGrpSpPr/>
            <p:nvPr/>
          </p:nvGrpSpPr>
          <p:grpSpPr>
            <a:xfrm>
              <a:off x="6491734" y="4475439"/>
              <a:ext cx="1331505" cy="497362"/>
              <a:chOff x="3868900" y="4489425"/>
              <a:chExt cx="2642400" cy="987025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3868900" y="4944250"/>
                <a:ext cx="64180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2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1" y="53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4517200" y="4796825"/>
                <a:ext cx="6418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90" extrusionOk="0">
                    <a:moveTo>
                      <a:pt x="0" y="0"/>
                    </a:moveTo>
                    <a:lnTo>
                      <a:pt x="4838" y="21289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5165550" y="4649450"/>
                <a:ext cx="64185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5869425" y="4489425"/>
                <a:ext cx="641875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5" h="21288" extrusionOk="0">
                    <a:moveTo>
                      <a:pt x="1" y="1"/>
                    </a:moveTo>
                    <a:lnTo>
                      <a:pt x="4839" y="21288"/>
                    </a:lnTo>
                    <a:lnTo>
                      <a:pt x="25674" y="53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" name="Google Shape;123;p3"/>
          <p:cNvGrpSpPr/>
          <p:nvPr/>
        </p:nvGrpSpPr>
        <p:grpSpPr>
          <a:xfrm>
            <a:off x="5309825" y="4313550"/>
            <a:ext cx="1017125" cy="1705175"/>
            <a:chOff x="3267625" y="3770625"/>
            <a:chExt cx="1017125" cy="1705175"/>
          </a:xfrm>
        </p:grpSpPr>
        <p:sp>
          <p:nvSpPr>
            <p:cNvPr id="124" name="Google Shape;124;p3"/>
            <p:cNvSpPr/>
            <p:nvPr/>
          </p:nvSpPr>
          <p:spPr>
            <a:xfrm>
              <a:off x="3690825" y="3770625"/>
              <a:ext cx="220150" cy="1442300"/>
            </a:xfrm>
            <a:custGeom>
              <a:avLst/>
              <a:gdLst/>
              <a:ahLst/>
              <a:cxnLst/>
              <a:rect l="l" t="t" r="r" b="b"/>
              <a:pathLst>
                <a:path w="8806" h="57692" extrusionOk="0">
                  <a:moveTo>
                    <a:pt x="8806" y="57691"/>
                  </a:moveTo>
                  <a:lnTo>
                    <a:pt x="1" y="57691"/>
                  </a:lnTo>
                  <a:lnTo>
                    <a:pt x="1" y="4937"/>
                  </a:lnTo>
                  <a:lnTo>
                    <a:pt x="4347" y="1"/>
                  </a:lnTo>
                  <a:lnTo>
                    <a:pt x="8806" y="4937"/>
                  </a:lnTo>
                  <a:lnTo>
                    <a:pt x="8806" y="57691"/>
                  </a:lnTo>
                  <a:close/>
                  <a:moveTo>
                    <a:pt x="211" y="57481"/>
                  </a:moveTo>
                  <a:lnTo>
                    <a:pt x="8596" y="57481"/>
                  </a:lnTo>
                  <a:lnTo>
                    <a:pt x="8596" y="5017"/>
                  </a:lnTo>
                  <a:lnTo>
                    <a:pt x="4349" y="316"/>
                  </a:lnTo>
                  <a:lnTo>
                    <a:pt x="211" y="501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55675" y="4281925"/>
              <a:ext cx="171000" cy="1120500"/>
            </a:xfrm>
            <a:custGeom>
              <a:avLst/>
              <a:gdLst/>
              <a:ahLst/>
              <a:cxnLst/>
              <a:rect l="l" t="t" r="r" b="b"/>
              <a:pathLst>
                <a:path w="6840" h="44820" extrusionOk="0">
                  <a:moveTo>
                    <a:pt x="6840" y="44819"/>
                  </a:moveTo>
                  <a:lnTo>
                    <a:pt x="1" y="44819"/>
                  </a:lnTo>
                  <a:lnTo>
                    <a:pt x="1" y="3836"/>
                  </a:lnTo>
                  <a:lnTo>
                    <a:pt x="3376" y="0"/>
                  </a:lnTo>
                  <a:lnTo>
                    <a:pt x="6840" y="3834"/>
                  </a:lnTo>
                  <a:lnTo>
                    <a:pt x="6840" y="44819"/>
                  </a:lnTo>
                  <a:close/>
                  <a:moveTo>
                    <a:pt x="163" y="44657"/>
                  </a:moveTo>
                  <a:lnTo>
                    <a:pt x="6677" y="44657"/>
                  </a:lnTo>
                  <a:lnTo>
                    <a:pt x="6677" y="3897"/>
                  </a:lnTo>
                  <a:lnTo>
                    <a:pt x="3378" y="247"/>
                  </a:lnTo>
                  <a:lnTo>
                    <a:pt x="163" y="3897"/>
                  </a:lnTo>
                  <a:lnTo>
                    <a:pt x="163" y="4465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763475" y="4540900"/>
              <a:ext cx="121350" cy="795150"/>
            </a:xfrm>
            <a:custGeom>
              <a:avLst/>
              <a:gdLst/>
              <a:ahLst/>
              <a:cxnLst/>
              <a:rect l="l" t="t" r="r" b="b"/>
              <a:pathLst>
                <a:path w="4854" h="31806" extrusionOk="0">
                  <a:moveTo>
                    <a:pt x="4854" y="31805"/>
                  </a:moveTo>
                  <a:lnTo>
                    <a:pt x="0" y="31805"/>
                  </a:lnTo>
                  <a:lnTo>
                    <a:pt x="0" y="2722"/>
                  </a:lnTo>
                  <a:lnTo>
                    <a:pt x="2396" y="1"/>
                  </a:lnTo>
                  <a:lnTo>
                    <a:pt x="4854" y="2722"/>
                  </a:lnTo>
                  <a:close/>
                  <a:moveTo>
                    <a:pt x="117" y="31690"/>
                  </a:moveTo>
                  <a:lnTo>
                    <a:pt x="4738" y="31690"/>
                  </a:lnTo>
                  <a:lnTo>
                    <a:pt x="4738" y="2766"/>
                  </a:lnTo>
                  <a:lnTo>
                    <a:pt x="2398" y="174"/>
                  </a:lnTo>
                  <a:lnTo>
                    <a:pt x="117" y="2766"/>
                  </a:lnTo>
                  <a:lnTo>
                    <a:pt x="117" y="3169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398650" y="3803425"/>
              <a:ext cx="121375" cy="795175"/>
            </a:xfrm>
            <a:custGeom>
              <a:avLst/>
              <a:gdLst/>
              <a:ahLst/>
              <a:cxnLst/>
              <a:rect l="l" t="t" r="r" b="b"/>
              <a:pathLst>
                <a:path w="4855" h="31807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1"/>
                  </a:lnTo>
                  <a:lnTo>
                    <a:pt x="4854" y="2722"/>
                  </a:lnTo>
                  <a:lnTo>
                    <a:pt x="4854" y="31807"/>
                  </a:lnTo>
                  <a:close/>
                  <a:moveTo>
                    <a:pt x="116" y="31690"/>
                  </a:moveTo>
                  <a:lnTo>
                    <a:pt x="4739" y="31690"/>
                  </a:lnTo>
                  <a:lnTo>
                    <a:pt x="4739" y="2768"/>
                  </a:lnTo>
                  <a:lnTo>
                    <a:pt x="2397" y="176"/>
                  </a:lnTo>
                  <a:lnTo>
                    <a:pt x="116" y="276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520775" y="4479175"/>
              <a:ext cx="121375" cy="795125"/>
            </a:xfrm>
            <a:custGeom>
              <a:avLst/>
              <a:gdLst/>
              <a:ahLst/>
              <a:cxnLst/>
              <a:rect l="l" t="t" r="r" b="b"/>
              <a:pathLst>
                <a:path w="4855" h="31805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0"/>
                  </a:lnTo>
                  <a:lnTo>
                    <a:pt x="4854" y="2720"/>
                  </a:lnTo>
                  <a:close/>
                  <a:moveTo>
                    <a:pt x="116" y="31689"/>
                  </a:moveTo>
                  <a:lnTo>
                    <a:pt x="4739" y="31689"/>
                  </a:lnTo>
                  <a:lnTo>
                    <a:pt x="4739" y="2766"/>
                  </a:lnTo>
                  <a:lnTo>
                    <a:pt x="2397" y="173"/>
                  </a:lnTo>
                  <a:lnTo>
                    <a:pt x="116" y="2766"/>
                  </a:lnTo>
                  <a:lnTo>
                    <a:pt x="116" y="3168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856500" y="4133700"/>
              <a:ext cx="161775" cy="1060050"/>
            </a:xfrm>
            <a:custGeom>
              <a:avLst/>
              <a:gdLst/>
              <a:ahLst/>
              <a:cxnLst/>
              <a:rect l="l" t="t" r="r" b="b"/>
              <a:pathLst>
                <a:path w="6471" h="42402" extrusionOk="0">
                  <a:moveTo>
                    <a:pt x="6471" y="42400"/>
                  </a:moveTo>
                  <a:lnTo>
                    <a:pt x="1" y="42400"/>
                  </a:lnTo>
                  <a:lnTo>
                    <a:pt x="1" y="3628"/>
                  </a:lnTo>
                  <a:lnTo>
                    <a:pt x="20" y="3607"/>
                  </a:lnTo>
                  <a:lnTo>
                    <a:pt x="3195" y="0"/>
                  </a:lnTo>
                  <a:lnTo>
                    <a:pt x="6471" y="3628"/>
                  </a:lnTo>
                  <a:lnTo>
                    <a:pt x="6471" y="42402"/>
                  </a:lnTo>
                  <a:close/>
                  <a:moveTo>
                    <a:pt x="155" y="42246"/>
                  </a:moveTo>
                  <a:lnTo>
                    <a:pt x="6317" y="42246"/>
                  </a:lnTo>
                  <a:lnTo>
                    <a:pt x="6317" y="3687"/>
                  </a:lnTo>
                  <a:lnTo>
                    <a:pt x="3195" y="233"/>
                  </a:lnTo>
                  <a:lnTo>
                    <a:pt x="155" y="3687"/>
                  </a:lnTo>
                  <a:lnTo>
                    <a:pt x="155" y="4224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857000" y="4100950"/>
              <a:ext cx="160800" cy="92750"/>
            </a:xfrm>
            <a:custGeom>
              <a:avLst/>
              <a:gdLst/>
              <a:ahLst/>
              <a:cxnLst/>
              <a:rect l="l" t="t" r="r" b="b"/>
              <a:pathLst>
                <a:path w="6432" h="3710" extrusionOk="0">
                  <a:moveTo>
                    <a:pt x="6316" y="3710"/>
                  </a:moveTo>
                  <a:lnTo>
                    <a:pt x="3176" y="233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857000" y="4058225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57000" y="4015500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5"/>
                  </a:lnTo>
                  <a:lnTo>
                    <a:pt x="3175" y="1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490575" y="4315950"/>
              <a:ext cx="104100" cy="681800"/>
            </a:xfrm>
            <a:custGeom>
              <a:avLst/>
              <a:gdLst/>
              <a:ahLst/>
              <a:cxnLst/>
              <a:rect l="l" t="t" r="r" b="b"/>
              <a:pathLst>
                <a:path w="4164" h="27272" extrusionOk="0">
                  <a:moveTo>
                    <a:pt x="4163" y="27271"/>
                  </a:moveTo>
                  <a:lnTo>
                    <a:pt x="0" y="27271"/>
                  </a:lnTo>
                  <a:lnTo>
                    <a:pt x="0" y="2333"/>
                  </a:lnTo>
                  <a:lnTo>
                    <a:pt x="2055" y="0"/>
                  </a:lnTo>
                  <a:lnTo>
                    <a:pt x="2092" y="40"/>
                  </a:lnTo>
                  <a:lnTo>
                    <a:pt x="4163" y="2333"/>
                  </a:lnTo>
                  <a:lnTo>
                    <a:pt x="4163" y="27271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490875" y="4294875"/>
              <a:ext cx="103450" cy="59650"/>
            </a:xfrm>
            <a:custGeom>
              <a:avLst/>
              <a:gdLst/>
              <a:ahLst/>
              <a:cxnLst/>
              <a:rect l="l" t="t" r="r" b="b"/>
              <a:pathLst>
                <a:path w="4138" h="2386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7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490875" y="426735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7"/>
                  </a:moveTo>
                  <a:lnTo>
                    <a:pt x="2043" y="151"/>
                  </a:lnTo>
                  <a:lnTo>
                    <a:pt x="76" y="2387"/>
                  </a:lnTo>
                  <a:lnTo>
                    <a:pt x="1" y="2322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490875" y="423990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717075" y="4739300"/>
              <a:ext cx="104075" cy="681825"/>
            </a:xfrm>
            <a:custGeom>
              <a:avLst/>
              <a:gdLst/>
              <a:ahLst/>
              <a:cxnLst/>
              <a:rect l="l" t="t" r="r" b="b"/>
              <a:pathLst>
                <a:path w="4163" h="27273" extrusionOk="0">
                  <a:moveTo>
                    <a:pt x="4163" y="27273"/>
                  </a:moveTo>
                  <a:lnTo>
                    <a:pt x="0" y="27273"/>
                  </a:lnTo>
                  <a:lnTo>
                    <a:pt x="0" y="2334"/>
                  </a:lnTo>
                  <a:lnTo>
                    <a:pt x="2055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717375" y="4718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717375" y="4690750"/>
              <a:ext cx="103475" cy="59625"/>
            </a:xfrm>
            <a:custGeom>
              <a:avLst/>
              <a:gdLst/>
              <a:ahLst/>
              <a:cxnLst/>
              <a:rect l="l" t="t" r="r" b="b"/>
              <a:pathLst>
                <a:path w="4139" h="2385" extrusionOk="0">
                  <a:moveTo>
                    <a:pt x="4065" y="2385"/>
                  </a:moveTo>
                  <a:lnTo>
                    <a:pt x="2043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9" y="2318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717375" y="4663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80650" y="4286300"/>
              <a:ext cx="104100" cy="681825"/>
            </a:xfrm>
            <a:custGeom>
              <a:avLst/>
              <a:gdLst/>
              <a:ahLst/>
              <a:cxnLst/>
              <a:rect l="l" t="t" r="r" b="b"/>
              <a:pathLst>
                <a:path w="4164" h="27273" extrusionOk="0">
                  <a:moveTo>
                    <a:pt x="4163" y="27273"/>
                  </a:moveTo>
                  <a:lnTo>
                    <a:pt x="1" y="27273"/>
                  </a:lnTo>
                  <a:lnTo>
                    <a:pt x="1" y="2334"/>
                  </a:lnTo>
                  <a:lnTo>
                    <a:pt x="2056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4" y="27173"/>
                  </a:lnTo>
                  <a:lnTo>
                    <a:pt x="4064" y="2372"/>
                  </a:lnTo>
                  <a:lnTo>
                    <a:pt x="2056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80950" y="4265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4" y="2386"/>
                  </a:moveTo>
                  <a:lnTo>
                    <a:pt x="2044" y="151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4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80950" y="42377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7"/>
                  </a:moveTo>
                  <a:lnTo>
                    <a:pt x="2044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1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80950" y="4210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6"/>
                  </a:moveTo>
                  <a:lnTo>
                    <a:pt x="2044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267625" y="4100550"/>
              <a:ext cx="209850" cy="1375250"/>
            </a:xfrm>
            <a:custGeom>
              <a:avLst/>
              <a:gdLst/>
              <a:ahLst/>
              <a:cxnLst/>
              <a:rect l="l" t="t" r="r" b="b"/>
              <a:pathLst>
                <a:path w="8394" h="55010" extrusionOk="0">
                  <a:moveTo>
                    <a:pt x="8394" y="55009"/>
                  </a:moveTo>
                  <a:lnTo>
                    <a:pt x="0" y="55009"/>
                  </a:lnTo>
                  <a:lnTo>
                    <a:pt x="0" y="4707"/>
                  </a:lnTo>
                  <a:lnTo>
                    <a:pt x="4143" y="0"/>
                  </a:lnTo>
                  <a:lnTo>
                    <a:pt x="8394" y="4707"/>
                  </a:lnTo>
                  <a:lnTo>
                    <a:pt x="8394" y="55009"/>
                  </a:lnTo>
                  <a:close/>
                  <a:moveTo>
                    <a:pt x="199" y="54808"/>
                  </a:moveTo>
                  <a:lnTo>
                    <a:pt x="8194" y="54808"/>
                  </a:lnTo>
                  <a:lnTo>
                    <a:pt x="8194" y="4784"/>
                  </a:lnTo>
                  <a:lnTo>
                    <a:pt x="4145" y="301"/>
                  </a:lnTo>
                  <a:lnTo>
                    <a:pt x="199" y="4784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268225" y="4058050"/>
              <a:ext cx="208600" cy="120350"/>
            </a:xfrm>
            <a:custGeom>
              <a:avLst/>
              <a:gdLst/>
              <a:ahLst/>
              <a:cxnLst/>
              <a:rect l="l" t="t" r="r" b="b"/>
              <a:pathLst>
                <a:path w="8344" h="4814" extrusionOk="0">
                  <a:moveTo>
                    <a:pt x="8196" y="4814"/>
                  </a:moveTo>
                  <a:lnTo>
                    <a:pt x="4121" y="301"/>
                  </a:lnTo>
                  <a:lnTo>
                    <a:pt x="151" y="4812"/>
                  </a:lnTo>
                  <a:lnTo>
                    <a:pt x="1" y="4679"/>
                  </a:lnTo>
                  <a:lnTo>
                    <a:pt x="4118" y="0"/>
                  </a:lnTo>
                  <a:lnTo>
                    <a:pt x="8343" y="467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268225" y="4002650"/>
              <a:ext cx="208600" cy="120300"/>
            </a:xfrm>
            <a:custGeom>
              <a:avLst/>
              <a:gdLst/>
              <a:ahLst/>
              <a:cxnLst/>
              <a:rect l="l" t="t" r="r" b="b"/>
              <a:pathLst>
                <a:path w="8344" h="4812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7"/>
                  </a:lnTo>
                  <a:lnTo>
                    <a:pt x="4118" y="0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268225" y="3947200"/>
              <a:ext cx="208600" cy="120325"/>
            </a:xfrm>
            <a:custGeom>
              <a:avLst/>
              <a:gdLst/>
              <a:ahLst/>
              <a:cxnLst/>
              <a:rect l="l" t="t" r="r" b="b"/>
              <a:pathLst>
                <a:path w="8344" h="4813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9"/>
                  </a:lnTo>
                  <a:lnTo>
                    <a:pt x="4118" y="1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-303900" y="3834125"/>
            <a:ext cx="1017125" cy="1705175"/>
            <a:chOff x="3267625" y="3770625"/>
            <a:chExt cx="1017125" cy="1705175"/>
          </a:xfrm>
        </p:grpSpPr>
        <p:sp>
          <p:nvSpPr>
            <p:cNvPr id="150" name="Google Shape;150;p3"/>
            <p:cNvSpPr/>
            <p:nvPr/>
          </p:nvSpPr>
          <p:spPr>
            <a:xfrm>
              <a:off x="3690825" y="3770625"/>
              <a:ext cx="220150" cy="1442300"/>
            </a:xfrm>
            <a:custGeom>
              <a:avLst/>
              <a:gdLst/>
              <a:ahLst/>
              <a:cxnLst/>
              <a:rect l="l" t="t" r="r" b="b"/>
              <a:pathLst>
                <a:path w="8806" h="57692" extrusionOk="0">
                  <a:moveTo>
                    <a:pt x="8806" y="57691"/>
                  </a:moveTo>
                  <a:lnTo>
                    <a:pt x="1" y="57691"/>
                  </a:lnTo>
                  <a:lnTo>
                    <a:pt x="1" y="4937"/>
                  </a:lnTo>
                  <a:lnTo>
                    <a:pt x="4347" y="1"/>
                  </a:lnTo>
                  <a:lnTo>
                    <a:pt x="8806" y="4937"/>
                  </a:lnTo>
                  <a:lnTo>
                    <a:pt x="8806" y="57691"/>
                  </a:lnTo>
                  <a:close/>
                  <a:moveTo>
                    <a:pt x="211" y="57481"/>
                  </a:moveTo>
                  <a:lnTo>
                    <a:pt x="8596" y="57481"/>
                  </a:lnTo>
                  <a:lnTo>
                    <a:pt x="8596" y="5017"/>
                  </a:lnTo>
                  <a:lnTo>
                    <a:pt x="4349" y="316"/>
                  </a:lnTo>
                  <a:lnTo>
                    <a:pt x="211" y="501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055675" y="4281925"/>
              <a:ext cx="171000" cy="1120500"/>
            </a:xfrm>
            <a:custGeom>
              <a:avLst/>
              <a:gdLst/>
              <a:ahLst/>
              <a:cxnLst/>
              <a:rect l="l" t="t" r="r" b="b"/>
              <a:pathLst>
                <a:path w="6840" h="44820" extrusionOk="0">
                  <a:moveTo>
                    <a:pt x="6840" y="44819"/>
                  </a:moveTo>
                  <a:lnTo>
                    <a:pt x="1" y="44819"/>
                  </a:lnTo>
                  <a:lnTo>
                    <a:pt x="1" y="3836"/>
                  </a:lnTo>
                  <a:lnTo>
                    <a:pt x="3376" y="0"/>
                  </a:lnTo>
                  <a:lnTo>
                    <a:pt x="6840" y="3834"/>
                  </a:lnTo>
                  <a:lnTo>
                    <a:pt x="6840" y="44819"/>
                  </a:lnTo>
                  <a:close/>
                  <a:moveTo>
                    <a:pt x="163" y="44657"/>
                  </a:moveTo>
                  <a:lnTo>
                    <a:pt x="6677" y="44657"/>
                  </a:lnTo>
                  <a:lnTo>
                    <a:pt x="6677" y="3897"/>
                  </a:lnTo>
                  <a:lnTo>
                    <a:pt x="3378" y="247"/>
                  </a:lnTo>
                  <a:lnTo>
                    <a:pt x="163" y="3897"/>
                  </a:lnTo>
                  <a:lnTo>
                    <a:pt x="163" y="4465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763475" y="4540900"/>
              <a:ext cx="121350" cy="795150"/>
            </a:xfrm>
            <a:custGeom>
              <a:avLst/>
              <a:gdLst/>
              <a:ahLst/>
              <a:cxnLst/>
              <a:rect l="l" t="t" r="r" b="b"/>
              <a:pathLst>
                <a:path w="4854" h="31806" extrusionOk="0">
                  <a:moveTo>
                    <a:pt x="4854" y="31805"/>
                  </a:moveTo>
                  <a:lnTo>
                    <a:pt x="0" y="31805"/>
                  </a:lnTo>
                  <a:lnTo>
                    <a:pt x="0" y="2722"/>
                  </a:lnTo>
                  <a:lnTo>
                    <a:pt x="2396" y="1"/>
                  </a:lnTo>
                  <a:lnTo>
                    <a:pt x="4854" y="2722"/>
                  </a:lnTo>
                  <a:close/>
                  <a:moveTo>
                    <a:pt x="117" y="31690"/>
                  </a:moveTo>
                  <a:lnTo>
                    <a:pt x="4738" y="31690"/>
                  </a:lnTo>
                  <a:lnTo>
                    <a:pt x="4738" y="2766"/>
                  </a:lnTo>
                  <a:lnTo>
                    <a:pt x="2398" y="174"/>
                  </a:lnTo>
                  <a:lnTo>
                    <a:pt x="117" y="2766"/>
                  </a:lnTo>
                  <a:lnTo>
                    <a:pt x="117" y="3169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398650" y="3803425"/>
              <a:ext cx="121375" cy="795175"/>
            </a:xfrm>
            <a:custGeom>
              <a:avLst/>
              <a:gdLst/>
              <a:ahLst/>
              <a:cxnLst/>
              <a:rect l="l" t="t" r="r" b="b"/>
              <a:pathLst>
                <a:path w="4855" h="31807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1"/>
                  </a:lnTo>
                  <a:lnTo>
                    <a:pt x="4854" y="2722"/>
                  </a:lnTo>
                  <a:lnTo>
                    <a:pt x="4854" y="31807"/>
                  </a:lnTo>
                  <a:close/>
                  <a:moveTo>
                    <a:pt x="116" y="31690"/>
                  </a:moveTo>
                  <a:lnTo>
                    <a:pt x="4739" y="31690"/>
                  </a:lnTo>
                  <a:lnTo>
                    <a:pt x="4739" y="2768"/>
                  </a:lnTo>
                  <a:lnTo>
                    <a:pt x="2397" y="176"/>
                  </a:lnTo>
                  <a:lnTo>
                    <a:pt x="116" y="276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20775" y="4479175"/>
              <a:ext cx="121375" cy="795125"/>
            </a:xfrm>
            <a:custGeom>
              <a:avLst/>
              <a:gdLst/>
              <a:ahLst/>
              <a:cxnLst/>
              <a:rect l="l" t="t" r="r" b="b"/>
              <a:pathLst>
                <a:path w="4855" h="31805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0"/>
                  </a:lnTo>
                  <a:lnTo>
                    <a:pt x="4854" y="2720"/>
                  </a:lnTo>
                  <a:close/>
                  <a:moveTo>
                    <a:pt x="116" y="31689"/>
                  </a:moveTo>
                  <a:lnTo>
                    <a:pt x="4739" y="31689"/>
                  </a:lnTo>
                  <a:lnTo>
                    <a:pt x="4739" y="2766"/>
                  </a:lnTo>
                  <a:lnTo>
                    <a:pt x="2397" y="173"/>
                  </a:lnTo>
                  <a:lnTo>
                    <a:pt x="116" y="2766"/>
                  </a:lnTo>
                  <a:lnTo>
                    <a:pt x="116" y="3168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856500" y="4133700"/>
              <a:ext cx="161775" cy="1060050"/>
            </a:xfrm>
            <a:custGeom>
              <a:avLst/>
              <a:gdLst/>
              <a:ahLst/>
              <a:cxnLst/>
              <a:rect l="l" t="t" r="r" b="b"/>
              <a:pathLst>
                <a:path w="6471" h="42402" extrusionOk="0">
                  <a:moveTo>
                    <a:pt x="6471" y="42400"/>
                  </a:moveTo>
                  <a:lnTo>
                    <a:pt x="1" y="42400"/>
                  </a:lnTo>
                  <a:lnTo>
                    <a:pt x="1" y="3628"/>
                  </a:lnTo>
                  <a:lnTo>
                    <a:pt x="20" y="3607"/>
                  </a:lnTo>
                  <a:lnTo>
                    <a:pt x="3195" y="0"/>
                  </a:lnTo>
                  <a:lnTo>
                    <a:pt x="6471" y="3628"/>
                  </a:lnTo>
                  <a:lnTo>
                    <a:pt x="6471" y="42402"/>
                  </a:lnTo>
                  <a:close/>
                  <a:moveTo>
                    <a:pt x="155" y="42246"/>
                  </a:moveTo>
                  <a:lnTo>
                    <a:pt x="6317" y="42246"/>
                  </a:lnTo>
                  <a:lnTo>
                    <a:pt x="6317" y="3687"/>
                  </a:lnTo>
                  <a:lnTo>
                    <a:pt x="3195" y="233"/>
                  </a:lnTo>
                  <a:lnTo>
                    <a:pt x="155" y="3687"/>
                  </a:lnTo>
                  <a:lnTo>
                    <a:pt x="155" y="4224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857000" y="4100950"/>
              <a:ext cx="160800" cy="92750"/>
            </a:xfrm>
            <a:custGeom>
              <a:avLst/>
              <a:gdLst/>
              <a:ahLst/>
              <a:cxnLst/>
              <a:rect l="l" t="t" r="r" b="b"/>
              <a:pathLst>
                <a:path w="6432" h="3710" extrusionOk="0">
                  <a:moveTo>
                    <a:pt x="6316" y="3710"/>
                  </a:moveTo>
                  <a:lnTo>
                    <a:pt x="3176" y="233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857000" y="4058225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857000" y="4015500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5"/>
                  </a:lnTo>
                  <a:lnTo>
                    <a:pt x="3175" y="1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490575" y="4315950"/>
              <a:ext cx="104100" cy="681800"/>
            </a:xfrm>
            <a:custGeom>
              <a:avLst/>
              <a:gdLst/>
              <a:ahLst/>
              <a:cxnLst/>
              <a:rect l="l" t="t" r="r" b="b"/>
              <a:pathLst>
                <a:path w="4164" h="27272" extrusionOk="0">
                  <a:moveTo>
                    <a:pt x="4163" y="27271"/>
                  </a:moveTo>
                  <a:lnTo>
                    <a:pt x="0" y="27271"/>
                  </a:lnTo>
                  <a:lnTo>
                    <a:pt x="0" y="2333"/>
                  </a:lnTo>
                  <a:lnTo>
                    <a:pt x="2055" y="0"/>
                  </a:lnTo>
                  <a:lnTo>
                    <a:pt x="2092" y="40"/>
                  </a:lnTo>
                  <a:lnTo>
                    <a:pt x="4163" y="2333"/>
                  </a:lnTo>
                  <a:lnTo>
                    <a:pt x="4163" y="27271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490875" y="4294875"/>
              <a:ext cx="103450" cy="59650"/>
            </a:xfrm>
            <a:custGeom>
              <a:avLst/>
              <a:gdLst/>
              <a:ahLst/>
              <a:cxnLst/>
              <a:rect l="l" t="t" r="r" b="b"/>
              <a:pathLst>
                <a:path w="4138" h="2386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7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490875" y="426735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7"/>
                  </a:moveTo>
                  <a:lnTo>
                    <a:pt x="2043" y="151"/>
                  </a:lnTo>
                  <a:lnTo>
                    <a:pt x="76" y="2387"/>
                  </a:lnTo>
                  <a:lnTo>
                    <a:pt x="1" y="2322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490875" y="423990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717075" y="4739300"/>
              <a:ext cx="104075" cy="681825"/>
            </a:xfrm>
            <a:custGeom>
              <a:avLst/>
              <a:gdLst/>
              <a:ahLst/>
              <a:cxnLst/>
              <a:rect l="l" t="t" r="r" b="b"/>
              <a:pathLst>
                <a:path w="4163" h="27273" extrusionOk="0">
                  <a:moveTo>
                    <a:pt x="4163" y="27273"/>
                  </a:moveTo>
                  <a:lnTo>
                    <a:pt x="0" y="27273"/>
                  </a:lnTo>
                  <a:lnTo>
                    <a:pt x="0" y="2334"/>
                  </a:lnTo>
                  <a:lnTo>
                    <a:pt x="2055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717375" y="4718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717375" y="4690750"/>
              <a:ext cx="103475" cy="59625"/>
            </a:xfrm>
            <a:custGeom>
              <a:avLst/>
              <a:gdLst/>
              <a:ahLst/>
              <a:cxnLst/>
              <a:rect l="l" t="t" r="r" b="b"/>
              <a:pathLst>
                <a:path w="4139" h="2385" extrusionOk="0">
                  <a:moveTo>
                    <a:pt x="4065" y="2385"/>
                  </a:moveTo>
                  <a:lnTo>
                    <a:pt x="2043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9" y="2318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717375" y="4663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80650" y="4286300"/>
              <a:ext cx="104100" cy="681825"/>
            </a:xfrm>
            <a:custGeom>
              <a:avLst/>
              <a:gdLst/>
              <a:ahLst/>
              <a:cxnLst/>
              <a:rect l="l" t="t" r="r" b="b"/>
              <a:pathLst>
                <a:path w="4164" h="27273" extrusionOk="0">
                  <a:moveTo>
                    <a:pt x="4163" y="27273"/>
                  </a:moveTo>
                  <a:lnTo>
                    <a:pt x="1" y="27273"/>
                  </a:lnTo>
                  <a:lnTo>
                    <a:pt x="1" y="2334"/>
                  </a:lnTo>
                  <a:lnTo>
                    <a:pt x="2056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4" y="27173"/>
                  </a:lnTo>
                  <a:lnTo>
                    <a:pt x="4064" y="2372"/>
                  </a:lnTo>
                  <a:lnTo>
                    <a:pt x="2056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80950" y="4265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4" y="2386"/>
                  </a:moveTo>
                  <a:lnTo>
                    <a:pt x="2044" y="151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4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80950" y="42377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7"/>
                  </a:moveTo>
                  <a:lnTo>
                    <a:pt x="2044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1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80950" y="4210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6"/>
                  </a:moveTo>
                  <a:lnTo>
                    <a:pt x="2044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267625" y="4100550"/>
              <a:ext cx="209850" cy="1375250"/>
            </a:xfrm>
            <a:custGeom>
              <a:avLst/>
              <a:gdLst/>
              <a:ahLst/>
              <a:cxnLst/>
              <a:rect l="l" t="t" r="r" b="b"/>
              <a:pathLst>
                <a:path w="8394" h="55010" extrusionOk="0">
                  <a:moveTo>
                    <a:pt x="8394" y="55009"/>
                  </a:moveTo>
                  <a:lnTo>
                    <a:pt x="0" y="55009"/>
                  </a:lnTo>
                  <a:lnTo>
                    <a:pt x="0" y="4707"/>
                  </a:lnTo>
                  <a:lnTo>
                    <a:pt x="4143" y="0"/>
                  </a:lnTo>
                  <a:lnTo>
                    <a:pt x="8394" y="4707"/>
                  </a:lnTo>
                  <a:lnTo>
                    <a:pt x="8394" y="55009"/>
                  </a:lnTo>
                  <a:close/>
                  <a:moveTo>
                    <a:pt x="199" y="54808"/>
                  </a:moveTo>
                  <a:lnTo>
                    <a:pt x="8194" y="54808"/>
                  </a:lnTo>
                  <a:lnTo>
                    <a:pt x="8194" y="4784"/>
                  </a:lnTo>
                  <a:lnTo>
                    <a:pt x="4145" y="301"/>
                  </a:lnTo>
                  <a:lnTo>
                    <a:pt x="199" y="4784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268225" y="4058050"/>
              <a:ext cx="208600" cy="120350"/>
            </a:xfrm>
            <a:custGeom>
              <a:avLst/>
              <a:gdLst/>
              <a:ahLst/>
              <a:cxnLst/>
              <a:rect l="l" t="t" r="r" b="b"/>
              <a:pathLst>
                <a:path w="8344" h="4814" extrusionOk="0">
                  <a:moveTo>
                    <a:pt x="8196" y="4814"/>
                  </a:moveTo>
                  <a:lnTo>
                    <a:pt x="4121" y="301"/>
                  </a:lnTo>
                  <a:lnTo>
                    <a:pt x="151" y="4812"/>
                  </a:lnTo>
                  <a:lnTo>
                    <a:pt x="1" y="4679"/>
                  </a:lnTo>
                  <a:lnTo>
                    <a:pt x="4118" y="0"/>
                  </a:lnTo>
                  <a:lnTo>
                    <a:pt x="8343" y="467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268225" y="4002650"/>
              <a:ext cx="208600" cy="120300"/>
            </a:xfrm>
            <a:custGeom>
              <a:avLst/>
              <a:gdLst/>
              <a:ahLst/>
              <a:cxnLst/>
              <a:rect l="l" t="t" r="r" b="b"/>
              <a:pathLst>
                <a:path w="8344" h="4812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7"/>
                  </a:lnTo>
                  <a:lnTo>
                    <a:pt x="4118" y="0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68225" y="3947200"/>
              <a:ext cx="208600" cy="120325"/>
            </a:xfrm>
            <a:custGeom>
              <a:avLst/>
              <a:gdLst/>
              <a:ahLst/>
              <a:cxnLst/>
              <a:rect l="l" t="t" r="r" b="b"/>
              <a:pathLst>
                <a:path w="8344" h="4813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9"/>
                  </a:lnTo>
                  <a:lnTo>
                    <a:pt x="4118" y="1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22"/>
          <p:cNvSpPr/>
          <p:nvPr/>
        </p:nvSpPr>
        <p:spPr>
          <a:xfrm>
            <a:off x="286938" y="142650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6" name="Google Shape;1116;p22"/>
          <p:cNvSpPr/>
          <p:nvPr/>
        </p:nvSpPr>
        <p:spPr>
          <a:xfrm>
            <a:off x="1946113" y="142650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7" name="Google Shape;1117;p22"/>
          <p:cNvSpPr/>
          <p:nvPr/>
        </p:nvSpPr>
        <p:spPr>
          <a:xfrm>
            <a:off x="6367538" y="142650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8" name="Google Shape;1118;p22"/>
          <p:cNvSpPr/>
          <p:nvPr/>
        </p:nvSpPr>
        <p:spPr>
          <a:xfrm>
            <a:off x="8155438" y="142650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9" name="Google Shape;1119;p22"/>
          <p:cNvSpPr/>
          <p:nvPr/>
        </p:nvSpPr>
        <p:spPr>
          <a:xfrm>
            <a:off x="1115950" y="30307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0" name="Google Shape;1120;p22"/>
          <p:cNvSpPr/>
          <p:nvPr/>
        </p:nvSpPr>
        <p:spPr>
          <a:xfrm>
            <a:off x="2638238" y="30307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1" name="Google Shape;1121;p22"/>
          <p:cNvSpPr/>
          <p:nvPr/>
        </p:nvSpPr>
        <p:spPr>
          <a:xfrm>
            <a:off x="7325275" y="30307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2" name="Google Shape;1122;p22"/>
          <p:cNvSpPr/>
          <p:nvPr/>
        </p:nvSpPr>
        <p:spPr>
          <a:xfrm>
            <a:off x="8847563" y="30307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3" name="Google Shape;1123;p22"/>
          <p:cNvPicPr preferRelativeResize="0"/>
          <p:nvPr/>
        </p:nvPicPr>
        <p:blipFill rotWithShape="1">
          <a:blip r:embed="rId3">
            <a:alphaModFix amt="27000"/>
          </a:blip>
          <a:srcRect l="7961" t="25064" r="16067" b="38081"/>
          <a:stretch/>
        </p:blipFill>
        <p:spPr>
          <a:xfrm rot="5399964">
            <a:off x="-758563" y="2179264"/>
            <a:ext cx="2427628" cy="7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22"/>
          <p:cNvPicPr preferRelativeResize="0"/>
          <p:nvPr/>
        </p:nvPicPr>
        <p:blipFill rotWithShape="1">
          <a:blip r:embed="rId3">
            <a:alphaModFix amt="27000"/>
          </a:blip>
          <a:srcRect l="7961" t="25064" r="16067" b="38081"/>
          <a:stretch/>
        </p:blipFill>
        <p:spPr>
          <a:xfrm rot="-5400036">
            <a:off x="7537687" y="2179264"/>
            <a:ext cx="2427628" cy="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22"/>
          <p:cNvSpPr/>
          <p:nvPr/>
        </p:nvSpPr>
        <p:spPr>
          <a:xfrm>
            <a:off x="286938" y="47378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6" name="Google Shape;1126;p22"/>
          <p:cNvSpPr/>
          <p:nvPr/>
        </p:nvSpPr>
        <p:spPr>
          <a:xfrm>
            <a:off x="1946113" y="47378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7" name="Google Shape;1127;p22"/>
          <p:cNvSpPr/>
          <p:nvPr/>
        </p:nvSpPr>
        <p:spPr>
          <a:xfrm>
            <a:off x="6367538" y="47378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8" name="Google Shape;1128;p22"/>
          <p:cNvSpPr/>
          <p:nvPr/>
        </p:nvSpPr>
        <p:spPr>
          <a:xfrm>
            <a:off x="8155438" y="47378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9" name="Google Shape;1129;p22"/>
          <p:cNvSpPr/>
          <p:nvPr/>
        </p:nvSpPr>
        <p:spPr>
          <a:xfrm>
            <a:off x="1115950" y="489825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0" name="Google Shape;1130;p22"/>
          <p:cNvSpPr/>
          <p:nvPr/>
        </p:nvSpPr>
        <p:spPr>
          <a:xfrm>
            <a:off x="2638238" y="489825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1" name="Google Shape;1131;p22"/>
          <p:cNvSpPr/>
          <p:nvPr/>
        </p:nvSpPr>
        <p:spPr>
          <a:xfrm>
            <a:off x="7325275" y="489825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2" name="Google Shape;1132;p22"/>
          <p:cNvSpPr/>
          <p:nvPr/>
        </p:nvSpPr>
        <p:spPr>
          <a:xfrm>
            <a:off x="8847563" y="489825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23"/>
          <p:cNvPicPr preferRelativeResize="0"/>
          <p:nvPr/>
        </p:nvPicPr>
        <p:blipFill rotWithShape="1">
          <a:blip r:embed="rId3">
            <a:alphaModFix amt="27000"/>
          </a:blip>
          <a:srcRect l="7961" t="25064" r="16067" b="38081"/>
          <a:stretch/>
        </p:blipFill>
        <p:spPr>
          <a:xfrm rot="-166358">
            <a:off x="-556883" y="-111686"/>
            <a:ext cx="3146765" cy="10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3"/>
          <p:cNvSpPr/>
          <p:nvPr/>
        </p:nvSpPr>
        <p:spPr>
          <a:xfrm>
            <a:off x="401300" y="387994"/>
            <a:ext cx="623855" cy="475809"/>
          </a:xfrm>
          <a:custGeom>
            <a:avLst/>
            <a:gdLst/>
            <a:ahLst/>
            <a:cxnLst/>
            <a:rect l="l" t="t" r="r" b="b"/>
            <a:pathLst>
              <a:path w="53264" h="40624" extrusionOk="0">
                <a:moveTo>
                  <a:pt x="3028" y="16935"/>
                </a:moveTo>
                <a:cubicBezTo>
                  <a:pt x="2449" y="16935"/>
                  <a:pt x="1865" y="16750"/>
                  <a:pt x="1372" y="16365"/>
                </a:cubicBezTo>
                <a:cubicBezTo>
                  <a:pt x="205" y="15450"/>
                  <a:pt x="1" y="13759"/>
                  <a:pt x="915" y="12590"/>
                </a:cubicBezTo>
                <a:cubicBezTo>
                  <a:pt x="1489" y="11858"/>
                  <a:pt x="4044" y="9162"/>
                  <a:pt x="8120" y="6492"/>
                </a:cubicBezTo>
                <a:cubicBezTo>
                  <a:pt x="13372" y="3050"/>
                  <a:pt x="19111" y="1029"/>
                  <a:pt x="24709" y="650"/>
                </a:cubicBezTo>
                <a:cubicBezTo>
                  <a:pt x="34308" y="1"/>
                  <a:pt x="43550" y="3928"/>
                  <a:pt x="52176" y="12321"/>
                </a:cubicBezTo>
                <a:cubicBezTo>
                  <a:pt x="53239" y="13355"/>
                  <a:pt x="53264" y="15057"/>
                  <a:pt x="52228" y="16120"/>
                </a:cubicBezTo>
                <a:cubicBezTo>
                  <a:pt x="51195" y="17183"/>
                  <a:pt x="49495" y="17206"/>
                  <a:pt x="48431" y="16171"/>
                </a:cubicBezTo>
                <a:cubicBezTo>
                  <a:pt x="41000" y="8942"/>
                  <a:pt x="33201" y="5521"/>
                  <a:pt x="25250" y="5998"/>
                </a:cubicBezTo>
                <a:cubicBezTo>
                  <a:pt x="19329" y="6357"/>
                  <a:pt x="14346" y="8856"/>
                  <a:pt x="11208" y="10890"/>
                </a:cubicBezTo>
                <a:cubicBezTo>
                  <a:pt x="7724" y="13150"/>
                  <a:pt x="5503" y="15457"/>
                  <a:pt x="5141" y="15907"/>
                </a:cubicBezTo>
                <a:cubicBezTo>
                  <a:pt x="4613" y="16584"/>
                  <a:pt x="3824" y="16935"/>
                  <a:pt x="3028" y="16935"/>
                </a:cubicBezTo>
                <a:close/>
                <a:moveTo>
                  <a:pt x="11273" y="22740"/>
                </a:moveTo>
                <a:cubicBezTo>
                  <a:pt x="11889" y="22032"/>
                  <a:pt x="17535" y="15809"/>
                  <a:pt x="25652" y="15436"/>
                </a:cubicBezTo>
                <a:cubicBezTo>
                  <a:pt x="31182" y="15181"/>
                  <a:pt x="36762" y="17698"/>
                  <a:pt x="42233" y="22919"/>
                </a:cubicBezTo>
                <a:cubicBezTo>
                  <a:pt x="43307" y="23943"/>
                  <a:pt x="45005" y="23903"/>
                  <a:pt x="46030" y="22829"/>
                </a:cubicBezTo>
                <a:cubicBezTo>
                  <a:pt x="47055" y="21757"/>
                  <a:pt x="47015" y="20055"/>
                  <a:pt x="45941" y="19032"/>
                </a:cubicBezTo>
                <a:cubicBezTo>
                  <a:pt x="39368" y="12758"/>
                  <a:pt x="32457" y="9743"/>
                  <a:pt x="25404" y="10068"/>
                </a:cubicBezTo>
                <a:cubicBezTo>
                  <a:pt x="15271" y="10535"/>
                  <a:pt x="8480" y="17766"/>
                  <a:pt x="7222" y="19211"/>
                </a:cubicBezTo>
                <a:cubicBezTo>
                  <a:pt x="6246" y="20330"/>
                  <a:pt x="6364" y="22027"/>
                  <a:pt x="7483" y="23001"/>
                </a:cubicBezTo>
                <a:cubicBezTo>
                  <a:pt x="7992" y="23443"/>
                  <a:pt x="8620" y="23662"/>
                  <a:pt x="9246" y="23662"/>
                </a:cubicBezTo>
                <a:cubicBezTo>
                  <a:pt x="9995" y="23662"/>
                  <a:pt x="10741" y="23349"/>
                  <a:pt x="11273" y="22740"/>
                </a:cubicBezTo>
                <a:close/>
                <a:moveTo>
                  <a:pt x="17655" y="29598"/>
                </a:moveTo>
                <a:cubicBezTo>
                  <a:pt x="18173" y="28731"/>
                  <a:pt x="21320" y="25523"/>
                  <a:pt x="25494" y="25073"/>
                </a:cubicBezTo>
                <a:cubicBezTo>
                  <a:pt x="29031" y="24696"/>
                  <a:pt x="32575" y="26371"/>
                  <a:pt x="36022" y="30056"/>
                </a:cubicBezTo>
                <a:cubicBezTo>
                  <a:pt x="37036" y="31139"/>
                  <a:pt x="38736" y="31197"/>
                  <a:pt x="39819" y="30182"/>
                </a:cubicBezTo>
                <a:cubicBezTo>
                  <a:pt x="40902" y="29170"/>
                  <a:pt x="40959" y="27470"/>
                  <a:pt x="39945" y="26387"/>
                </a:cubicBezTo>
                <a:cubicBezTo>
                  <a:pt x="34136" y="20178"/>
                  <a:pt x="28569" y="19342"/>
                  <a:pt x="24921" y="19734"/>
                </a:cubicBezTo>
                <a:cubicBezTo>
                  <a:pt x="18759" y="20395"/>
                  <a:pt x="14257" y="24809"/>
                  <a:pt x="13043" y="26845"/>
                </a:cubicBezTo>
                <a:cubicBezTo>
                  <a:pt x="12282" y="28118"/>
                  <a:pt x="12699" y="29768"/>
                  <a:pt x="13974" y="30529"/>
                </a:cubicBezTo>
                <a:cubicBezTo>
                  <a:pt x="14404" y="30786"/>
                  <a:pt x="14880" y="30908"/>
                  <a:pt x="15347" y="30908"/>
                </a:cubicBezTo>
                <a:cubicBezTo>
                  <a:pt x="16261" y="30908"/>
                  <a:pt x="17153" y="30441"/>
                  <a:pt x="17655" y="29598"/>
                </a:cubicBezTo>
                <a:close/>
                <a:moveTo>
                  <a:pt x="26738" y="30310"/>
                </a:moveTo>
                <a:cubicBezTo>
                  <a:pt x="23891" y="30310"/>
                  <a:pt x="21582" y="32619"/>
                  <a:pt x="21582" y="35468"/>
                </a:cubicBezTo>
                <a:cubicBezTo>
                  <a:pt x="21582" y="38315"/>
                  <a:pt x="23891" y="40624"/>
                  <a:pt x="26738" y="40624"/>
                </a:cubicBezTo>
                <a:cubicBezTo>
                  <a:pt x="29587" y="40624"/>
                  <a:pt x="31896" y="38315"/>
                  <a:pt x="31896" y="35468"/>
                </a:cubicBezTo>
                <a:cubicBezTo>
                  <a:pt x="31896" y="32619"/>
                  <a:pt x="29587" y="30310"/>
                  <a:pt x="26738" y="30310"/>
                </a:cubicBezTo>
                <a:close/>
              </a:path>
            </a:pathLst>
          </a:cu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7" name="Google Shape;1137;p23"/>
          <p:cNvGrpSpPr/>
          <p:nvPr/>
        </p:nvGrpSpPr>
        <p:grpSpPr>
          <a:xfrm>
            <a:off x="-365918" y="2285037"/>
            <a:ext cx="1092174" cy="816487"/>
            <a:chOff x="-337706" y="2285037"/>
            <a:chExt cx="1092174" cy="816487"/>
          </a:xfrm>
        </p:grpSpPr>
        <p:sp>
          <p:nvSpPr>
            <p:cNvPr id="1138" name="Google Shape;1138;p23"/>
            <p:cNvSpPr/>
            <p:nvPr/>
          </p:nvSpPr>
          <p:spPr>
            <a:xfrm rot="924324">
              <a:off x="-254059" y="2342654"/>
              <a:ext cx="528622" cy="701252"/>
            </a:xfrm>
            <a:custGeom>
              <a:avLst/>
              <a:gdLst/>
              <a:ahLst/>
              <a:cxnLst/>
              <a:rect l="l" t="t" r="r" b="b"/>
              <a:pathLst>
                <a:path w="46499" h="61684" extrusionOk="0">
                  <a:moveTo>
                    <a:pt x="565" y="1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4" y="60955"/>
                  </a:lnTo>
                  <a:lnTo>
                    <a:pt x="23554" y="61684"/>
                  </a:lnTo>
                  <a:lnTo>
                    <a:pt x="46498" y="17559"/>
                  </a:lnTo>
                  <a:lnTo>
                    <a:pt x="565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37740"/>
                  </a:schemeClr>
                </a:gs>
                <a:gs pos="100000">
                  <a:srgbClr val="479AC1">
                    <a:alpha val="3774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6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 rot="924324">
              <a:off x="-55921" y="2342665"/>
              <a:ext cx="528600" cy="701230"/>
            </a:xfrm>
            <a:custGeom>
              <a:avLst/>
              <a:gdLst/>
              <a:ahLst/>
              <a:cxnLst/>
              <a:rect l="l" t="t" r="r" b="b"/>
              <a:pathLst>
                <a:path w="46497" h="61682" extrusionOk="0">
                  <a:moveTo>
                    <a:pt x="565" y="0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3" y="60955"/>
                  </a:lnTo>
                  <a:lnTo>
                    <a:pt x="23555" y="61682"/>
                  </a:lnTo>
                  <a:lnTo>
                    <a:pt x="46497" y="17559"/>
                  </a:lnTo>
                  <a:lnTo>
                    <a:pt x="565" y="0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37740"/>
                  </a:schemeClr>
                </a:gs>
                <a:gs pos="100000">
                  <a:srgbClr val="479AC1">
                    <a:alpha val="3774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6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 rot="924324">
              <a:off x="142189" y="2342654"/>
              <a:ext cx="528634" cy="701252"/>
            </a:xfrm>
            <a:custGeom>
              <a:avLst/>
              <a:gdLst/>
              <a:ahLst/>
              <a:cxnLst/>
              <a:rect l="l" t="t" r="r" b="b"/>
              <a:pathLst>
                <a:path w="46500" h="61684" extrusionOk="0">
                  <a:moveTo>
                    <a:pt x="566" y="0"/>
                  </a:moveTo>
                  <a:lnTo>
                    <a:pt x="1" y="1475"/>
                  </a:lnTo>
                  <a:lnTo>
                    <a:pt x="44279" y="18402"/>
                  </a:lnTo>
                  <a:lnTo>
                    <a:pt x="22155" y="60955"/>
                  </a:lnTo>
                  <a:lnTo>
                    <a:pt x="23557" y="61683"/>
                  </a:lnTo>
                  <a:lnTo>
                    <a:pt x="46499" y="17559"/>
                  </a:lnTo>
                  <a:lnTo>
                    <a:pt x="566" y="0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37740"/>
                  </a:schemeClr>
                </a:gs>
                <a:gs pos="100000">
                  <a:srgbClr val="479AC1">
                    <a:alpha val="3774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6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23"/>
          <p:cNvGrpSpPr/>
          <p:nvPr/>
        </p:nvGrpSpPr>
        <p:grpSpPr>
          <a:xfrm rot="800515">
            <a:off x="7194980" y="4696514"/>
            <a:ext cx="1560960" cy="468942"/>
            <a:chOff x="6491734" y="4167639"/>
            <a:chExt cx="2680130" cy="805162"/>
          </a:xfrm>
        </p:grpSpPr>
        <p:grpSp>
          <p:nvGrpSpPr>
            <p:cNvPr id="1142" name="Google Shape;1142;p23"/>
            <p:cNvGrpSpPr/>
            <p:nvPr/>
          </p:nvGrpSpPr>
          <p:grpSpPr>
            <a:xfrm>
              <a:off x="7840359" y="4167639"/>
              <a:ext cx="1331505" cy="497362"/>
              <a:chOff x="3868900" y="4489425"/>
              <a:chExt cx="2642400" cy="987025"/>
            </a:xfrm>
          </p:grpSpPr>
          <p:sp>
            <p:nvSpPr>
              <p:cNvPr id="1143" name="Google Shape;1143;p23"/>
              <p:cNvSpPr/>
              <p:nvPr/>
            </p:nvSpPr>
            <p:spPr>
              <a:xfrm>
                <a:off x="3868900" y="4944250"/>
                <a:ext cx="64180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2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1" y="53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3"/>
              <p:cNvSpPr/>
              <p:nvPr/>
            </p:nvSpPr>
            <p:spPr>
              <a:xfrm>
                <a:off x="4517200" y="4796825"/>
                <a:ext cx="6418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90" extrusionOk="0">
                    <a:moveTo>
                      <a:pt x="0" y="0"/>
                    </a:moveTo>
                    <a:lnTo>
                      <a:pt x="4838" y="21289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3"/>
              <p:cNvSpPr/>
              <p:nvPr/>
            </p:nvSpPr>
            <p:spPr>
              <a:xfrm>
                <a:off x="5165550" y="4649450"/>
                <a:ext cx="64185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3"/>
              <p:cNvSpPr/>
              <p:nvPr/>
            </p:nvSpPr>
            <p:spPr>
              <a:xfrm>
                <a:off x="5869425" y="4489425"/>
                <a:ext cx="641875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5" h="21288" extrusionOk="0">
                    <a:moveTo>
                      <a:pt x="1" y="1"/>
                    </a:moveTo>
                    <a:lnTo>
                      <a:pt x="4839" y="21288"/>
                    </a:lnTo>
                    <a:lnTo>
                      <a:pt x="25674" y="53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7" name="Google Shape;1147;p23"/>
            <p:cNvGrpSpPr/>
            <p:nvPr/>
          </p:nvGrpSpPr>
          <p:grpSpPr>
            <a:xfrm>
              <a:off x="6491734" y="4475439"/>
              <a:ext cx="1331505" cy="497362"/>
              <a:chOff x="3868900" y="4489425"/>
              <a:chExt cx="2642400" cy="987025"/>
            </a:xfrm>
          </p:grpSpPr>
          <p:sp>
            <p:nvSpPr>
              <p:cNvPr id="1148" name="Google Shape;1148;p23"/>
              <p:cNvSpPr/>
              <p:nvPr/>
            </p:nvSpPr>
            <p:spPr>
              <a:xfrm>
                <a:off x="3868900" y="4944250"/>
                <a:ext cx="64180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2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1" y="53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3"/>
              <p:cNvSpPr/>
              <p:nvPr/>
            </p:nvSpPr>
            <p:spPr>
              <a:xfrm>
                <a:off x="4517200" y="4796825"/>
                <a:ext cx="6418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90" extrusionOk="0">
                    <a:moveTo>
                      <a:pt x="0" y="0"/>
                    </a:moveTo>
                    <a:lnTo>
                      <a:pt x="4838" y="21289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3"/>
              <p:cNvSpPr/>
              <p:nvPr/>
            </p:nvSpPr>
            <p:spPr>
              <a:xfrm>
                <a:off x="5165550" y="4649450"/>
                <a:ext cx="64185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3"/>
              <p:cNvSpPr/>
              <p:nvPr/>
            </p:nvSpPr>
            <p:spPr>
              <a:xfrm>
                <a:off x="5869425" y="4489425"/>
                <a:ext cx="641875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5" h="21288" extrusionOk="0">
                    <a:moveTo>
                      <a:pt x="1" y="1"/>
                    </a:moveTo>
                    <a:lnTo>
                      <a:pt x="4839" y="21288"/>
                    </a:lnTo>
                    <a:lnTo>
                      <a:pt x="25674" y="53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2" name="Google Shape;1152;p23"/>
          <p:cNvSpPr/>
          <p:nvPr/>
        </p:nvSpPr>
        <p:spPr>
          <a:xfrm>
            <a:off x="140575" y="170770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3" name="Google Shape;1153;p23"/>
          <p:cNvSpPr/>
          <p:nvPr/>
        </p:nvSpPr>
        <p:spPr>
          <a:xfrm>
            <a:off x="140575" y="343980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4" name="Google Shape;1154;p23"/>
          <p:cNvSpPr/>
          <p:nvPr/>
        </p:nvSpPr>
        <p:spPr>
          <a:xfrm>
            <a:off x="8847575" y="343980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5" name="Google Shape;1155;p23"/>
          <p:cNvSpPr/>
          <p:nvPr/>
        </p:nvSpPr>
        <p:spPr>
          <a:xfrm>
            <a:off x="6127163" y="489825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6" name="Google Shape;1156;p23"/>
          <p:cNvSpPr/>
          <p:nvPr/>
        </p:nvSpPr>
        <p:spPr>
          <a:xfrm>
            <a:off x="634025" y="22210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7" name="Google Shape;1157;p23"/>
          <p:cNvSpPr/>
          <p:nvPr/>
        </p:nvSpPr>
        <p:spPr>
          <a:xfrm>
            <a:off x="3287700" y="23477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8" name="Google Shape;1158;p23"/>
          <p:cNvSpPr/>
          <p:nvPr/>
        </p:nvSpPr>
        <p:spPr>
          <a:xfrm>
            <a:off x="8649513" y="170297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9" name="Google Shape;1159;p23"/>
          <p:cNvSpPr/>
          <p:nvPr/>
        </p:nvSpPr>
        <p:spPr>
          <a:xfrm>
            <a:off x="8649513" y="4308400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0" name="Google Shape;1160;p23"/>
          <p:cNvSpPr/>
          <p:nvPr/>
        </p:nvSpPr>
        <p:spPr>
          <a:xfrm>
            <a:off x="5435038" y="47378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1" name="Google Shape;1161;p23"/>
          <p:cNvSpPr/>
          <p:nvPr/>
        </p:nvSpPr>
        <p:spPr>
          <a:xfrm>
            <a:off x="4604875" y="489825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2" name="Google Shape;1162;p23"/>
          <p:cNvSpPr/>
          <p:nvPr/>
        </p:nvSpPr>
        <p:spPr>
          <a:xfrm>
            <a:off x="3647138" y="47378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3" name="Google Shape;1163;p23"/>
          <p:cNvSpPr/>
          <p:nvPr/>
        </p:nvSpPr>
        <p:spPr>
          <a:xfrm>
            <a:off x="6956275" y="15557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4" name="Google Shape;1164;p23"/>
          <p:cNvPicPr preferRelativeResize="0"/>
          <p:nvPr/>
        </p:nvPicPr>
        <p:blipFill rotWithShape="1">
          <a:blip r:embed="rId3">
            <a:alphaModFix amt="27000"/>
          </a:blip>
          <a:srcRect l="7961" t="25064" r="16067" b="38081"/>
          <a:stretch/>
        </p:blipFill>
        <p:spPr>
          <a:xfrm rot="166358" flipH="1">
            <a:off x="6402079" y="-111686"/>
            <a:ext cx="3146765" cy="10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23"/>
          <p:cNvSpPr/>
          <p:nvPr/>
        </p:nvSpPr>
        <p:spPr>
          <a:xfrm>
            <a:off x="8223725" y="505494"/>
            <a:ext cx="623855" cy="475809"/>
          </a:xfrm>
          <a:custGeom>
            <a:avLst/>
            <a:gdLst/>
            <a:ahLst/>
            <a:cxnLst/>
            <a:rect l="l" t="t" r="r" b="b"/>
            <a:pathLst>
              <a:path w="53264" h="40624" extrusionOk="0">
                <a:moveTo>
                  <a:pt x="3028" y="16935"/>
                </a:moveTo>
                <a:cubicBezTo>
                  <a:pt x="2449" y="16935"/>
                  <a:pt x="1865" y="16750"/>
                  <a:pt x="1372" y="16365"/>
                </a:cubicBezTo>
                <a:cubicBezTo>
                  <a:pt x="205" y="15450"/>
                  <a:pt x="1" y="13759"/>
                  <a:pt x="915" y="12590"/>
                </a:cubicBezTo>
                <a:cubicBezTo>
                  <a:pt x="1489" y="11858"/>
                  <a:pt x="4044" y="9162"/>
                  <a:pt x="8120" y="6492"/>
                </a:cubicBezTo>
                <a:cubicBezTo>
                  <a:pt x="13372" y="3050"/>
                  <a:pt x="19111" y="1029"/>
                  <a:pt x="24709" y="650"/>
                </a:cubicBezTo>
                <a:cubicBezTo>
                  <a:pt x="34308" y="1"/>
                  <a:pt x="43550" y="3928"/>
                  <a:pt x="52176" y="12321"/>
                </a:cubicBezTo>
                <a:cubicBezTo>
                  <a:pt x="53239" y="13355"/>
                  <a:pt x="53264" y="15057"/>
                  <a:pt x="52228" y="16120"/>
                </a:cubicBezTo>
                <a:cubicBezTo>
                  <a:pt x="51195" y="17183"/>
                  <a:pt x="49495" y="17206"/>
                  <a:pt x="48431" y="16171"/>
                </a:cubicBezTo>
                <a:cubicBezTo>
                  <a:pt x="41000" y="8942"/>
                  <a:pt x="33201" y="5521"/>
                  <a:pt x="25250" y="5998"/>
                </a:cubicBezTo>
                <a:cubicBezTo>
                  <a:pt x="19329" y="6357"/>
                  <a:pt x="14346" y="8856"/>
                  <a:pt x="11208" y="10890"/>
                </a:cubicBezTo>
                <a:cubicBezTo>
                  <a:pt x="7724" y="13150"/>
                  <a:pt x="5503" y="15457"/>
                  <a:pt x="5141" y="15907"/>
                </a:cubicBezTo>
                <a:cubicBezTo>
                  <a:pt x="4613" y="16584"/>
                  <a:pt x="3824" y="16935"/>
                  <a:pt x="3028" y="16935"/>
                </a:cubicBezTo>
                <a:close/>
                <a:moveTo>
                  <a:pt x="11273" y="22740"/>
                </a:moveTo>
                <a:cubicBezTo>
                  <a:pt x="11889" y="22032"/>
                  <a:pt x="17535" y="15809"/>
                  <a:pt x="25652" y="15436"/>
                </a:cubicBezTo>
                <a:cubicBezTo>
                  <a:pt x="31182" y="15181"/>
                  <a:pt x="36762" y="17698"/>
                  <a:pt x="42233" y="22919"/>
                </a:cubicBezTo>
                <a:cubicBezTo>
                  <a:pt x="43307" y="23943"/>
                  <a:pt x="45005" y="23903"/>
                  <a:pt x="46030" y="22829"/>
                </a:cubicBezTo>
                <a:cubicBezTo>
                  <a:pt x="47055" y="21757"/>
                  <a:pt x="47015" y="20055"/>
                  <a:pt x="45941" y="19032"/>
                </a:cubicBezTo>
                <a:cubicBezTo>
                  <a:pt x="39368" y="12758"/>
                  <a:pt x="32457" y="9743"/>
                  <a:pt x="25404" y="10068"/>
                </a:cubicBezTo>
                <a:cubicBezTo>
                  <a:pt x="15271" y="10535"/>
                  <a:pt x="8480" y="17766"/>
                  <a:pt x="7222" y="19211"/>
                </a:cubicBezTo>
                <a:cubicBezTo>
                  <a:pt x="6246" y="20330"/>
                  <a:pt x="6364" y="22027"/>
                  <a:pt x="7483" y="23001"/>
                </a:cubicBezTo>
                <a:cubicBezTo>
                  <a:pt x="7992" y="23443"/>
                  <a:pt x="8620" y="23662"/>
                  <a:pt x="9246" y="23662"/>
                </a:cubicBezTo>
                <a:cubicBezTo>
                  <a:pt x="9995" y="23662"/>
                  <a:pt x="10741" y="23349"/>
                  <a:pt x="11273" y="22740"/>
                </a:cubicBezTo>
                <a:close/>
                <a:moveTo>
                  <a:pt x="17655" y="29598"/>
                </a:moveTo>
                <a:cubicBezTo>
                  <a:pt x="18173" y="28731"/>
                  <a:pt x="21320" y="25523"/>
                  <a:pt x="25494" y="25073"/>
                </a:cubicBezTo>
                <a:cubicBezTo>
                  <a:pt x="29031" y="24696"/>
                  <a:pt x="32575" y="26371"/>
                  <a:pt x="36022" y="30056"/>
                </a:cubicBezTo>
                <a:cubicBezTo>
                  <a:pt x="37036" y="31139"/>
                  <a:pt x="38736" y="31197"/>
                  <a:pt x="39819" y="30182"/>
                </a:cubicBezTo>
                <a:cubicBezTo>
                  <a:pt x="40902" y="29170"/>
                  <a:pt x="40959" y="27470"/>
                  <a:pt x="39945" y="26387"/>
                </a:cubicBezTo>
                <a:cubicBezTo>
                  <a:pt x="34136" y="20178"/>
                  <a:pt x="28569" y="19342"/>
                  <a:pt x="24921" y="19734"/>
                </a:cubicBezTo>
                <a:cubicBezTo>
                  <a:pt x="18759" y="20395"/>
                  <a:pt x="14257" y="24809"/>
                  <a:pt x="13043" y="26845"/>
                </a:cubicBezTo>
                <a:cubicBezTo>
                  <a:pt x="12282" y="28118"/>
                  <a:pt x="12699" y="29768"/>
                  <a:pt x="13974" y="30529"/>
                </a:cubicBezTo>
                <a:cubicBezTo>
                  <a:pt x="14404" y="30786"/>
                  <a:pt x="14880" y="30908"/>
                  <a:pt x="15347" y="30908"/>
                </a:cubicBezTo>
                <a:cubicBezTo>
                  <a:pt x="16261" y="30908"/>
                  <a:pt x="17153" y="30441"/>
                  <a:pt x="17655" y="29598"/>
                </a:cubicBezTo>
                <a:close/>
                <a:moveTo>
                  <a:pt x="26738" y="30310"/>
                </a:moveTo>
                <a:cubicBezTo>
                  <a:pt x="23891" y="30310"/>
                  <a:pt x="21582" y="32619"/>
                  <a:pt x="21582" y="35468"/>
                </a:cubicBezTo>
                <a:cubicBezTo>
                  <a:pt x="21582" y="38315"/>
                  <a:pt x="23891" y="40624"/>
                  <a:pt x="26738" y="40624"/>
                </a:cubicBezTo>
                <a:cubicBezTo>
                  <a:pt x="29587" y="40624"/>
                  <a:pt x="31896" y="38315"/>
                  <a:pt x="31896" y="35468"/>
                </a:cubicBezTo>
                <a:cubicBezTo>
                  <a:pt x="31896" y="32619"/>
                  <a:pt x="29587" y="30310"/>
                  <a:pt x="26738" y="30310"/>
                </a:cubicBezTo>
                <a:close/>
              </a:path>
            </a:pathLst>
          </a:cu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6" name="Google Shape;1166;p23"/>
          <p:cNvGrpSpPr/>
          <p:nvPr/>
        </p:nvGrpSpPr>
        <p:grpSpPr>
          <a:xfrm rot="-800515" flipH="1">
            <a:off x="3759380" y="39902"/>
            <a:ext cx="1560960" cy="468942"/>
            <a:chOff x="6491734" y="4167639"/>
            <a:chExt cx="2680130" cy="805162"/>
          </a:xfrm>
        </p:grpSpPr>
        <p:grpSp>
          <p:nvGrpSpPr>
            <p:cNvPr id="1167" name="Google Shape;1167;p23"/>
            <p:cNvGrpSpPr/>
            <p:nvPr/>
          </p:nvGrpSpPr>
          <p:grpSpPr>
            <a:xfrm>
              <a:off x="7840359" y="4167639"/>
              <a:ext cx="1331505" cy="497362"/>
              <a:chOff x="3868900" y="4489425"/>
              <a:chExt cx="2642400" cy="987025"/>
            </a:xfrm>
          </p:grpSpPr>
          <p:sp>
            <p:nvSpPr>
              <p:cNvPr id="1168" name="Google Shape;1168;p23"/>
              <p:cNvSpPr/>
              <p:nvPr/>
            </p:nvSpPr>
            <p:spPr>
              <a:xfrm>
                <a:off x="3868900" y="4944250"/>
                <a:ext cx="64180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2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1" y="53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3"/>
              <p:cNvSpPr/>
              <p:nvPr/>
            </p:nvSpPr>
            <p:spPr>
              <a:xfrm>
                <a:off x="4517200" y="4796825"/>
                <a:ext cx="6418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90" extrusionOk="0">
                    <a:moveTo>
                      <a:pt x="0" y="0"/>
                    </a:moveTo>
                    <a:lnTo>
                      <a:pt x="4838" y="21289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5165550" y="4649450"/>
                <a:ext cx="64185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3"/>
              <p:cNvSpPr/>
              <p:nvPr/>
            </p:nvSpPr>
            <p:spPr>
              <a:xfrm>
                <a:off x="5869425" y="4489425"/>
                <a:ext cx="641875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5" h="21288" extrusionOk="0">
                    <a:moveTo>
                      <a:pt x="1" y="1"/>
                    </a:moveTo>
                    <a:lnTo>
                      <a:pt x="4839" y="21288"/>
                    </a:lnTo>
                    <a:lnTo>
                      <a:pt x="25674" y="53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23"/>
            <p:cNvGrpSpPr/>
            <p:nvPr/>
          </p:nvGrpSpPr>
          <p:grpSpPr>
            <a:xfrm>
              <a:off x="6491734" y="4475439"/>
              <a:ext cx="1331505" cy="497362"/>
              <a:chOff x="3868900" y="4489425"/>
              <a:chExt cx="2642400" cy="987025"/>
            </a:xfrm>
          </p:grpSpPr>
          <p:sp>
            <p:nvSpPr>
              <p:cNvPr id="1173" name="Google Shape;1173;p23"/>
              <p:cNvSpPr/>
              <p:nvPr/>
            </p:nvSpPr>
            <p:spPr>
              <a:xfrm>
                <a:off x="3868900" y="4944250"/>
                <a:ext cx="64180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2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1" y="53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4517200" y="4796825"/>
                <a:ext cx="6418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90" extrusionOk="0">
                    <a:moveTo>
                      <a:pt x="0" y="0"/>
                    </a:moveTo>
                    <a:lnTo>
                      <a:pt x="4838" y="21289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5165550" y="4649450"/>
                <a:ext cx="64185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5869425" y="4489425"/>
                <a:ext cx="641875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5" h="21288" extrusionOk="0">
                    <a:moveTo>
                      <a:pt x="1" y="1"/>
                    </a:moveTo>
                    <a:lnTo>
                      <a:pt x="4839" y="21288"/>
                    </a:lnTo>
                    <a:lnTo>
                      <a:pt x="25674" y="53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23"/>
          <p:cNvGrpSpPr/>
          <p:nvPr/>
        </p:nvGrpSpPr>
        <p:grpSpPr>
          <a:xfrm flipH="1">
            <a:off x="8341094" y="2285037"/>
            <a:ext cx="1092174" cy="816487"/>
            <a:chOff x="-337706" y="2285037"/>
            <a:chExt cx="1092174" cy="816487"/>
          </a:xfrm>
        </p:grpSpPr>
        <p:sp>
          <p:nvSpPr>
            <p:cNvPr id="1178" name="Google Shape;1178;p23"/>
            <p:cNvSpPr/>
            <p:nvPr/>
          </p:nvSpPr>
          <p:spPr>
            <a:xfrm rot="924324">
              <a:off x="-254059" y="2342654"/>
              <a:ext cx="528622" cy="701252"/>
            </a:xfrm>
            <a:custGeom>
              <a:avLst/>
              <a:gdLst/>
              <a:ahLst/>
              <a:cxnLst/>
              <a:rect l="l" t="t" r="r" b="b"/>
              <a:pathLst>
                <a:path w="46499" h="61684" extrusionOk="0">
                  <a:moveTo>
                    <a:pt x="565" y="1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4" y="60955"/>
                  </a:lnTo>
                  <a:lnTo>
                    <a:pt x="23554" y="61684"/>
                  </a:lnTo>
                  <a:lnTo>
                    <a:pt x="46498" y="17559"/>
                  </a:lnTo>
                  <a:lnTo>
                    <a:pt x="565" y="1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37740"/>
                  </a:schemeClr>
                </a:gs>
                <a:gs pos="100000">
                  <a:srgbClr val="479AC1">
                    <a:alpha val="3774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6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 rot="924324">
              <a:off x="-55921" y="2342665"/>
              <a:ext cx="528600" cy="701230"/>
            </a:xfrm>
            <a:custGeom>
              <a:avLst/>
              <a:gdLst/>
              <a:ahLst/>
              <a:cxnLst/>
              <a:rect l="l" t="t" r="r" b="b"/>
              <a:pathLst>
                <a:path w="46497" h="61682" extrusionOk="0">
                  <a:moveTo>
                    <a:pt x="565" y="0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3" y="60955"/>
                  </a:lnTo>
                  <a:lnTo>
                    <a:pt x="23555" y="61682"/>
                  </a:lnTo>
                  <a:lnTo>
                    <a:pt x="46497" y="17559"/>
                  </a:lnTo>
                  <a:lnTo>
                    <a:pt x="565" y="0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37740"/>
                  </a:schemeClr>
                </a:gs>
                <a:gs pos="100000">
                  <a:srgbClr val="479AC1">
                    <a:alpha val="3774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6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 rot="924324">
              <a:off x="142189" y="2342654"/>
              <a:ext cx="528634" cy="701252"/>
            </a:xfrm>
            <a:custGeom>
              <a:avLst/>
              <a:gdLst/>
              <a:ahLst/>
              <a:cxnLst/>
              <a:rect l="l" t="t" r="r" b="b"/>
              <a:pathLst>
                <a:path w="46500" h="61684" extrusionOk="0">
                  <a:moveTo>
                    <a:pt x="566" y="0"/>
                  </a:moveTo>
                  <a:lnTo>
                    <a:pt x="1" y="1475"/>
                  </a:lnTo>
                  <a:lnTo>
                    <a:pt x="44279" y="18402"/>
                  </a:lnTo>
                  <a:lnTo>
                    <a:pt x="22155" y="60955"/>
                  </a:lnTo>
                  <a:lnTo>
                    <a:pt x="23557" y="61683"/>
                  </a:lnTo>
                  <a:lnTo>
                    <a:pt x="46499" y="17559"/>
                  </a:lnTo>
                  <a:lnTo>
                    <a:pt x="566" y="0"/>
                  </a:lnTo>
                  <a:close/>
                </a:path>
              </a:pathLst>
            </a:custGeom>
            <a:gradFill>
              <a:gsLst>
                <a:gs pos="0">
                  <a:schemeClr val="dk2">
                    <a:alpha val="37740"/>
                  </a:schemeClr>
                </a:gs>
                <a:gs pos="100000">
                  <a:srgbClr val="479AC1">
                    <a:alpha val="3774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7150" dist="19050" dir="5400000" algn="bl" rotWithShape="0">
                <a:schemeClr val="accent6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23"/>
          <p:cNvGrpSpPr/>
          <p:nvPr/>
        </p:nvGrpSpPr>
        <p:grpSpPr>
          <a:xfrm>
            <a:off x="186731" y="3857278"/>
            <a:ext cx="1940268" cy="3252792"/>
            <a:chOff x="3267625" y="3770625"/>
            <a:chExt cx="1017125" cy="1705175"/>
          </a:xfrm>
        </p:grpSpPr>
        <p:sp>
          <p:nvSpPr>
            <p:cNvPr id="1182" name="Google Shape;1182;p23"/>
            <p:cNvSpPr/>
            <p:nvPr/>
          </p:nvSpPr>
          <p:spPr>
            <a:xfrm>
              <a:off x="3690825" y="3770625"/>
              <a:ext cx="220150" cy="1442300"/>
            </a:xfrm>
            <a:custGeom>
              <a:avLst/>
              <a:gdLst/>
              <a:ahLst/>
              <a:cxnLst/>
              <a:rect l="l" t="t" r="r" b="b"/>
              <a:pathLst>
                <a:path w="8806" h="57692" extrusionOk="0">
                  <a:moveTo>
                    <a:pt x="8806" y="57691"/>
                  </a:moveTo>
                  <a:lnTo>
                    <a:pt x="1" y="57691"/>
                  </a:lnTo>
                  <a:lnTo>
                    <a:pt x="1" y="4937"/>
                  </a:lnTo>
                  <a:lnTo>
                    <a:pt x="4347" y="1"/>
                  </a:lnTo>
                  <a:lnTo>
                    <a:pt x="8806" y="4937"/>
                  </a:lnTo>
                  <a:lnTo>
                    <a:pt x="8806" y="57691"/>
                  </a:lnTo>
                  <a:close/>
                  <a:moveTo>
                    <a:pt x="211" y="57481"/>
                  </a:moveTo>
                  <a:lnTo>
                    <a:pt x="8596" y="57481"/>
                  </a:lnTo>
                  <a:lnTo>
                    <a:pt x="8596" y="5017"/>
                  </a:lnTo>
                  <a:lnTo>
                    <a:pt x="4349" y="316"/>
                  </a:lnTo>
                  <a:lnTo>
                    <a:pt x="211" y="501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4055675" y="4281925"/>
              <a:ext cx="171000" cy="1120500"/>
            </a:xfrm>
            <a:custGeom>
              <a:avLst/>
              <a:gdLst/>
              <a:ahLst/>
              <a:cxnLst/>
              <a:rect l="l" t="t" r="r" b="b"/>
              <a:pathLst>
                <a:path w="6840" h="44820" extrusionOk="0">
                  <a:moveTo>
                    <a:pt x="6840" y="44819"/>
                  </a:moveTo>
                  <a:lnTo>
                    <a:pt x="1" y="44819"/>
                  </a:lnTo>
                  <a:lnTo>
                    <a:pt x="1" y="3836"/>
                  </a:lnTo>
                  <a:lnTo>
                    <a:pt x="3376" y="0"/>
                  </a:lnTo>
                  <a:lnTo>
                    <a:pt x="6840" y="3834"/>
                  </a:lnTo>
                  <a:lnTo>
                    <a:pt x="6840" y="44819"/>
                  </a:lnTo>
                  <a:close/>
                  <a:moveTo>
                    <a:pt x="163" y="44657"/>
                  </a:moveTo>
                  <a:lnTo>
                    <a:pt x="6677" y="44657"/>
                  </a:lnTo>
                  <a:lnTo>
                    <a:pt x="6677" y="3897"/>
                  </a:lnTo>
                  <a:lnTo>
                    <a:pt x="3378" y="247"/>
                  </a:lnTo>
                  <a:lnTo>
                    <a:pt x="163" y="3897"/>
                  </a:lnTo>
                  <a:lnTo>
                    <a:pt x="163" y="4465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3763475" y="4540900"/>
              <a:ext cx="121350" cy="795150"/>
            </a:xfrm>
            <a:custGeom>
              <a:avLst/>
              <a:gdLst/>
              <a:ahLst/>
              <a:cxnLst/>
              <a:rect l="l" t="t" r="r" b="b"/>
              <a:pathLst>
                <a:path w="4854" h="31806" extrusionOk="0">
                  <a:moveTo>
                    <a:pt x="4854" y="31805"/>
                  </a:moveTo>
                  <a:lnTo>
                    <a:pt x="0" y="31805"/>
                  </a:lnTo>
                  <a:lnTo>
                    <a:pt x="0" y="2722"/>
                  </a:lnTo>
                  <a:lnTo>
                    <a:pt x="2396" y="1"/>
                  </a:lnTo>
                  <a:lnTo>
                    <a:pt x="4854" y="2722"/>
                  </a:lnTo>
                  <a:close/>
                  <a:moveTo>
                    <a:pt x="117" y="31690"/>
                  </a:moveTo>
                  <a:lnTo>
                    <a:pt x="4738" y="31690"/>
                  </a:lnTo>
                  <a:lnTo>
                    <a:pt x="4738" y="2766"/>
                  </a:lnTo>
                  <a:lnTo>
                    <a:pt x="2398" y="174"/>
                  </a:lnTo>
                  <a:lnTo>
                    <a:pt x="117" y="2766"/>
                  </a:lnTo>
                  <a:lnTo>
                    <a:pt x="117" y="3169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3398650" y="3803425"/>
              <a:ext cx="121375" cy="795175"/>
            </a:xfrm>
            <a:custGeom>
              <a:avLst/>
              <a:gdLst/>
              <a:ahLst/>
              <a:cxnLst/>
              <a:rect l="l" t="t" r="r" b="b"/>
              <a:pathLst>
                <a:path w="4855" h="31807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1"/>
                  </a:lnTo>
                  <a:lnTo>
                    <a:pt x="4854" y="2722"/>
                  </a:lnTo>
                  <a:lnTo>
                    <a:pt x="4854" y="31807"/>
                  </a:lnTo>
                  <a:close/>
                  <a:moveTo>
                    <a:pt x="116" y="31690"/>
                  </a:moveTo>
                  <a:lnTo>
                    <a:pt x="4739" y="31690"/>
                  </a:lnTo>
                  <a:lnTo>
                    <a:pt x="4739" y="2768"/>
                  </a:lnTo>
                  <a:lnTo>
                    <a:pt x="2397" y="176"/>
                  </a:lnTo>
                  <a:lnTo>
                    <a:pt x="116" y="276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3520775" y="4479175"/>
              <a:ext cx="121375" cy="795125"/>
            </a:xfrm>
            <a:custGeom>
              <a:avLst/>
              <a:gdLst/>
              <a:ahLst/>
              <a:cxnLst/>
              <a:rect l="l" t="t" r="r" b="b"/>
              <a:pathLst>
                <a:path w="4855" h="31805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0"/>
                  </a:lnTo>
                  <a:lnTo>
                    <a:pt x="4854" y="2720"/>
                  </a:lnTo>
                  <a:close/>
                  <a:moveTo>
                    <a:pt x="116" y="31689"/>
                  </a:moveTo>
                  <a:lnTo>
                    <a:pt x="4739" y="31689"/>
                  </a:lnTo>
                  <a:lnTo>
                    <a:pt x="4739" y="2766"/>
                  </a:lnTo>
                  <a:lnTo>
                    <a:pt x="2397" y="173"/>
                  </a:lnTo>
                  <a:lnTo>
                    <a:pt x="116" y="2766"/>
                  </a:lnTo>
                  <a:lnTo>
                    <a:pt x="116" y="3168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3856500" y="4133700"/>
              <a:ext cx="161775" cy="1060050"/>
            </a:xfrm>
            <a:custGeom>
              <a:avLst/>
              <a:gdLst/>
              <a:ahLst/>
              <a:cxnLst/>
              <a:rect l="l" t="t" r="r" b="b"/>
              <a:pathLst>
                <a:path w="6471" h="42402" extrusionOk="0">
                  <a:moveTo>
                    <a:pt x="6471" y="42400"/>
                  </a:moveTo>
                  <a:lnTo>
                    <a:pt x="1" y="42400"/>
                  </a:lnTo>
                  <a:lnTo>
                    <a:pt x="1" y="3628"/>
                  </a:lnTo>
                  <a:lnTo>
                    <a:pt x="20" y="3607"/>
                  </a:lnTo>
                  <a:lnTo>
                    <a:pt x="3195" y="0"/>
                  </a:lnTo>
                  <a:lnTo>
                    <a:pt x="6471" y="3628"/>
                  </a:lnTo>
                  <a:lnTo>
                    <a:pt x="6471" y="42402"/>
                  </a:lnTo>
                  <a:close/>
                  <a:moveTo>
                    <a:pt x="155" y="42246"/>
                  </a:moveTo>
                  <a:lnTo>
                    <a:pt x="6317" y="42246"/>
                  </a:lnTo>
                  <a:lnTo>
                    <a:pt x="6317" y="3687"/>
                  </a:lnTo>
                  <a:lnTo>
                    <a:pt x="3195" y="233"/>
                  </a:lnTo>
                  <a:lnTo>
                    <a:pt x="155" y="3687"/>
                  </a:lnTo>
                  <a:lnTo>
                    <a:pt x="155" y="4224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3857000" y="4100950"/>
              <a:ext cx="160800" cy="92750"/>
            </a:xfrm>
            <a:custGeom>
              <a:avLst/>
              <a:gdLst/>
              <a:ahLst/>
              <a:cxnLst/>
              <a:rect l="l" t="t" r="r" b="b"/>
              <a:pathLst>
                <a:path w="6432" h="3710" extrusionOk="0">
                  <a:moveTo>
                    <a:pt x="6316" y="3710"/>
                  </a:moveTo>
                  <a:lnTo>
                    <a:pt x="3176" y="233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3857000" y="4058225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3857000" y="4015500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5"/>
                  </a:lnTo>
                  <a:lnTo>
                    <a:pt x="3175" y="1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3490575" y="4315950"/>
              <a:ext cx="104100" cy="681800"/>
            </a:xfrm>
            <a:custGeom>
              <a:avLst/>
              <a:gdLst/>
              <a:ahLst/>
              <a:cxnLst/>
              <a:rect l="l" t="t" r="r" b="b"/>
              <a:pathLst>
                <a:path w="4164" h="27272" extrusionOk="0">
                  <a:moveTo>
                    <a:pt x="4163" y="27271"/>
                  </a:moveTo>
                  <a:lnTo>
                    <a:pt x="0" y="27271"/>
                  </a:lnTo>
                  <a:lnTo>
                    <a:pt x="0" y="2333"/>
                  </a:lnTo>
                  <a:lnTo>
                    <a:pt x="2055" y="0"/>
                  </a:lnTo>
                  <a:lnTo>
                    <a:pt x="2092" y="40"/>
                  </a:lnTo>
                  <a:lnTo>
                    <a:pt x="4163" y="2333"/>
                  </a:lnTo>
                  <a:lnTo>
                    <a:pt x="4163" y="27271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3490875" y="4294875"/>
              <a:ext cx="103450" cy="59650"/>
            </a:xfrm>
            <a:custGeom>
              <a:avLst/>
              <a:gdLst/>
              <a:ahLst/>
              <a:cxnLst/>
              <a:rect l="l" t="t" r="r" b="b"/>
              <a:pathLst>
                <a:path w="4138" h="2386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7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3490875" y="426735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7"/>
                  </a:moveTo>
                  <a:lnTo>
                    <a:pt x="2043" y="151"/>
                  </a:lnTo>
                  <a:lnTo>
                    <a:pt x="76" y="2387"/>
                  </a:lnTo>
                  <a:lnTo>
                    <a:pt x="1" y="2322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3490875" y="423990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3717075" y="4739300"/>
              <a:ext cx="104075" cy="681825"/>
            </a:xfrm>
            <a:custGeom>
              <a:avLst/>
              <a:gdLst/>
              <a:ahLst/>
              <a:cxnLst/>
              <a:rect l="l" t="t" r="r" b="b"/>
              <a:pathLst>
                <a:path w="4163" h="27273" extrusionOk="0">
                  <a:moveTo>
                    <a:pt x="4163" y="27273"/>
                  </a:moveTo>
                  <a:lnTo>
                    <a:pt x="0" y="27273"/>
                  </a:lnTo>
                  <a:lnTo>
                    <a:pt x="0" y="2334"/>
                  </a:lnTo>
                  <a:lnTo>
                    <a:pt x="2055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3717375" y="4718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3717375" y="4690750"/>
              <a:ext cx="103475" cy="59625"/>
            </a:xfrm>
            <a:custGeom>
              <a:avLst/>
              <a:gdLst/>
              <a:ahLst/>
              <a:cxnLst/>
              <a:rect l="l" t="t" r="r" b="b"/>
              <a:pathLst>
                <a:path w="4139" h="2385" extrusionOk="0">
                  <a:moveTo>
                    <a:pt x="4065" y="2385"/>
                  </a:moveTo>
                  <a:lnTo>
                    <a:pt x="2043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9" y="2318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3717375" y="4663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4180650" y="4286300"/>
              <a:ext cx="104100" cy="681825"/>
            </a:xfrm>
            <a:custGeom>
              <a:avLst/>
              <a:gdLst/>
              <a:ahLst/>
              <a:cxnLst/>
              <a:rect l="l" t="t" r="r" b="b"/>
              <a:pathLst>
                <a:path w="4164" h="27273" extrusionOk="0">
                  <a:moveTo>
                    <a:pt x="4163" y="27273"/>
                  </a:moveTo>
                  <a:lnTo>
                    <a:pt x="1" y="27273"/>
                  </a:lnTo>
                  <a:lnTo>
                    <a:pt x="1" y="2334"/>
                  </a:lnTo>
                  <a:lnTo>
                    <a:pt x="2056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4" y="27173"/>
                  </a:lnTo>
                  <a:lnTo>
                    <a:pt x="4064" y="2372"/>
                  </a:lnTo>
                  <a:lnTo>
                    <a:pt x="2056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4180950" y="4265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4" y="2386"/>
                  </a:moveTo>
                  <a:lnTo>
                    <a:pt x="2044" y="151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4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4180950" y="42377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7"/>
                  </a:moveTo>
                  <a:lnTo>
                    <a:pt x="2044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1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4180950" y="4210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6"/>
                  </a:moveTo>
                  <a:lnTo>
                    <a:pt x="2044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3267625" y="4100550"/>
              <a:ext cx="209850" cy="1375250"/>
            </a:xfrm>
            <a:custGeom>
              <a:avLst/>
              <a:gdLst/>
              <a:ahLst/>
              <a:cxnLst/>
              <a:rect l="l" t="t" r="r" b="b"/>
              <a:pathLst>
                <a:path w="8394" h="55010" extrusionOk="0">
                  <a:moveTo>
                    <a:pt x="8394" y="55009"/>
                  </a:moveTo>
                  <a:lnTo>
                    <a:pt x="0" y="55009"/>
                  </a:lnTo>
                  <a:lnTo>
                    <a:pt x="0" y="4707"/>
                  </a:lnTo>
                  <a:lnTo>
                    <a:pt x="4143" y="0"/>
                  </a:lnTo>
                  <a:lnTo>
                    <a:pt x="8394" y="4707"/>
                  </a:lnTo>
                  <a:lnTo>
                    <a:pt x="8394" y="55009"/>
                  </a:lnTo>
                  <a:close/>
                  <a:moveTo>
                    <a:pt x="199" y="54808"/>
                  </a:moveTo>
                  <a:lnTo>
                    <a:pt x="8194" y="54808"/>
                  </a:lnTo>
                  <a:lnTo>
                    <a:pt x="8194" y="4784"/>
                  </a:lnTo>
                  <a:lnTo>
                    <a:pt x="4145" y="301"/>
                  </a:lnTo>
                  <a:lnTo>
                    <a:pt x="199" y="4784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3268225" y="4058050"/>
              <a:ext cx="208600" cy="120350"/>
            </a:xfrm>
            <a:custGeom>
              <a:avLst/>
              <a:gdLst/>
              <a:ahLst/>
              <a:cxnLst/>
              <a:rect l="l" t="t" r="r" b="b"/>
              <a:pathLst>
                <a:path w="8344" h="4814" extrusionOk="0">
                  <a:moveTo>
                    <a:pt x="8196" y="4814"/>
                  </a:moveTo>
                  <a:lnTo>
                    <a:pt x="4121" y="301"/>
                  </a:lnTo>
                  <a:lnTo>
                    <a:pt x="151" y="4812"/>
                  </a:lnTo>
                  <a:lnTo>
                    <a:pt x="1" y="4679"/>
                  </a:lnTo>
                  <a:lnTo>
                    <a:pt x="4118" y="0"/>
                  </a:lnTo>
                  <a:lnTo>
                    <a:pt x="8343" y="467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3268225" y="4002650"/>
              <a:ext cx="208600" cy="120300"/>
            </a:xfrm>
            <a:custGeom>
              <a:avLst/>
              <a:gdLst/>
              <a:ahLst/>
              <a:cxnLst/>
              <a:rect l="l" t="t" r="r" b="b"/>
              <a:pathLst>
                <a:path w="8344" h="4812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7"/>
                  </a:lnTo>
                  <a:lnTo>
                    <a:pt x="4118" y="0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3268225" y="3947200"/>
              <a:ext cx="208600" cy="120325"/>
            </a:xfrm>
            <a:custGeom>
              <a:avLst/>
              <a:gdLst/>
              <a:ahLst/>
              <a:cxnLst/>
              <a:rect l="l" t="t" r="r" b="b"/>
              <a:pathLst>
                <a:path w="8344" h="4813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9"/>
                  </a:lnTo>
                  <a:lnTo>
                    <a:pt x="4118" y="1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7"/>
          <p:cNvSpPr txBox="1">
            <a:spLocks noGrp="1"/>
          </p:cNvSpPr>
          <p:nvPr>
            <p:ph type="subTitle" idx="1"/>
          </p:nvPr>
        </p:nvSpPr>
        <p:spPr>
          <a:xfrm>
            <a:off x="1052250" y="2001200"/>
            <a:ext cx="4294800" cy="2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7"/>
          <p:cNvSpPr txBox="1">
            <a:spLocks noGrp="1"/>
          </p:cNvSpPr>
          <p:nvPr>
            <p:ph type="title"/>
          </p:nvPr>
        </p:nvSpPr>
        <p:spPr>
          <a:xfrm>
            <a:off x="1052250" y="10172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7"/>
          <p:cNvSpPr>
            <a:spLocks noGrp="1"/>
          </p:cNvSpPr>
          <p:nvPr>
            <p:ph type="pic" idx="2"/>
          </p:nvPr>
        </p:nvSpPr>
        <p:spPr>
          <a:xfrm>
            <a:off x="5609450" y="956650"/>
            <a:ext cx="2353800" cy="3432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05" name="Google Shape;305;p7"/>
          <p:cNvGrpSpPr/>
          <p:nvPr/>
        </p:nvGrpSpPr>
        <p:grpSpPr>
          <a:xfrm>
            <a:off x="187384" y="8"/>
            <a:ext cx="766051" cy="572684"/>
            <a:chOff x="-337706" y="2285037"/>
            <a:chExt cx="1092174" cy="816487"/>
          </a:xfrm>
        </p:grpSpPr>
        <p:sp>
          <p:nvSpPr>
            <p:cNvPr id="306" name="Google Shape;306;p7"/>
            <p:cNvSpPr/>
            <p:nvPr/>
          </p:nvSpPr>
          <p:spPr>
            <a:xfrm rot="924324">
              <a:off x="-254059" y="2342654"/>
              <a:ext cx="528622" cy="701252"/>
            </a:xfrm>
            <a:custGeom>
              <a:avLst/>
              <a:gdLst/>
              <a:ahLst/>
              <a:cxnLst/>
              <a:rect l="l" t="t" r="r" b="b"/>
              <a:pathLst>
                <a:path w="46499" h="61684" extrusionOk="0">
                  <a:moveTo>
                    <a:pt x="565" y="1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4" y="60955"/>
                  </a:lnTo>
                  <a:lnTo>
                    <a:pt x="23554" y="61684"/>
                  </a:lnTo>
                  <a:lnTo>
                    <a:pt x="46498" y="1755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 rot="924324">
              <a:off x="-55921" y="2342665"/>
              <a:ext cx="528600" cy="701230"/>
            </a:xfrm>
            <a:custGeom>
              <a:avLst/>
              <a:gdLst/>
              <a:ahLst/>
              <a:cxnLst/>
              <a:rect l="l" t="t" r="r" b="b"/>
              <a:pathLst>
                <a:path w="46497" h="61682" extrusionOk="0">
                  <a:moveTo>
                    <a:pt x="565" y="0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3" y="60955"/>
                  </a:lnTo>
                  <a:lnTo>
                    <a:pt x="23555" y="61682"/>
                  </a:lnTo>
                  <a:lnTo>
                    <a:pt x="46497" y="17559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 rot="924324">
              <a:off x="142189" y="2342654"/>
              <a:ext cx="528634" cy="701252"/>
            </a:xfrm>
            <a:custGeom>
              <a:avLst/>
              <a:gdLst/>
              <a:ahLst/>
              <a:cxnLst/>
              <a:rect l="l" t="t" r="r" b="b"/>
              <a:pathLst>
                <a:path w="46500" h="61684" extrusionOk="0">
                  <a:moveTo>
                    <a:pt x="566" y="0"/>
                  </a:moveTo>
                  <a:lnTo>
                    <a:pt x="1" y="1475"/>
                  </a:lnTo>
                  <a:lnTo>
                    <a:pt x="44279" y="18402"/>
                  </a:lnTo>
                  <a:lnTo>
                    <a:pt x="22155" y="60955"/>
                  </a:lnTo>
                  <a:lnTo>
                    <a:pt x="23557" y="61683"/>
                  </a:lnTo>
                  <a:lnTo>
                    <a:pt x="46499" y="1755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7"/>
          <p:cNvGrpSpPr/>
          <p:nvPr/>
        </p:nvGrpSpPr>
        <p:grpSpPr>
          <a:xfrm>
            <a:off x="4416278" y="8"/>
            <a:ext cx="766051" cy="572684"/>
            <a:chOff x="-337706" y="2285037"/>
            <a:chExt cx="1092174" cy="816487"/>
          </a:xfrm>
        </p:grpSpPr>
        <p:sp>
          <p:nvSpPr>
            <p:cNvPr id="310" name="Google Shape;310;p7"/>
            <p:cNvSpPr/>
            <p:nvPr/>
          </p:nvSpPr>
          <p:spPr>
            <a:xfrm rot="924324">
              <a:off x="-254059" y="2342654"/>
              <a:ext cx="528622" cy="701252"/>
            </a:xfrm>
            <a:custGeom>
              <a:avLst/>
              <a:gdLst/>
              <a:ahLst/>
              <a:cxnLst/>
              <a:rect l="l" t="t" r="r" b="b"/>
              <a:pathLst>
                <a:path w="46499" h="61684" extrusionOk="0">
                  <a:moveTo>
                    <a:pt x="565" y="1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4" y="60955"/>
                  </a:lnTo>
                  <a:lnTo>
                    <a:pt x="23554" y="61684"/>
                  </a:lnTo>
                  <a:lnTo>
                    <a:pt x="46498" y="1755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 rot="924324">
              <a:off x="-55921" y="2342665"/>
              <a:ext cx="528600" cy="701230"/>
            </a:xfrm>
            <a:custGeom>
              <a:avLst/>
              <a:gdLst/>
              <a:ahLst/>
              <a:cxnLst/>
              <a:rect l="l" t="t" r="r" b="b"/>
              <a:pathLst>
                <a:path w="46497" h="61682" extrusionOk="0">
                  <a:moveTo>
                    <a:pt x="565" y="0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3" y="60955"/>
                  </a:lnTo>
                  <a:lnTo>
                    <a:pt x="23555" y="61682"/>
                  </a:lnTo>
                  <a:lnTo>
                    <a:pt x="46497" y="17559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924324">
              <a:off x="142189" y="2342654"/>
              <a:ext cx="528634" cy="701252"/>
            </a:xfrm>
            <a:custGeom>
              <a:avLst/>
              <a:gdLst/>
              <a:ahLst/>
              <a:cxnLst/>
              <a:rect l="l" t="t" r="r" b="b"/>
              <a:pathLst>
                <a:path w="46500" h="61684" extrusionOk="0">
                  <a:moveTo>
                    <a:pt x="566" y="0"/>
                  </a:moveTo>
                  <a:lnTo>
                    <a:pt x="1" y="1475"/>
                  </a:lnTo>
                  <a:lnTo>
                    <a:pt x="44279" y="18402"/>
                  </a:lnTo>
                  <a:lnTo>
                    <a:pt x="22155" y="60955"/>
                  </a:lnTo>
                  <a:lnTo>
                    <a:pt x="23557" y="61683"/>
                  </a:lnTo>
                  <a:lnTo>
                    <a:pt x="46499" y="1755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7"/>
          <p:cNvGrpSpPr/>
          <p:nvPr/>
        </p:nvGrpSpPr>
        <p:grpSpPr>
          <a:xfrm>
            <a:off x="8190565" y="8"/>
            <a:ext cx="766051" cy="572684"/>
            <a:chOff x="-337706" y="2285037"/>
            <a:chExt cx="1092174" cy="816487"/>
          </a:xfrm>
        </p:grpSpPr>
        <p:sp>
          <p:nvSpPr>
            <p:cNvPr id="314" name="Google Shape;314;p7"/>
            <p:cNvSpPr/>
            <p:nvPr/>
          </p:nvSpPr>
          <p:spPr>
            <a:xfrm rot="924324">
              <a:off x="-254059" y="2342654"/>
              <a:ext cx="528622" cy="701252"/>
            </a:xfrm>
            <a:custGeom>
              <a:avLst/>
              <a:gdLst/>
              <a:ahLst/>
              <a:cxnLst/>
              <a:rect l="l" t="t" r="r" b="b"/>
              <a:pathLst>
                <a:path w="46499" h="61684" extrusionOk="0">
                  <a:moveTo>
                    <a:pt x="565" y="1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4" y="60955"/>
                  </a:lnTo>
                  <a:lnTo>
                    <a:pt x="23554" y="61684"/>
                  </a:lnTo>
                  <a:lnTo>
                    <a:pt x="46498" y="1755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924324">
              <a:off x="-55921" y="2342665"/>
              <a:ext cx="528600" cy="701230"/>
            </a:xfrm>
            <a:custGeom>
              <a:avLst/>
              <a:gdLst/>
              <a:ahLst/>
              <a:cxnLst/>
              <a:rect l="l" t="t" r="r" b="b"/>
              <a:pathLst>
                <a:path w="46497" h="61682" extrusionOk="0">
                  <a:moveTo>
                    <a:pt x="565" y="0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3" y="60955"/>
                  </a:lnTo>
                  <a:lnTo>
                    <a:pt x="23555" y="61682"/>
                  </a:lnTo>
                  <a:lnTo>
                    <a:pt x="46497" y="17559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924324">
              <a:off x="142189" y="2342654"/>
              <a:ext cx="528634" cy="701252"/>
            </a:xfrm>
            <a:custGeom>
              <a:avLst/>
              <a:gdLst/>
              <a:ahLst/>
              <a:cxnLst/>
              <a:rect l="l" t="t" r="r" b="b"/>
              <a:pathLst>
                <a:path w="46500" h="61684" extrusionOk="0">
                  <a:moveTo>
                    <a:pt x="566" y="0"/>
                  </a:moveTo>
                  <a:lnTo>
                    <a:pt x="1" y="1475"/>
                  </a:lnTo>
                  <a:lnTo>
                    <a:pt x="44279" y="18402"/>
                  </a:lnTo>
                  <a:lnTo>
                    <a:pt x="22155" y="60955"/>
                  </a:lnTo>
                  <a:lnTo>
                    <a:pt x="23557" y="61683"/>
                  </a:lnTo>
                  <a:lnTo>
                    <a:pt x="46499" y="1755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7"/>
          <p:cNvGrpSpPr/>
          <p:nvPr/>
        </p:nvGrpSpPr>
        <p:grpSpPr>
          <a:xfrm flipH="1">
            <a:off x="8190565" y="4604008"/>
            <a:ext cx="766051" cy="572684"/>
            <a:chOff x="-337706" y="2285037"/>
            <a:chExt cx="1092174" cy="816487"/>
          </a:xfrm>
        </p:grpSpPr>
        <p:sp>
          <p:nvSpPr>
            <p:cNvPr id="318" name="Google Shape;318;p7"/>
            <p:cNvSpPr/>
            <p:nvPr/>
          </p:nvSpPr>
          <p:spPr>
            <a:xfrm rot="924324">
              <a:off x="-254059" y="2342654"/>
              <a:ext cx="528622" cy="701252"/>
            </a:xfrm>
            <a:custGeom>
              <a:avLst/>
              <a:gdLst/>
              <a:ahLst/>
              <a:cxnLst/>
              <a:rect l="l" t="t" r="r" b="b"/>
              <a:pathLst>
                <a:path w="46499" h="61684" extrusionOk="0">
                  <a:moveTo>
                    <a:pt x="565" y="1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4" y="60955"/>
                  </a:lnTo>
                  <a:lnTo>
                    <a:pt x="23554" y="61684"/>
                  </a:lnTo>
                  <a:lnTo>
                    <a:pt x="46498" y="1755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924324">
              <a:off x="-55921" y="2342665"/>
              <a:ext cx="528600" cy="701230"/>
            </a:xfrm>
            <a:custGeom>
              <a:avLst/>
              <a:gdLst/>
              <a:ahLst/>
              <a:cxnLst/>
              <a:rect l="l" t="t" r="r" b="b"/>
              <a:pathLst>
                <a:path w="46497" h="61682" extrusionOk="0">
                  <a:moveTo>
                    <a:pt x="565" y="0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3" y="60955"/>
                  </a:lnTo>
                  <a:lnTo>
                    <a:pt x="23555" y="61682"/>
                  </a:lnTo>
                  <a:lnTo>
                    <a:pt x="46497" y="17559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924324">
              <a:off x="142189" y="2342654"/>
              <a:ext cx="528634" cy="701252"/>
            </a:xfrm>
            <a:custGeom>
              <a:avLst/>
              <a:gdLst/>
              <a:ahLst/>
              <a:cxnLst/>
              <a:rect l="l" t="t" r="r" b="b"/>
              <a:pathLst>
                <a:path w="46500" h="61684" extrusionOk="0">
                  <a:moveTo>
                    <a:pt x="566" y="0"/>
                  </a:moveTo>
                  <a:lnTo>
                    <a:pt x="1" y="1475"/>
                  </a:lnTo>
                  <a:lnTo>
                    <a:pt x="44279" y="18402"/>
                  </a:lnTo>
                  <a:lnTo>
                    <a:pt x="22155" y="60955"/>
                  </a:lnTo>
                  <a:lnTo>
                    <a:pt x="23557" y="61683"/>
                  </a:lnTo>
                  <a:lnTo>
                    <a:pt x="46499" y="1755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7"/>
          <p:cNvGrpSpPr/>
          <p:nvPr/>
        </p:nvGrpSpPr>
        <p:grpSpPr>
          <a:xfrm flipH="1">
            <a:off x="3961671" y="4604008"/>
            <a:ext cx="766051" cy="572684"/>
            <a:chOff x="-337706" y="2285037"/>
            <a:chExt cx="1092174" cy="816487"/>
          </a:xfrm>
        </p:grpSpPr>
        <p:sp>
          <p:nvSpPr>
            <p:cNvPr id="322" name="Google Shape;322;p7"/>
            <p:cNvSpPr/>
            <p:nvPr/>
          </p:nvSpPr>
          <p:spPr>
            <a:xfrm rot="924324">
              <a:off x="-254059" y="2342654"/>
              <a:ext cx="528622" cy="701252"/>
            </a:xfrm>
            <a:custGeom>
              <a:avLst/>
              <a:gdLst/>
              <a:ahLst/>
              <a:cxnLst/>
              <a:rect l="l" t="t" r="r" b="b"/>
              <a:pathLst>
                <a:path w="46499" h="61684" extrusionOk="0">
                  <a:moveTo>
                    <a:pt x="565" y="1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4" y="60955"/>
                  </a:lnTo>
                  <a:lnTo>
                    <a:pt x="23554" y="61684"/>
                  </a:lnTo>
                  <a:lnTo>
                    <a:pt x="46498" y="1755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924324">
              <a:off x="-55921" y="2342665"/>
              <a:ext cx="528600" cy="701230"/>
            </a:xfrm>
            <a:custGeom>
              <a:avLst/>
              <a:gdLst/>
              <a:ahLst/>
              <a:cxnLst/>
              <a:rect l="l" t="t" r="r" b="b"/>
              <a:pathLst>
                <a:path w="46497" h="61682" extrusionOk="0">
                  <a:moveTo>
                    <a:pt x="565" y="0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3" y="60955"/>
                  </a:lnTo>
                  <a:lnTo>
                    <a:pt x="23555" y="61682"/>
                  </a:lnTo>
                  <a:lnTo>
                    <a:pt x="46497" y="17559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924324">
              <a:off x="142189" y="2342654"/>
              <a:ext cx="528634" cy="701252"/>
            </a:xfrm>
            <a:custGeom>
              <a:avLst/>
              <a:gdLst/>
              <a:ahLst/>
              <a:cxnLst/>
              <a:rect l="l" t="t" r="r" b="b"/>
              <a:pathLst>
                <a:path w="46500" h="61684" extrusionOk="0">
                  <a:moveTo>
                    <a:pt x="566" y="0"/>
                  </a:moveTo>
                  <a:lnTo>
                    <a:pt x="1" y="1475"/>
                  </a:lnTo>
                  <a:lnTo>
                    <a:pt x="44279" y="18402"/>
                  </a:lnTo>
                  <a:lnTo>
                    <a:pt x="22155" y="60955"/>
                  </a:lnTo>
                  <a:lnTo>
                    <a:pt x="23557" y="61683"/>
                  </a:lnTo>
                  <a:lnTo>
                    <a:pt x="46499" y="1755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7"/>
          <p:cNvGrpSpPr/>
          <p:nvPr/>
        </p:nvGrpSpPr>
        <p:grpSpPr>
          <a:xfrm flipH="1">
            <a:off x="187384" y="4604008"/>
            <a:ext cx="766051" cy="572684"/>
            <a:chOff x="-337706" y="2285037"/>
            <a:chExt cx="1092174" cy="816487"/>
          </a:xfrm>
        </p:grpSpPr>
        <p:sp>
          <p:nvSpPr>
            <p:cNvPr id="326" name="Google Shape;326;p7"/>
            <p:cNvSpPr/>
            <p:nvPr/>
          </p:nvSpPr>
          <p:spPr>
            <a:xfrm rot="924324">
              <a:off x="-254059" y="2342654"/>
              <a:ext cx="528622" cy="701252"/>
            </a:xfrm>
            <a:custGeom>
              <a:avLst/>
              <a:gdLst/>
              <a:ahLst/>
              <a:cxnLst/>
              <a:rect l="l" t="t" r="r" b="b"/>
              <a:pathLst>
                <a:path w="46499" h="61684" extrusionOk="0">
                  <a:moveTo>
                    <a:pt x="565" y="1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4" y="60955"/>
                  </a:lnTo>
                  <a:lnTo>
                    <a:pt x="23554" y="61684"/>
                  </a:lnTo>
                  <a:lnTo>
                    <a:pt x="46498" y="17559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924324">
              <a:off x="-55921" y="2342665"/>
              <a:ext cx="528600" cy="701230"/>
            </a:xfrm>
            <a:custGeom>
              <a:avLst/>
              <a:gdLst/>
              <a:ahLst/>
              <a:cxnLst/>
              <a:rect l="l" t="t" r="r" b="b"/>
              <a:pathLst>
                <a:path w="46497" h="61682" extrusionOk="0">
                  <a:moveTo>
                    <a:pt x="565" y="0"/>
                  </a:moveTo>
                  <a:lnTo>
                    <a:pt x="0" y="1476"/>
                  </a:lnTo>
                  <a:lnTo>
                    <a:pt x="44279" y="18402"/>
                  </a:lnTo>
                  <a:lnTo>
                    <a:pt x="22153" y="60955"/>
                  </a:lnTo>
                  <a:lnTo>
                    <a:pt x="23555" y="61682"/>
                  </a:lnTo>
                  <a:lnTo>
                    <a:pt x="46497" y="17559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924324">
              <a:off x="142189" y="2342654"/>
              <a:ext cx="528634" cy="701252"/>
            </a:xfrm>
            <a:custGeom>
              <a:avLst/>
              <a:gdLst/>
              <a:ahLst/>
              <a:cxnLst/>
              <a:rect l="l" t="t" r="r" b="b"/>
              <a:pathLst>
                <a:path w="46500" h="61684" extrusionOk="0">
                  <a:moveTo>
                    <a:pt x="566" y="0"/>
                  </a:moveTo>
                  <a:lnTo>
                    <a:pt x="1" y="1475"/>
                  </a:lnTo>
                  <a:lnTo>
                    <a:pt x="44279" y="18402"/>
                  </a:lnTo>
                  <a:lnTo>
                    <a:pt x="22155" y="60955"/>
                  </a:lnTo>
                  <a:lnTo>
                    <a:pt x="23557" y="61683"/>
                  </a:lnTo>
                  <a:lnTo>
                    <a:pt x="46499" y="1755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B6E9F4">
                <a:alpha val="37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7"/>
          <p:cNvSpPr/>
          <p:nvPr/>
        </p:nvSpPr>
        <p:spPr>
          <a:xfrm>
            <a:off x="1695850" y="14007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7"/>
          <p:cNvSpPr/>
          <p:nvPr/>
        </p:nvSpPr>
        <p:spPr>
          <a:xfrm>
            <a:off x="230925" y="1510713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7"/>
          <p:cNvSpPr/>
          <p:nvPr/>
        </p:nvSpPr>
        <p:spPr>
          <a:xfrm>
            <a:off x="1200725" y="26930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2151375" y="26930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7"/>
          <p:cNvSpPr/>
          <p:nvPr/>
        </p:nvSpPr>
        <p:spPr>
          <a:xfrm rot="10800000">
            <a:off x="6949825" y="269300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7"/>
          <p:cNvSpPr/>
          <p:nvPr/>
        </p:nvSpPr>
        <p:spPr>
          <a:xfrm rot="10800000">
            <a:off x="7394950" y="14007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7"/>
          <p:cNvSpPr/>
          <p:nvPr/>
        </p:nvSpPr>
        <p:spPr>
          <a:xfrm rot="10800000">
            <a:off x="6444300" y="14007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530800" y="192200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7"/>
          <p:cNvSpPr/>
          <p:nvPr/>
        </p:nvSpPr>
        <p:spPr>
          <a:xfrm>
            <a:off x="230925" y="2309838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7"/>
          <p:cNvSpPr/>
          <p:nvPr/>
        </p:nvSpPr>
        <p:spPr>
          <a:xfrm flipH="1">
            <a:off x="8877425" y="3371988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7"/>
          <p:cNvSpPr/>
          <p:nvPr/>
        </p:nvSpPr>
        <p:spPr>
          <a:xfrm flipH="1">
            <a:off x="8577550" y="378327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7"/>
          <p:cNvSpPr/>
          <p:nvPr/>
        </p:nvSpPr>
        <p:spPr>
          <a:xfrm flipH="1">
            <a:off x="8877425" y="4171113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7"/>
          <p:cNvSpPr/>
          <p:nvPr/>
        </p:nvSpPr>
        <p:spPr>
          <a:xfrm>
            <a:off x="1695850" y="4786138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1200725" y="4915363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2151375" y="4915363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7"/>
          <p:cNvSpPr/>
          <p:nvPr/>
        </p:nvSpPr>
        <p:spPr>
          <a:xfrm rot="10800000">
            <a:off x="6949825" y="4915363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7"/>
          <p:cNvSpPr/>
          <p:nvPr/>
        </p:nvSpPr>
        <p:spPr>
          <a:xfrm rot="10800000">
            <a:off x="7394950" y="4786138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7"/>
          <p:cNvSpPr/>
          <p:nvPr/>
        </p:nvSpPr>
        <p:spPr>
          <a:xfrm rot="10800000">
            <a:off x="6444300" y="4786138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3"/>
          <p:cNvSpPr txBox="1">
            <a:spLocks noGrp="1"/>
          </p:cNvSpPr>
          <p:nvPr>
            <p:ph type="title" idx="2" hasCustomPrompt="1"/>
          </p:nvPr>
        </p:nvSpPr>
        <p:spPr>
          <a:xfrm>
            <a:off x="94932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0" name="Google Shape;410;p13"/>
          <p:cNvSpPr txBox="1">
            <a:spLocks noGrp="1"/>
          </p:cNvSpPr>
          <p:nvPr>
            <p:ph type="title" idx="3" hasCustomPrompt="1"/>
          </p:nvPr>
        </p:nvSpPr>
        <p:spPr>
          <a:xfrm>
            <a:off x="949325" y="29647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>
            <a:spLocks noGrp="1"/>
          </p:cNvSpPr>
          <p:nvPr>
            <p:ph type="title" idx="4" hasCustomPrompt="1"/>
          </p:nvPr>
        </p:nvSpPr>
        <p:spPr>
          <a:xfrm>
            <a:off x="3648600" y="15313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>
            <a:spLocks noGrp="1"/>
          </p:cNvSpPr>
          <p:nvPr>
            <p:ph type="title" idx="5" hasCustomPrompt="1"/>
          </p:nvPr>
        </p:nvSpPr>
        <p:spPr>
          <a:xfrm>
            <a:off x="3648600" y="29647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6" hasCustomPrompt="1"/>
          </p:nvPr>
        </p:nvSpPr>
        <p:spPr>
          <a:xfrm>
            <a:off x="6347875" y="15313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title" idx="7" hasCustomPrompt="1"/>
          </p:nvPr>
        </p:nvSpPr>
        <p:spPr>
          <a:xfrm>
            <a:off x="6347875" y="29647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5" name="Google Shape;415;p13"/>
          <p:cNvSpPr txBox="1">
            <a:spLocks noGrp="1"/>
          </p:cNvSpPr>
          <p:nvPr>
            <p:ph type="subTitle" idx="1"/>
          </p:nvPr>
        </p:nvSpPr>
        <p:spPr>
          <a:xfrm>
            <a:off x="949325" y="1928475"/>
            <a:ext cx="1846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subTitle" idx="8"/>
          </p:nvPr>
        </p:nvSpPr>
        <p:spPr>
          <a:xfrm>
            <a:off x="3648600" y="1928475"/>
            <a:ext cx="1846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9"/>
          </p:nvPr>
        </p:nvSpPr>
        <p:spPr>
          <a:xfrm>
            <a:off x="6347875" y="1928475"/>
            <a:ext cx="1846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13"/>
          </p:nvPr>
        </p:nvSpPr>
        <p:spPr>
          <a:xfrm>
            <a:off x="949325" y="3361850"/>
            <a:ext cx="1846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subTitle" idx="14"/>
          </p:nvPr>
        </p:nvSpPr>
        <p:spPr>
          <a:xfrm>
            <a:off x="3648600" y="3361850"/>
            <a:ext cx="1846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0" name="Google Shape;420;p13"/>
          <p:cNvSpPr txBox="1">
            <a:spLocks noGrp="1"/>
          </p:cNvSpPr>
          <p:nvPr>
            <p:ph type="subTitle" idx="15"/>
          </p:nvPr>
        </p:nvSpPr>
        <p:spPr>
          <a:xfrm>
            <a:off x="6347875" y="3361850"/>
            <a:ext cx="1846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421" name="Google Shape;421;p13"/>
          <p:cNvPicPr preferRelativeResize="0"/>
          <p:nvPr/>
        </p:nvPicPr>
        <p:blipFill rotWithShape="1">
          <a:blip r:embed="rId3">
            <a:alphaModFix amt="27000"/>
          </a:blip>
          <a:srcRect l="7961" t="25064" r="16067" b="38081"/>
          <a:stretch/>
        </p:blipFill>
        <p:spPr>
          <a:xfrm rot="3424158">
            <a:off x="6706527" y="633268"/>
            <a:ext cx="4065744" cy="1314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3"/>
          <p:cNvPicPr preferRelativeResize="0"/>
          <p:nvPr/>
        </p:nvPicPr>
        <p:blipFill rotWithShape="1">
          <a:blip r:embed="rId3">
            <a:alphaModFix amt="27000"/>
          </a:blip>
          <a:srcRect l="7961" t="25064" r="16067" b="38081"/>
          <a:stretch/>
        </p:blipFill>
        <p:spPr>
          <a:xfrm rot="-1954657">
            <a:off x="-1568978" y="110038"/>
            <a:ext cx="3647908" cy="117953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3"/>
          <p:cNvSpPr/>
          <p:nvPr/>
        </p:nvSpPr>
        <p:spPr>
          <a:xfrm>
            <a:off x="290975" y="307272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13"/>
          <p:cNvSpPr/>
          <p:nvPr/>
        </p:nvSpPr>
        <p:spPr>
          <a:xfrm>
            <a:off x="2109500" y="47952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2886650" y="190100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26" name="Google Shape;426;p13"/>
          <p:cNvGrpSpPr/>
          <p:nvPr/>
        </p:nvGrpSpPr>
        <p:grpSpPr>
          <a:xfrm rot="-800515" flipH="1">
            <a:off x="3901405" y="-4773"/>
            <a:ext cx="1560960" cy="468942"/>
            <a:chOff x="6491734" y="4167639"/>
            <a:chExt cx="2680130" cy="805162"/>
          </a:xfrm>
        </p:grpSpPr>
        <p:grpSp>
          <p:nvGrpSpPr>
            <p:cNvPr id="427" name="Google Shape;427;p13"/>
            <p:cNvGrpSpPr/>
            <p:nvPr/>
          </p:nvGrpSpPr>
          <p:grpSpPr>
            <a:xfrm>
              <a:off x="7840359" y="4167639"/>
              <a:ext cx="1331505" cy="497362"/>
              <a:chOff x="3868900" y="4489425"/>
              <a:chExt cx="2642400" cy="987025"/>
            </a:xfrm>
          </p:grpSpPr>
          <p:sp>
            <p:nvSpPr>
              <p:cNvPr id="428" name="Google Shape;428;p13"/>
              <p:cNvSpPr/>
              <p:nvPr/>
            </p:nvSpPr>
            <p:spPr>
              <a:xfrm>
                <a:off x="3868900" y="4944250"/>
                <a:ext cx="64180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2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1" y="53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4517200" y="4796825"/>
                <a:ext cx="6418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90" extrusionOk="0">
                    <a:moveTo>
                      <a:pt x="0" y="0"/>
                    </a:moveTo>
                    <a:lnTo>
                      <a:pt x="4838" y="21289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>
                <a:off x="5165550" y="4649450"/>
                <a:ext cx="64185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>
                <a:off x="5869425" y="4489425"/>
                <a:ext cx="641875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5" h="21288" extrusionOk="0">
                    <a:moveTo>
                      <a:pt x="1" y="1"/>
                    </a:moveTo>
                    <a:lnTo>
                      <a:pt x="4839" y="21288"/>
                    </a:lnTo>
                    <a:lnTo>
                      <a:pt x="25674" y="53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13"/>
            <p:cNvGrpSpPr/>
            <p:nvPr/>
          </p:nvGrpSpPr>
          <p:grpSpPr>
            <a:xfrm>
              <a:off x="6491734" y="4475439"/>
              <a:ext cx="1331505" cy="497362"/>
              <a:chOff x="3868900" y="4489425"/>
              <a:chExt cx="2642400" cy="987025"/>
            </a:xfrm>
          </p:grpSpPr>
          <p:sp>
            <p:nvSpPr>
              <p:cNvPr id="433" name="Google Shape;433;p13"/>
              <p:cNvSpPr/>
              <p:nvPr/>
            </p:nvSpPr>
            <p:spPr>
              <a:xfrm>
                <a:off x="3868900" y="4944250"/>
                <a:ext cx="64180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2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1" y="53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4517200" y="4796825"/>
                <a:ext cx="6418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90" extrusionOk="0">
                    <a:moveTo>
                      <a:pt x="0" y="0"/>
                    </a:moveTo>
                    <a:lnTo>
                      <a:pt x="4838" y="21289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5165550" y="4649450"/>
                <a:ext cx="64185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5869425" y="4489425"/>
                <a:ext cx="641875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5" h="21288" extrusionOk="0">
                    <a:moveTo>
                      <a:pt x="1" y="1"/>
                    </a:moveTo>
                    <a:lnTo>
                      <a:pt x="4839" y="21288"/>
                    </a:lnTo>
                    <a:lnTo>
                      <a:pt x="25674" y="53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7" name="Google Shape;437;p13"/>
          <p:cNvGrpSpPr/>
          <p:nvPr/>
        </p:nvGrpSpPr>
        <p:grpSpPr>
          <a:xfrm rot="-800515" flipH="1">
            <a:off x="3134880" y="4690827"/>
            <a:ext cx="1560960" cy="468942"/>
            <a:chOff x="6491734" y="4167639"/>
            <a:chExt cx="2680130" cy="805162"/>
          </a:xfrm>
        </p:grpSpPr>
        <p:grpSp>
          <p:nvGrpSpPr>
            <p:cNvPr id="438" name="Google Shape;438;p13"/>
            <p:cNvGrpSpPr/>
            <p:nvPr/>
          </p:nvGrpSpPr>
          <p:grpSpPr>
            <a:xfrm>
              <a:off x="7840359" y="4167639"/>
              <a:ext cx="1331505" cy="497362"/>
              <a:chOff x="3868900" y="4489425"/>
              <a:chExt cx="2642400" cy="987025"/>
            </a:xfrm>
          </p:grpSpPr>
          <p:sp>
            <p:nvSpPr>
              <p:cNvPr id="439" name="Google Shape;439;p13"/>
              <p:cNvSpPr/>
              <p:nvPr/>
            </p:nvSpPr>
            <p:spPr>
              <a:xfrm>
                <a:off x="3868900" y="4944250"/>
                <a:ext cx="64180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2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1" y="53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4517200" y="4796825"/>
                <a:ext cx="6418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90" extrusionOk="0">
                    <a:moveTo>
                      <a:pt x="0" y="0"/>
                    </a:moveTo>
                    <a:lnTo>
                      <a:pt x="4838" y="21289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5165550" y="4649450"/>
                <a:ext cx="64185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5869425" y="4489425"/>
                <a:ext cx="641875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5" h="21288" extrusionOk="0">
                    <a:moveTo>
                      <a:pt x="1" y="1"/>
                    </a:moveTo>
                    <a:lnTo>
                      <a:pt x="4839" y="21288"/>
                    </a:lnTo>
                    <a:lnTo>
                      <a:pt x="25674" y="53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13"/>
            <p:cNvGrpSpPr/>
            <p:nvPr/>
          </p:nvGrpSpPr>
          <p:grpSpPr>
            <a:xfrm>
              <a:off x="6491734" y="4475439"/>
              <a:ext cx="1331505" cy="497362"/>
              <a:chOff x="3868900" y="4489425"/>
              <a:chExt cx="2642400" cy="987025"/>
            </a:xfrm>
          </p:grpSpPr>
          <p:sp>
            <p:nvSpPr>
              <p:cNvPr id="444" name="Google Shape;444;p13"/>
              <p:cNvSpPr/>
              <p:nvPr/>
            </p:nvSpPr>
            <p:spPr>
              <a:xfrm>
                <a:off x="3868900" y="4944250"/>
                <a:ext cx="64180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2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1" y="53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4517200" y="4796825"/>
                <a:ext cx="641850" cy="53225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90" extrusionOk="0">
                    <a:moveTo>
                      <a:pt x="0" y="0"/>
                    </a:moveTo>
                    <a:lnTo>
                      <a:pt x="4838" y="21289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5165550" y="4649450"/>
                <a:ext cx="641850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4" h="21288" extrusionOk="0">
                    <a:moveTo>
                      <a:pt x="0" y="0"/>
                    </a:moveTo>
                    <a:lnTo>
                      <a:pt x="4838" y="21287"/>
                    </a:lnTo>
                    <a:lnTo>
                      <a:pt x="25673" y="53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5869425" y="4489425"/>
                <a:ext cx="641875" cy="532200"/>
              </a:xfrm>
              <a:custGeom>
                <a:avLst/>
                <a:gdLst/>
                <a:ahLst/>
                <a:cxnLst/>
                <a:rect l="l" t="t" r="r" b="b"/>
                <a:pathLst>
                  <a:path w="25675" h="21288" extrusionOk="0">
                    <a:moveTo>
                      <a:pt x="1" y="1"/>
                    </a:moveTo>
                    <a:lnTo>
                      <a:pt x="4839" y="21288"/>
                    </a:lnTo>
                    <a:lnTo>
                      <a:pt x="25674" y="53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6E9F4">
                  <a:alpha val="377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8" name="Google Shape;448;p13"/>
          <p:cNvSpPr/>
          <p:nvPr/>
        </p:nvSpPr>
        <p:spPr>
          <a:xfrm>
            <a:off x="7559325" y="269300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13"/>
          <p:cNvSpPr/>
          <p:nvPr/>
        </p:nvSpPr>
        <p:spPr>
          <a:xfrm>
            <a:off x="8699800" y="299352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13"/>
          <p:cNvSpPr/>
          <p:nvPr/>
        </p:nvSpPr>
        <p:spPr>
          <a:xfrm>
            <a:off x="6459725" y="47952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13"/>
          <p:cNvSpPr/>
          <p:nvPr/>
        </p:nvSpPr>
        <p:spPr>
          <a:xfrm>
            <a:off x="290975" y="1401663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13"/>
          <p:cNvSpPr/>
          <p:nvPr/>
        </p:nvSpPr>
        <p:spPr>
          <a:xfrm>
            <a:off x="8779000" y="34850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Google Shape;453;p13"/>
          <p:cNvSpPr/>
          <p:nvPr/>
        </p:nvSpPr>
        <p:spPr>
          <a:xfrm>
            <a:off x="370175" y="11090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54" name="Google Shape;454;p13"/>
          <p:cNvGrpSpPr/>
          <p:nvPr/>
        </p:nvGrpSpPr>
        <p:grpSpPr>
          <a:xfrm rot="-5400000">
            <a:off x="8755346" y="3072112"/>
            <a:ext cx="1547861" cy="2594935"/>
            <a:chOff x="3267625" y="3770625"/>
            <a:chExt cx="1017125" cy="1705175"/>
          </a:xfrm>
        </p:grpSpPr>
        <p:sp>
          <p:nvSpPr>
            <p:cNvPr id="455" name="Google Shape;455;p13"/>
            <p:cNvSpPr/>
            <p:nvPr/>
          </p:nvSpPr>
          <p:spPr>
            <a:xfrm>
              <a:off x="3690825" y="3770625"/>
              <a:ext cx="220150" cy="1442300"/>
            </a:xfrm>
            <a:custGeom>
              <a:avLst/>
              <a:gdLst/>
              <a:ahLst/>
              <a:cxnLst/>
              <a:rect l="l" t="t" r="r" b="b"/>
              <a:pathLst>
                <a:path w="8806" h="57692" extrusionOk="0">
                  <a:moveTo>
                    <a:pt x="8806" y="57691"/>
                  </a:moveTo>
                  <a:lnTo>
                    <a:pt x="1" y="57691"/>
                  </a:lnTo>
                  <a:lnTo>
                    <a:pt x="1" y="4937"/>
                  </a:lnTo>
                  <a:lnTo>
                    <a:pt x="4347" y="1"/>
                  </a:lnTo>
                  <a:lnTo>
                    <a:pt x="8806" y="4937"/>
                  </a:lnTo>
                  <a:lnTo>
                    <a:pt x="8806" y="57691"/>
                  </a:lnTo>
                  <a:close/>
                  <a:moveTo>
                    <a:pt x="211" y="57481"/>
                  </a:moveTo>
                  <a:lnTo>
                    <a:pt x="8596" y="57481"/>
                  </a:lnTo>
                  <a:lnTo>
                    <a:pt x="8596" y="5017"/>
                  </a:lnTo>
                  <a:lnTo>
                    <a:pt x="4349" y="316"/>
                  </a:lnTo>
                  <a:lnTo>
                    <a:pt x="211" y="501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4055675" y="4281925"/>
              <a:ext cx="171000" cy="1120500"/>
            </a:xfrm>
            <a:custGeom>
              <a:avLst/>
              <a:gdLst/>
              <a:ahLst/>
              <a:cxnLst/>
              <a:rect l="l" t="t" r="r" b="b"/>
              <a:pathLst>
                <a:path w="6840" h="44820" extrusionOk="0">
                  <a:moveTo>
                    <a:pt x="6840" y="44819"/>
                  </a:moveTo>
                  <a:lnTo>
                    <a:pt x="1" y="44819"/>
                  </a:lnTo>
                  <a:lnTo>
                    <a:pt x="1" y="3836"/>
                  </a:lnTo>
                  <a:lnTo>
                    <a:pt x="3376" y="0"/>
                  </a:lnTo>
                  <a:lnTo>
                    <a:pt x="6840" y="3834"/>
                  </a:lnTo>
                  <a:lnTo>
                    <a:pt x="6840" y="44819"/>
                  </a:lnTo>
                  <a:close/>
                  <a:moveTo>
                    <a:pt x="163" y="44657"/>
                  </a:moveTo>
                  <a:lnTo>
                    <a:pt x="6677" y="44657"/>
                  </a:lnTo>
                  <a:lnTo>
                    <a:pt x="6677" y="3897"/>
                  </a:lnTo>
                  <a:lnTo>
                    <a:pt x="3378" y="247"/>
                  </a:lnTo>
                  <a:lnTo>
                    <a:pt x="163" y="3897"/>
                  </a:lnTo>
                  <a:lnTo>
                    <a:pt x="163" y="4465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3763475" y="4540900"/>
              <a:ext cx="121350" cy="795150"/>
            </a:xfrm>
            <a:custGeom>
              <a:avLst/>
              <a:gdLst/>
              <a:ahLst/>
              <a:cxnLst/>
              <a:rect l="l" t="t" r="r" b="b"/>
              <a:pathLst>
                <a:path w="4854" h="31806" extrusionOk="0">
                  <a:moveTo>
                    <a:pt x="4854" y="31805"/>
                  </a:moveTo>
                  <a:lnTo>
                    <a:pt x="0" y="31805"/>
                  </a:lnTo>
                  <a:lnTo>
                    <a:pt x="0" y="2722"/>
                  </a:lnTo>
                  <a:lnTo>
                    <a:pt x="2396" y="1"/>
                  </a:lnTo>
                  <a:lnTo>
                    <a:pt x="4854" y="2722"/>
                  </a:lnTo>
                  <a:close/>
                  <a:moveTo>
                    <a:pt x="117" y="31690"/>
                  </a:moveTo>
                  <a:lnTo>
                    <a:pt x="4738" y="31690"/>
                  </a:lnTo>
                  <a:lnTo>
                    <a:pt x="4738" y="2766"/>
                  </a:lnTo>
                  <a:lnTo>
                    <a:pt x="2398" y="174"/>
                  </a:lnTo>
                  <a:lnTo>
                    <a:pt x="117" y="2766"/>
                  </a:lnTo>
                  <a:lnTo>
                    <a:pt x="117" y="3169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3398650" y="3803425"/>
              <a:ext cx="121375" cy="795175"/>
            </a:xfrm>
            <a:custGeom>
              <a:avLst/>
              <a:gdLst/>
              <a:ahLst/>
              <a:cxnLst/>
              <a:rect l="l" t="t" r="r" b="b"/>
              <a:pathLst>
                <a:path w="4855" h="31807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1"/>
                  </a:lnTo>
                  <a:lnTo>
                    <a:pt x="4854" y="2722"/>
                  </a:lnTo>
                  <a:lnTo>
                    <a:pt x="4854" y="31807"/>
                  </a:lnTo>
                  <a:close/>
                  <a:moveTo>
                    <a:pt x="116" y="31690"/>
                  </a:moveTo>
                  <a:lnTo>
                    <a:pt x="4739" y="31690"/>
                  </a:lnTo>
                  <a:lnTo>
                    <a:pt x="4739" y="2768"/>
                  </a:lnTo>
                  <a:lnTo>
                    <a:pt x="2397" y="176"/>
                  </a:lnTo>
                  <a:lnTo>
                    <a:pt x="116" y="276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3520775" y="4479175"/>
              <a:ext cx="121375" cy="795125"/>
            </a:xfrm>
            <a:custGeom>
              <a:avLst/>
              <a:gdLst/>
              <a:ahLst/>
              <a:cxnLst/>
              <a:rect l="l" t="t" r="r" b="b"/>
              <a:pathLst>
                <a:path w="4855" h="31805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0"/>
                  </a:lnTo>
                  <a:lnTo>
                    <a:pt x="4854" y="2720"/>
                  </a:lnTo>
                  <a:close/>
                  <a:moveTo>
                    <a:pt x="116" y="31689"/>
                  </a:moveTo>
                  <a:lnTo>
                    <a:pt x="4739" y="31689"/>
                  </a:lnTo>
                  <a:lnTo>
                    <a:pt x="4739" y="2766"/>
                  </a:lnTo>
                  <a:lnTo>
                    <a:pt x="2397" y="173"/>
                  </a:lnTo>
                  <a:lnTo>
                    <a:pt x="116" y="2766"/>
                  </a:lnTo>
                  <a:lnTo>
                    <a:pt x="116" y="3168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3856500" y="4133700"/>
              <a:ext cx="161775" cy="1060050"/>
            </a:xfrm>
            <a:custGeom>
              <a:avLst/>
              <a:gdLst/>
              <a:ahLst/>
              <a:cxnLst/>
              <a:rect l="l" t="t" r="r" b="b"/>
              <a:pathLst>
                <a:path w="6471" h="42402" extrusionOk="0">
                  <a:moveTo>
                    <a:pt x="6471" y="42400"/>
                  </a:moveTo>
                  <a:lnTo>
                    <a:pt x="1" y="42400"/>
                  </a:lnTo>
                  <a:lnTo>
                    <a:pt x="1" y="3628"/>
                  </a:lnTo>
                  <a:lnTo>
                    <a:pt x="20" y="3607"/>
                  </a:lnTo>
                  <a:lnTo>
                    <a:pt x="3195" y="0"/>
                  </a:lnTo>
                  <a:lnTo>
                    <a:pt x="6471" y="3628"/>
                  </a:lnTo>
                  <a:lnTo>
                    <a:pt x="6471" y="42402"/>
                  </a:lnTo>
                  <a:close/>
                  <a:moveTo>
                    <a:pt x="155" y="42246"/>
                  </a:moveTo>
                  <a:lnTo>
                    <a:pt x="6317" y="42246"/>
                  </a:lnTo>
                  <a:lnTo>
                    <a:pt x="6317" y="3687"/>
                  </a:lnTo>
                  <a:lnTo>
                    <a:pt x="3195" y="233"/>
                  </a:lnTo>
                  <a:lnTo>
                    <a:pt x="155" y="3687"/>
                  </a:lnTo>
                  <a:lnTo>
                    <a:pt x="155" y="4224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3857000" y="4100950"/>
              <a:ext cx="160800" cy="92750"/>
            </a:xfrm>
            <a:custGeom>
              <a:avLst/>
              <a:gdLst/>
              <a:ahLst/>
              <a:cxnLst/>
              <a:rect l="l" t="t" r="r" b="b"/>
              <a:pathLst>
                <a:path w="6432" h="3710" extrusionOk="0">
                  <a:moveTo>
                    <a:pt x="6316" y="3710"/>
                  </a:moveTo>
                  <a:lnTo>
                    <a:pt x="3176" y="233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857000" y="4058225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3857000" y="4015500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5"/>
                  </a:lnTo>
                  <a:lnTo>
                    <a:pt x="3175" y="1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90575" y="4315950"/>
              <a:ext cx="104100" cy="681800"/>
            </a:xfrm>
            <a:custGeom>
              <a:avLst/>
              <a:gdLst/>
              <a:ahLst/>
              <a:cxnLst/>
              <a:rect l="l" t="t" r="r" b="b"/>
              <a:pathLst>
                <a:path w="4164" h="27272" extrusionOk="0">
                  <a:moveTo>
                    <a:pt x="4163" y="27271"/>
                  </a:moveTo>
                  <a:lnTo>
                    <a:pt x="0" y="27271"/>
                  </a:lnTo>
                  <a:lnTo>
                    <a:pt x="0" y="2333"/>
                  </a:lnTo>
                  <a:lnTo>
                    <a:pt x="2055" y="0"/>
                  </a:lnTo>
                  <a:lnTo>
                    <a:pt x="2092" y="40"/>
                  </a:lnTo>
                  <a:lnTo>
                    <a:pt x="4163" y="2333"/>
                  </a:lnTo>
                  <a:lnTo>
                    <a:pt x="4163" y="27271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490875" y="4294875"/>
              <a:ext cx="103450" cy="59650"/>
            </a:xfrm>
            <a:custGeom>
              <a:avLst/>
              <a:gdLst/>
              <a:ahLst/>
              <a:cxnLst/>
              <a:rect l="l" t="t" r="r" b="b"/>
              <a:pathLst>
                <a:path w="4138" h="2386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7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3490875" y="426735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7"/>
                  </a:moveTo>
                  <a:lnTo>
                    <a:pt x="2043" y="151"/>
                  </a:lnTo>
                  <a:lnTo>
                    <a:pt x="76" y="2387"/>
                  </a:lnTo>
                  <a:lnTo>
                    <a:pt x="1" y="2322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3490875" y="423990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3717075" y="4739300"/>
              <a:ext cx="104075" cy="681825"/>
            </a:xfrm>
            <a:custGeom>
              <a:avLst/>
              <a:gdLst/>
              <a:ahLst/>
              <a:cxnLst/>
              <a:rect l="l" t="t" r="r" b="b"/>
              <a:pathLst>
                <a:path w="4163" h="27273" extrusionOk="0">
                  <a:moveTo>
                    <a:pt x="4163" y="27273"/>
                  </a:moveTo>
                  <a:lnTo>
                    <a:pt x="0" y="27273"/>
                  </a:lnTo>
                  <a:lnTo>
                    <a:pt x="0" y="2334"/>
                  </a:lnTo>
                  <a:lnTo>
                    <a:pt x="2055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3717375" y="4718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3717375" y="4690750"/>
              <a:ext cx="103475" cy="59625"/>
            </a:xfrm>
            <a:custGeom>
              <a:avLst/>
              <a:gdLst/>
              <a:ahLst/>
              <a:cxnLst/>
              <a:rect l="l" t="t" r="r" b="b"/>
              <a:pathLst>
                <a:path w="4139" h="2385" extrusionOk="0">
                  <a:moveTo>
                    <a:pt x="4065" y="2385"/>
                  </a:moveTo>
                  <a:lnTo>
                    <a:pt x="2043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9" y="2318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3717375" y="4663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4180650" y="4286300"/>
              <a:ext cx="104100" cy="681825"/>
            </a:xfrm>
            <a:custGeom>
              <a:avLst/>
              <a:gdLst/>
              <a:ahLst/>
              <a:cxnLst/>
              <a:rect l="l" t="t" r="r" b="b"/>
              <a:pathLst>
                <a:path w="4164" h="27273" extrusionOk="0">
                  <a:moveTo>
                    <a:pt x="4163" y="27273"/>
                  </a:moveTo>
                  <a:lnTo>
                    <a:pt x="1" y="27273"/>
                  </a:lnTo>
                  <a:lnTo>
                    <a:pt x="1" y="2334"/>
                  </a:lnTo>
                  <a:lnTo>
                    <a:pt x="2056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4" y="27173"/>
                  </a:lnTo>
                  <a:lnTo>
                    <a:pt x="4064" y="2372"/>
                  </a:lnTo>
                  <a:lnTo>
                    <a:pt x="2056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4180950" y="4265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4" y="2386"/>
                  </a:moveTo>
                  <a:lnTo>
                    <a:pt x="2044" y="151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4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4180950" y="42377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7"/>
                  </a:moveTo>
                  <a:lnTo>
                    <a:pt x="2044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1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4180950" y="4210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6"/>
                  </a:moveTo>
                  <a:lnTo>
                    <a:pt x="2044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3267625" y="4100550"/>
              <a:ext cx="209850" cy="1375250"/>
            </a:xfrm>
            <a:custGeom>
              <a:avLst/>
              <a:gdLst/>
              <a:ahLst/>
              <a:cxnLst/>
              <a:rect l="l" t="t" r="r" b="b"/>
              <a:pathLst>
                <a:path w="8394" h="55010" extrusionOk="0">
                  <a:moveTo>
                    <a:pt x="8394" y="55009"/>
                  </a:moveTo>
                  <a:lnTo>
                    <a:pt x="0" y="55009"/>
                  </a:lnTo>
                  <a:lnTo>
                    <a:pt x="0" y="4707"/>
                  </a:lnTo>
                  <a:lnTo>
                    <a:pt x="4143" y="0"/>
                  </a:lnTo>
                  <a:lnTo>
                    <a:pt x="8394" y="4707"/>
                  </a:lnTo>
                  <a:lnTo>
                    <a:pt x="8394" y="55009"/>
                  </a:lnTo>
                  <a:close/>
                  <a:moveTo>
                    <a:pt x="199" y="54808"/>
                  </a:moveTo>
                  <a:lnTo>
                    <a:pt x="8194" y="54808"/>
                  </a:lnTo>
                  <a:lnTo>
                    <a:pt x="8194" y="4784"/>
                  </a:lnTo>
                  <a:lnTo>
                    <a:pt x="4145" y="301"/>
                  </a:lnTo>
                  <a:lnTo>
                    <a:pt x="199" y="4784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3268225" y="4058050"/>
              <a:ext cx="208600" cy="120350"/>
            </a:xfrm>
            <a:custGeom>
              <a:avLst/>
              <a:gdLst/>
              <a:ahLst/>
              <a:cxnLst/>
              <a:rect l="l" t="t" r="r" b="b"/>
              <a:pathLst>
                <a:path w="8344" h="4814" extrusionOk="0">
                  <a:moveTo>
                    <a:pt x="8196" y="4814"/>
                  </a:moveTo>
                  <a:lnTo>
                    <a:pt x="4121" y="301"/>
                  </a:lnTo>
                  <a:lnTo>
                    <a:pt x="151" y="4812"/>
                  </a:lnTo>
                  <a:lnTo>
                    <a:pt x="1" y="4679"/>
                  </a:lnTo>
                  <a:lnTo>
                    <a:pt x="4118" y="0"/>
                  </a:lnTo>
                  <a:lnTo>
                    <a:pt x="8343" y="467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3268225" y="4002650"/>
              <a:ext cx="208600" cy="120300"/>
            </a:xfrm>
            <a:custGeom>
              <a:avLst/>
              <a:gdLst/>
              <a:ahLst/>
              <a:cxnLst/>
              <a:rect l="l" t="t" r="r" b="b"/>
              <a:pathLst>
                <a:path w="8344" h="4812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7"/>
                  </a:lnTo>
                  <a:lnTo>
                    <a:pt x="4118" y="0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3268225" y="3947200"/>
              <a:ext cx="208600" cy="120325"/>
            </a:xfrm>
            <a:custGeom>
              <a:avLst/>
              <a:gdLst/>
              <a:ahLst/>
              <a:cxnLst/>
              <a:rect l="l" t="t" r="r" b="b"/>
              <a:pathLst>
                <a:path w="8344" h="4813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9"/>
                  </a:lnTo>
                  <a:lnTo>
                    <a:pt x="4118" y="1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13"/>
          <p:cNvGrpSpPr/>
          <p:nvPr/>
        </p:nvGrpSpPr>
        <p:grpSpPr>
          <a:xfrm rot="5400000" flipH="1">
            <a:off x="-1159204" y="3072112"/>
            <a:ext cx="1547861" cy="2594935"/>
            <a:chOff x="3267625" y="3770625"/>
            <a:chExt cx="1017125" cy="1705175"/>
          </a:xfrm>
        </p:grpSpPr>
        <p:sp>
          <p:nvSpPr>
            <p:cNvPr id="481" name="Google Shape;481;p13"/>
            <p:cNvSpPr/>
            <p:nvPr/>
          </p:nvSpPr>
          <p:spPr>
            <a:xfrm>
              <a:off x="3690825" y="3770625"/>
              <a:ext cx="220150" cy="1442300"/>
            </a:xfrm>
            <a:custGeom>
              <a:avLst/>
              <a:gdLst/>
              <a:ahLst/>
              <a:cxnLst/>
              <a:rect l="l" t="t" r="r" b="b"/>
              <a:pathLst>
                <a:path w="8806" h="57692" extrusionOk="0">
                  <a:moveTo>
                    <a:pt x="8806" y="57691"/>
                  </a:moveTo>
                  <a:lnTo>
                    <a:pt x="1" y="57691"/>
                  </a:lnTo>
                  <a:lnTo>
                    <a:pt x="1" y="4937"/>
                  </a:lnTo>
                  <a:lnTo>
                    <a:pt x="4347" y="1"/>
                  </a:lnTo>
                  <a:lnTo>
                    <a:pt x="8806" y="4937"/>
                  </a:lnTo>
                  <a:lnTo>
                    <a:pt x="8806" y="57691"/>
                  </a:lnTo>
                  <a:close/>
                  <a:moveTo>
                    <a:pt x="211" y="57481"/>
                  </a:moveTo>
                  <a:lnTo>
                    <a:pt x="8596" y="57481"/>
                  </a:lnTo>
                  <a:lnTo>
                    <a:pt x="8596" y="5017"/>
                  </a:lnTo>
                  <a:lnTo>
                    <a:pt x="4349" y="316"/>
                  </a:lnTo>
                  <a:lnTo>
                    <a:pt x="211" y="501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4055675" y="4281925"/>
              <a:ext cx="171000" cy="1120500"/>
            </a:xfrm>
            <a:custGeom>
              <a:avLst/>
              <a:gdLst/>
              <a:ahLst/>
              <a:cxnLst/>
              <a:rect l="l" t="t" r="r" b="b"/>
              <a:pathLst>
                <a:path w="6840" h="44820" extrusionOk="0">
                  <a:moveTo>
                    <a:pt x="6840" y="44819"/>
                  </a:moveTo>
                  <a:lnTo>
                    <a:pt x="1" y="44819"/>
                  </a:lnTo>
                  <a:lnTo>
                    <a:pt x="1" y="3836"/>
                  </a:lnTo>
                  <a:lnTo>
                    <a:pt x="3376" y="0"/>
                  </a:lnTo>
                  <a:lnTo>
                    <a:pt x="6840" y="3834"/>
                  </a:lnTo>
                  <a:lnTo>
                    <a:pt x="6840" y="44819"/>
                  </a:lnTo>
                  <a:close/>
                  <a:moveTo>
                    <a:pt x="163" y="44657"/>
                  </a:moveTo>
                  <a:lnTo>
                    <a:pt x="6677" y="44657"/>
                  </a:lnTo>
                  <a:lnTo>
                    <a:pt x="6677" y="3897"/>
                  </a:lnTo>
                  <a:lnTo>
                    <a:pt x="3378" y="247"/>
                  </a:lnTo>
                  <a:lnTo>
                    <a:pt x="163" y="3897"/>
                  </a:lnTo>
                  <a:lnTo>
                    <a:pt x="163" y="4465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3763475" y="4540900"/>
              <a:ext cx="121350" cy="795150"/>
            </a:xfrm>
            <a:custGeom>
              <a:avLst/>
              <a:gdLst/>
              <a:ahLst/>
              <a:cxnLst/>
              <a:rect l="l" t="t" r="r" b="b"/>
              <a:pathLst>
                <a:path w="4854" h="31806" extrusionOk="0">
                  <a:moveTo>
                    <a:pt x="4854" y="31805"/>
                  </a:moveTo>
                  <a:lnTo>
                    <a:pt x="0" y="31805"/>
                  </a:lnTo>
                  <a:lnTo>
                    <a:pt x="0" y="2722"/>
                  </a:lnTo>
                  <a:lnTo>
                    <a:pt x="2396" y="1"/>
                  </a:lnTo>
                  <a:lnTo>
                    <a:pt x="4854" y="2722"/>
                  </a:lnTo>
                  <a:close/>
                  <a:moveTo>
                    <a:pt x="117" y="31690"/>
                  </a:moveTo>
                  <a:lnTo>
                    <a:pt x="4738" y="31690"/>
                  </a:lnTo>
                  <a:lnTo>
                    <a:pt x="4738" y="2766"/>
                  </a:lnTo>
                  <a:lnTo>
                    <a:pt x="2398" y="174"/>
                  </a:lnTo>
                  <a:lnTo>
                    <a:pt x="117" y="2766"/>
                  </a:lnTo>
                  <a:lnTo>
                    <a:pt x="117" y="3169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3398650" y="3803425"/>
              <a:ext cx="121375" cy="795175"/>
            </a:xfrm>
            <a:custGeom>
              <a:avLst/>
              <a:gdLst/>
              <a:ahLst/>
              <a:cxnLst/>
              <a:rect l="l" t="t" r="r" b="b"/>
              <a:pathLst>
                <a:path w="4855" h="31807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1"/>
                  </a:lnTo>
                  <a:lnTo>
                    <a:pt x="4854" y="2722"/>
                  </a:lnTo>
                  <a:lnTo>
                    <a:pt x="4854" y="31807"/>
                  </a:lnTo>
                  <a:close/>
                  <a:moveTo>
                    <a:pt x="116" y="31690"/>
                  </a:moveTo>
                  <a:lnTo>
                    <a:pt x="4739" y="31690"/>
                  </a:lnTo>
                  <a:lnTo>
                    <a:pt x="4739" y="2768"/>
                  </a:lnTo>
                  <a:lnTo>
                    <a:pt x="2397" y="176"/>
                  </a:lnTo>
                  <a:lnTo>
                    <a:pt x="116" y="276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3520775" y="4479175"/>
              <a:ext cx="121375" cy="795125"/>
            </a:xfrm>
            <a:custGeom>
              <a:avLst/>
              <a:gdLst/>
              <a:ahLst/>
              <a:cxnLst/>
              <a:rect l="l" t="t" r="r" b="b"/>
              <a:pathLst>
                <a:path w="4855" h="31805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0"/>
                  </a:lnTo>
                  <a:lnTo>
                    <a:pt x="4854" y="2720"/>
                  </a:lnTo>
                  <a:close/>
                  <a:moveTo>
                    <a:pt x="116" y="31689"/>
                  </a:moveTo>
                  <a:lnTo>
                    <a:pt x="4739" y="31689"/>
                  </a:lnTo>
                  <a:lnTo>
                    <a:pt x="4739" y="2766"/>
                  </a:lnTo>
                  <a:lnTo>
                    <a:pt x="2397" y="173"/>
                  </a:lnTo>
                  <a:lnTo>
                    <a:pt x="116" y="2766"/>
                  </a:lnTo>
                  <a:lnTo>
                    <a:pt x="116" y="3168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3856500" y="4133700"/>
              <a:ext cx="161775" cy="1060050"/>
            </a:xfrm>
            <a:custGeom>
              <a:avLst/>
              <a:gdLst/>
              <a:ahLst/>
              <a:cxnLst/>
              <a:rect l="l" t="t" r="r" b="b"/>
              <a:pathLst>
                <a:path w="6471" h="42402" extrusionOk="0">
                  <a:moveTo>
                    <a:pt x="6471" y="42400"/>
                  </a:moveTo>
                  <a:lnTo>
                    <a:pt x="1" y="42400"/>
                  </a:lnTo>
                  <a:lnTo>
                    <a:pt x="1" y="3628"/>
                  </a:lnTo>
                  <a:lnTo>
                    <a:pt x="20" y="3607"/>
                  </a:lnTo>
                  <a:lnTo>
                    <a:pt x="3195" y="0"/>
                  </a:lnTo>
                  <a:lnTo>
                    <a:pt x="6471" y="3628"/>
                  </a:lnTo>
                  <a:lnTo>
                    <a:pt x="6471" y="42402"/>
                  </a:lnTo>
                  <a:close/>
                  <a:moveTo>
                    <a:pt x="155" y="42246"/>
                  </a:moveTo>
                  <a:lnTo>
                    <a:pt x="6317" y="42246"/>
                  </a:lnTo>
                  <a:lnTo>
                    <a:pt x="6317" y="3687"/>
                  </a:lnTo>
                  <a:lnTo>
                    <a:pt x="3195" y="233"/>
                  </a:lnTo>
                  <a:lnTo>
                    <a:pt x="155" y="3687"/>
                  </a:lnTo>
                  <a:lnTo>
                    <a:pt x="155" y="4224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3857000" y="4100950"/>
              <a:ext cx="160800" cy="92750"/>
            </a:xfrm>
            <a:custGeom>
              <a:avLst/>
              <a:gdLst/>
              <a:ahLst/>
              <a:cxnLst/>
              <a:rect l="l" t="t" r="r" b="b"/>
              <a:pathLst>
                <a:path w="6432" h="3710" extrusionOk="0">
                  <a:moveTo>
                    <a:pt x="6316" y="3710"/>
                  </a:moveTo>
                  <a:lnTo>
                    <a:pt x="3176" y="233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3857000" y="4058225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3857000" y="4015500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5"/>
                  </a:lnTo>
                  <a:lnTo>
                    <a:pt x="3175" y="1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3490575" y="4315950"/>
              <a:ext cx="104100" cy="681800"/>
            </a:xfrm>
            <a:custGeom>
              <a:avLst/>
              <a:gdLst/>
              <a:ahLst/>
              <a:cxnLst/>
              <a:rect l="l" t="t" r="r" b="b"/>
              <a:pathLst>
                <a:path w="4164" h="27272" extrusionOk="0">
                  <a:moveTo>
                    <a:pt x="4163" y="27271"/>
                  </a:moveTo>
                  <a:lnTo>
                    <a:pt x="0" y="27271"/>
                  </a:lnTo>
                  <a:lnTo>
                    <a:pt x="0" y="2333"/>
                  </a:lnTo>
                  <a:lnTo>
                    <a:pt x="2055" y="0"/>
                  </a:lnTo>
                  <a:lnTo>
                    <a:pt x="2092" y="40"/>
                  </a:lnTo>
                  <a:lnTo>
                    <a:pt x="4163" y="2333"/>
                  </a:lnTo>
                  <a:lnTo>
                    <a:pt x="4163" y="27271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3490875" y="4294875"/>
              <a:ext cx="103450" cy="59650"/>
            </a:xfrm>
            <a:custGeom>
              <a:avLst/>
              <a:gdLst/>
              <a:ahLst/>
              <a:cxnLst/>
              <a:rect l="l" t="t" r="r" b="b"/>
              <a:pathLst>
                <a:path w="4138" h="2386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7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3490875" y="426735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7"/>
                  </a:moveTo>
                  <a:lnTo>
                    <a:pt x="2043" y="151"/>
                  </a:lnTo>
                  <a:lnTo>
                    <a:pt x="76" y="2387"/>
                  </a:lnTo>
                  <a:lnTo>
                    <a:pt x="1" y="2322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3490875" y="423990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3717075" y="4739300"/>
              <a:ext cx="104075" cy="681825"/>
            </a:xfrm>
            <a:custGeom>
              <a:avLst/>
              <a:gdLst/>
              <a:ahLst/>
              <a:cxnLst/>
              <a:rect l="l" t="t" r="r" b="b"/>
              <a:pathLst>
                <a:path w="4163" h="27273" extrusionOk="0">
                  <a:moveTo>
                    <a:pt x="4163" y="27273"/>
                  </a:moveTo>
                  <a:lnTo>
                    <a:pt x="0" y="27273"/>
                  </a:lnTo>
                  <a:lnTo>
                    <a:pt x="0" y="2334"/>
                  </a:lnTo>
                  <a:lnTo>
                    <a:pt x="2055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3717375" y="4718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717375" y="4690750"/>
              <a:ext cx="103475" cy="59625"/>
            </a:xfrm>
            <a:custGeom>
              <a:avLst/>
              <a:gdLst/>
              <a:ahLst/>
              <a:cxnLst/>
              <a:rect l="l" t="t" r="r" b="b"/>
              <a:pathLst>
                <a:path w="4139" h="2385" extrusionOk="0">
                  <a:moveTo>
                    <a:pt x="4065" y="2385"/>
                  </a:moveTo>
                  <a:lnTo>
                    <a:pt x="2043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9" y="2318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3717375" y="4663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4180650" y="4286300"/>
              <a:ext cx="104100" cy="681825"/>
            </a:xfrm>
            <a:custGeom>
              <a:avLst/>
              <a:gdLst/>
              <a:ahLst/>
              <a:cxnLst/>
              <a:rect l="l" t="t" r="r" b="b"/>
              <a:pathLst>
                <a:path w="4164" h="27273" extrusionOk="0">
                  <a:moveTo>
                    <a:pt x="4163" y="27273"/>
                  </a:moveTo>
                  <a:lnTo>
                    <a:pt x="1" y="27273"/>
                  </a:lnTo>
                  <a:lnTo>
                    <a:pt x="1" y="2334"/>
                  </a:lnTo>
                  <a:lnTo>
                    <a:pt x="2056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4" y="27173"/>
                  </a:lnTo>
                  <a:lnTo>
                    <a:pt x="4064" y="2372"/>
                  </a:lnTo>
                  <a:lnTo>
                    <a:pt x="2056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4180950" y="4265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4" y="2386"/>
                  </a:moveTo>
                  <a:lnTo>
                    <a:pt x="2044" y="151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4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180950" y="42377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7"/>
                  </a:moveTo>
                  <a:lnTo>
                    <a:pt x="2044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1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180950" y="4210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6"/>
                  </a:moveTo>
                  <a:lnTo>
                    <a:pt x="2044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3267625" y="4100550"/>
              <a:ext cx="209850" cy="1375250"/>
            </a:xfrm>
            <a:custGeom>
              <a:avLst/>
              <a:gdLst/>
              <a:ahLst/>
              <a:cxnLst/>
              <a:rect l="l" t="t" r="r" b="b"/>
              <a:pathLst>
                <a:path w="8394" h="55010" extrusionOk="0">
                  <a:moveTo>
                    <a:pt x="8394" y="55009"/>
                  </a:moveTo>
                  <a:lnTo>
                    <a:pt x="0" y="55009"/>
                  </a:lnTo>
                  <a:lnTo>
                    <a:pt x="0" y="4707"/>
                  </a:lnTo>
                  <a:lnTo>
                    <a:pt x="4143" y="0"/>
                  </a:lnTo>
                  <a:lnTo>
                    <a:pt x="8394" y="4707"/>
                  </a:lnTo>
                  <a:lnTo>
                    <a:pt x="8394" y="55009"/>
                  </a:lnTo>
                  <a:close/>
                  <a:moveTo>
                    <a:pt x="199" y="54808"/>
                  </a:moveTo>
                  <a:lnTo>
                    <a:pt x="8194" y="54808"/>
                  </a:lnTo>
                  <a:lnTo>
                    <a:pt x="8194" y="4784"/>
                  </a:lnTo>
                  <a:lnTo>
                    <a:pt x="4145" y="301"/>
                  </a:lnTo>
                  <a:lnTo>
                    <a:pt x="199" y="4784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3268225" y="4058050"/>
              <a:ext cx="208600" cy="120350"/>
            </a:xfrm>
            <a:custGeom>
              <a:avLst/>
              <a:gdLst/>
              <a:ahLst/>
              <a:cxnLst/>
              <a:rect l="l" t="t" r="r" b="b"/>
              <a:pathLst>
                <a:path w="8344" h="4814" extrusionOk="0">
                  <a:moveTo>
                    <a:pt x="8196" y="4814"/>
                  </a:moveTo>
                  <a:lnTo>
                    <a:pt x="4121" y="301"/>
                  </a:lnTo>
                  <a:lnTo>
                    <a:pt x="151" y="4812"/>
                  </a:lnTo>
                  <a:lnTo>
                    <a:pt x="1" y="4679"/>
                  </a:lnTo>
                  <a:lnTo>
                    <a:pt x="4118" y="0"/>
                  </a:lnTo>
                  <a:lnTo>
                    <a:pt x="8343" y="467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3268225" y="4002650"/>
              <a:ext cx="208600" cy="120300"/>
            </a:xfrm>
            <a:custGeom>
              <a:avLst/>
              <a:gdLst/>
              <a:ahLst/>
              <a:cxnLst/>
              <a:rect l="l" t="t" r="r" b="b"/>
              <a:pathLst>
                <a:path w="8344" h="4812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7"/>
                  </a:lnTo>
                  <a:lnTo>
                    <a:pt x="4118" y="0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3268225" y="3947200"/>
              <a:ext cx="208600" cy="120325"/>
            </a:xfrm>
            <a:custGeom>
              <a:avLst/>
              <a:gdLst/>
              <a:ahLst/>
              <a:cxnLst/>
              <a:rect l="l" t="t" r="r" b="b"/>
              <a:pathLst>
                <a:path w="8344" h="4813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9"/>
                  </a:lnTo>
                  <a:lnTo>
                    <a:pt x="4118" y="1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7"/>
          <p:cNvSpPr/>
          <p:nvPr/>
        </p:nvSpPr>
        <p:spPr>
          <a:xfrm>
            <a:off x="286938" y="142650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6" name="Google Shape;726;p17"/>
          <p:cNvSpPr/>
          <p:nvPr/>
        </p:nvSpPr>
        <p:spPr>
          <a:xfrm>
            <a:off x="1946113" y="142650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p17"/>
          <p:cNvSpPr/>
          <p:nvPr/>
        </p:nvSpPr>
        <p:spPr>
          <a:xfrm>
            <a:off x="6367538" y="142650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p17"/>
          <p:cNvSpPr/>
          <p:nvPr/>
        </p:nvSpPr>
        <p:spPr>
          <a:xfrm>
            <a:off x="8155438" y="142650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17"/>
          <p:cNvSpPr/>
          <p:nvPr/>
        </p:nvSpPr>
        <p:spPr>
          <a:xfrm>
            <a:off x="1115950" y="30307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0" name="Google Shape;730;p17"/>
          <p:cNvSpPr/>
          <p:nvPr/>
        </p:nvSpPr>
        <p:spPr>
          <a:xfrm>
            <a:off x="2638238" y="30307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p17"/>
          <p:cNvSpPr/>
          <p:nvPr/>
        </p:nvSpPr>
        <p:spPr>
          <a:xfrm>
            <a:off x="7325275" y="30307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2" name="Google Shape;732;p17"/>
          <p:cNvSpPr/>
          <p:nvPr/>
        </p:nvSpPr>
        <p:spPr>
          <a:xfrm>
            <a:off x="8847563" y="303075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33" name="Google Shape;733;p17"/>
          <p:cNvPicPr preferRelativeResize="0"/>
          <p:nvPr/>
        </p:nvPicPr>
        <p:blipFill rotWithShape="1">
          <a:blip r:embed="rId3">
            <a:alphaModFix amt="27000"/>
          </a:blip>
          <a:srcRect l="7961" t="25064" r="16067" b="38081"/>
          <a:stretch/>
        </p:blipFill>
        <p:spPr>
          <a:xfrm rot="5399964">
            <a:off x="-758563" y="2179264"/>
            <a:ext cx="2427628" cy="7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17"/>
          <p:cNvPicPr preferRelativeResize="0"/>
          <p:nvPr/>
        </p:nvPicPr>
        <p:blipFill rotWithShape="1">
          <a:blip r:embed="rId3">
            <a:alphaModFix amt="27000"/>
          </a:blip>
          <a:srcRect l="7961" t="25064" r="16067" b="38081"/>
          <a:stretch/>
        </p:blipFill>
        <p:spPr>
          <a:xfrm rot="-5400036">
            <a:off x="7537687" y="2179264"/>
            <a:ext cx="2427628" cy="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17"/>
          <p:cNvSpPr/>
          <p:nvPr/>
        </p:nvSpPr>
        <p:spPr>
          <a:xfrm>
            <a:off x="286938" y="47378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17"/>
          <p:cNvSpPr/>
          <p:nvPr/>
        </p:nvSpPr>
        <p:spPr>
          <a:xfrm>
            <a:off x="1946113" y="47378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Google Shape;737;p17"/>
          <p:cNvSpPr/>
          <p:nvPr/>
        </p:nvSpPr>
        <p:spPr>
          <a:xfrm>
            <a:off x="6367538" y="47378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17"/>
          <p:cNvSpPr/>
          <p:nvPr/>
        </p:nvSpPr>
        <p:spPr>
          <a:xfrm>
            <a:off x="8155438" y="4737825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Google Shape;739;p17"/>
          <p:cNvSpPr/>
          <p:nvPr/>
        </p:nvSpPr>
        <p:spPr>
          <a:xfrm>
            <a:off x="1115950" y="489825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17"/>
          <p:cNvSpPr/>
          <p:nvPr/>
        </p:nvSpPr>
        <p:spPr>
          <a:xfrm>
            <a:off x="2638238" y="489825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17"/>
          <p:cNvSpPr/>
          <p:nvPr/>
        </p:nvSpPr>
        <p:spPr>
          <a:xfrm>
            <a:off x="7325275" y="489825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17"/>
          <p:cNvSpPr/>
          <p:nvPr/>
        </p:nvSpPr>
        <p:spPr>
          <a:xfrm>
            <a:off x="8847563" y="4898250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100013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6" name="Google Shape;746;p18"/>
          <p:cNvSpPr txBox="1">
            <a:spLocks noGrp="1"/>
          </p:cNvSpPr>
          <p:nvPr>
            <p:ph type="subTitle" idx="1"/>
          </p:nvPr>
        </p:nvSpPr>
        <p:spPr>
          <a:xfrm>
            <a:off x="901850" y="25798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18"/>
          <p:cNvSpPr txBox="1">
            <a:spLocks noGrp="1"/>
          </p:cNvSpPr>
          <p:nvPr>
            <p:ph type="subTitle" idx="2"/>
          </p:nvPr>
        </p:nvSpPr>
        <p:spPr>
          <a:xfrm>
            <a:off x="3473632" y="25798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18"/>
          <p:cNvSpPr txBox="1">
            <a:spLocks noGrp="1"/>
          </p:cNvSpPr>
          <p:nvPr>
            <p:ph type="subTitle" idx="3"/>
          </p:nvPr>
        </p:nvSpPr>
        <p:spPr>
          <a:xfrm>
            <a:off x="6045421" y="25798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18"/>
          <p:cNvSpPr txBox="1">
            <a:spLocks noGrp="1"/>
          </p:cNvSpPr>
          <p:nvPr>
            <p:ph type="subTitle" idx="4"/>
          </p:nvPr>
        </p:nvSpPr>
        <p:spPr>
          <a:xfrm>
            <a:off x="901850" y="15330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0" name="Google Shape;750;p18"/>
          <p:cNvSpPr txBox="1">
            <a:spLocks noGrp="1"/>
          </p:cNvSpPr>
          <p:nvPr>
            <p:ph type="subTitle" idx="5"/>
          </p:nvPr>
        </p:nvSpPr>
        <p:spPr>
          <a:xfrm>
            <a:off x="3473636" y="15330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1" name="Google Shape;751;p18"/>
          <p:cNvSpPr txBox="1">
            <a:spLocks noGrp="1"/>
          </p:cNvSpPr>
          <p:nvPr>
            <p:ph type="subTitle" idx="6"/>
          </p:nvPr>
        </p:nvSpPr>
        <p:spPr>
          <a:xfrm>
            <a:off x="6045421" y="15330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752" name="Google Shape;752;p18"/>
          <p:cNvPicPr preferRelativeResize="0"/>
          <p:nvPr/>
        </p:nvPicPr>
        <p:blipFill rotWithShape="1">
          <a:blip r:embed="rId3">
            <a:alphaModFix amt="27000"/>
          </a:blip>
          <a:srcRect l="7961" t="25064" r="16067" b="38081"/>
          <a:stretch/>
        </p:blipFill>
        <p:spPr>
          <a:xfrm rot="5399965">
            <a:off x="-770535" y="999276"/>
            <a:ext cx="2527493" cy="817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18"/>
          <p:cNvPicPr preferRelativeResize="0"/>
          <p:nvPr/>
        </p:nvPicPr>
        <p:blipFill rotWithShape="1">
          <a:blip r:embed="rId3">
            <a:alphaModFix amt="27000"/>
          </a:blip>
          <a:srcRect l="7961" t="25064" r="16067" b="38081"/>
          <a:stretch/>
        </p:blipFill>
        <p:spPr>
          <a:xfrm rot="5399965">
            <a:off x="7471615" y="3611051"/>
            <a:ext cx="2527493" cy="817253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18"/>
          <p:cNvSpPr/>
          <p:nvPr/>
        </p:nvSpPr>
        <p:spPr>
          <a:xfrm>
            <a:off x="1292750" y="280899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5" name="Google Shape;755;p18"/>
          <p:cNvSpPr/>
          <p:nvPr/>
        </p:nvSpPr>
        <p:spPr>
          <a:xfrm>
            <a:off x="2103400" y="144151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18"/>
          <p:cNvSpPr/>
          <p:nvPr/>
        </p:nvSpPr>
        <p:spPr>
          <a:xfrm>
            <a:off x="7772050" y="280888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18"/>
          <p:cNvSpPr/>
          <p:nvPr/>
        </p:nvSpPr>
        <p:spPr>
          <a:xfrm>
            <a:off x="6887875" y="144142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18"/>
          <p:cNvSpPr/>
          <p:nvPr/>
        </p:nvSpPr>
        <p:spPr>
          <a:xfrm>
            <a:off x="1292750" y="4884024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18"/>
          <p:cNvSpPr/>
          <p:nvPr/>
        </p:nvSpPr>
        <p:spPr>
          <a:xfrm>
            <a:off x="2103400" y="4747276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0" name="Google Shape;760;p18"/>
          <p:cNvSpPr/>
          <p:nvPr/>
        </p:nvSpPr>
        <p:spPr>
          <a:xfrm>
            <a:off x="7772050" y="4884013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18"/>
          <p:cNvSpPr/>
          <p:nvPr/>
        </p:nvSpPr>
        <p:spPr>
          <a:xfrm>
            <a:off x="6887875" y="4747267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18"/>
          <p:cNvSpPr/>
          <p:nvPr/>
        </p:nvSpPr>
        <p:spPr>
          <a:xfrm>
            <a:off x="262050" y="3052774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18"/>
          <p:cNvSpPr/>
          <p:nvPr/>
        </p:nvSpPr>
        <p:spPr>
          <a:xfrm>
            <a:off x="453613" y="3596501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18"/>
          <p:cNvSpPr/>
          <p:nvPr/>
        </p:nvSpPr>
        <p:spPr>
          <a:xfrm>
            <a:off x="8617225" y="1533024"/>
            <a:ext cx="79200" cy="7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18"/>
          <p:cNvSpPr/>
          <p:nvPr/>
        </p:nvSpPr>
        <p:spPr>
          <a:xfrm>
            <a:off x="8879225" y="2175517"/>
            <a:ext cx="79200" cy="79200"/>
          </a:xfrm>
          <a:prstGeom prst="ellipse">
            <a:avLst/>
          </a:pr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18"/>
          <p:cNvSpPr/>
          <p:nvPr/>
        </p:nvSpPr>
        <p:spPr>
          <a:xfrm>
            <a:off x="4341900" y="4664959"/>
            <a:ext cx="460201" cy="350991"/>
          </a:xfrm>
          <a:custGeom>
            <a:avLst/>
            <a:gdLst/>
            <a:ahLst/>
            <a:cxnLst/>
            <a:rect l="l" t="t" r="r" b="b"/>
            <a:pathLst>
              <a:path w="53264" h="40624" extrusionOk="0">
                <a:moveTo>
                  <a:pt x="3028" y="16935"/>
                </a:moveTo>
                <a:cubicBezTo>
                  <a:pt x="2449" y="16935"/>
                  <a:pt x="1865" y="16750"/>
                  <a:pt x="1372" y="16365"/>
                </a:cubicBezTo>
                <a:cubicBezTo>
                  <a:pt x="205" y="15450"/>
                  <a:pt x="1" y="13759"/>
                  <a:pt x="915" y="12590"/>
                </a:cubicBezTo>
                <a:cubicBezTo>
                  <a:pt x="1489" y="11858"/>
                  <a:pt x="4044" y="9162"/>
                  <a:pt x="8120" y="6492"/>
                </a:cubicBezTo>
                <a:cubicBezTo>
                  <a:pt x="13372" y="3050"/>
                  <a:pt x="19111" y="1029"/>
                  <a:pt x="24709" y="650"/>
                </a:cubicBezTo>
                <a:cubicBezTo>
                  <a:pt x="34308" y="1"/>
                  <a:pt x="43550" y="3928"/>
                  <a:pt x="52176" y="12321"/>
                </a:cubicBezTo>
                <a:cubicBezTo>
                  <a:pt x="53239" y="13355"/>
                  <a:pt x="53264" y="15057"/>
                  <a:pt x="52228" y="16120"/>
                </a:cubicBezTo>
                <a:cubicBezTo>
                  <a:pt x="51195" y="17183"/>
                  <a:pt x="49495" y="17206"/>
                  <a:pt x="48431" y="16171"/>
                </a:cubicBezTo>
                <a:cubicBezTo>
                  <a:pt x="41000" y="8942"/>
                  <a:pt x="33201" y="5521"/>
                  <a:pt x="25250" y="5998"/>
                </a:cubicBezTo>
                <a:cubicBezTo>
                  <a:pt x="19329" y="6357"/>
                  <a:pt x="14346" y="8856"/>
                  <a:pt x="11208" y="10890"/>
                </a:cubicBezTo>
                <a:cubicBezTo>
                  <a:pt x="7724" y="13150"/>
                  <a:pt x="5503" y="15457"/>
                  <a:pt x="5141" y="15907"/>
                </a:cubicBezTo>
                <a:cubicBezTo>
                  <a:pt x="4613" y="16584"/>
                  <a:pt x="3824" y="16935"/>
                  <a:pt x="3028" y="16935"/>
                </a:cubicBezTo>
                <a:close/>
                <a:moveTo>
                  <a:pt x="11273" y="22740"/>
                </a:moveTo>
                <a:cubicBezTo>
                  <a:pt x="11889" y="22032"/>
                  <a:pt x="17535" y="15809"/>
                  <a:pt x="25652" y="15436"/>
                </a:cubicBezTo>
                <a:cubicBezTo>
                  <a:pt x="31182" y="15181"/>
                  <a:pt x="36762" y="17698"/>
                  <a:pt x="42233" y="22919"/>
                </a:cubicBezTo>
                <a:cubicBezTo>
                  <a:pt x="43307" y="23943"/>
                  <a:pt x="45005" y="23903"/>
                  <a:pt x="46030" y="22829"/>
                </a:cubicBezTo>
                <a:cubicBezTo>
                  <a:pt x="47055" y="21757"/>
                  <a:pt x="47015" y="20055"/>
                  <a:pt x="45941" y="19032"/>
                </a:cubicBezTo>
                <a:cubicBezTo>
                  <a:pt x="39368" y="12758"/>
                  <a:pt x="32457" y="9743"/>
                  <a:pt x="25404" y="10068"/>
                </a:cubicBezTo>
                <a:cubicBezTo>
                  <a:pt x="15271" y="10535"/>
                  <a:pt x="8480" y="17766"/>
                  <a:pt x="7222" y="19211"/>
                </a:cubicBezTo>
                <a:cubicBezTo>
                  <a:pt x="6246" y="20330"/>
                  <a:pt x="6364" y="22027"/>
                  <a:pt x="7483" y="23001"/>
                </a:cubicBezTo>
                <a:cubicBezTo>
                  <a:pt x="7992" y="23443"/>
                  <a:pt x="8620" y="23662"/>
                  <a:pt x="9246" y="23662"/>
                </a:cubicBezTo>
                <a:cubicBezTo>
                  <a:pt x="9995" y="23662"/>
                  <a:pt x="10741" y="23349"/>
                  <a:pt x="11273" y="22740"/>
                </a:cubicBezTo>
                <a:close/>
                <a:moveTo>
                  <a:pt x="17655" y="29598"/>
                </a:moveTo>
                <a:cubicBezTo>
                  <a:pt x="18173" y="28731"/>
                  <a:pt x="21320" y="25523"/>
                  <a:pt x="25494" y="25073"/>
                </a:cubicBezTo>
                <a:cubicBezTo>
                  <a:pt x="29031" y="24696"/>
                  <a:pt x="32575" y="26371"/>
                  <a:pt x="36022" y="30056"/>
                </a:cubicBezTo>
                <a:cubicBezTo>
                  <a:pt x="37036" y="31139"/>
                  <a:pt x="38736" y="31197"/>
                  <a:pt x="39819" y="30182"/>
                </a:cubicBezTo>
                <a:cubicBezTo>
                  <a:pt x="40902" y="29170"/>
                  <a:pt x="40959" y="27470"/>
                  <a:pt x="39945" y="26387"/>
                </a:cubicBezTo>
                <a:cubicBezTo>
                  <a:pt x="34136" y="20178"/>
                  <a:pt x="28569" y="19342"/>
                  <a:pt x="24921" y="19734"/>
                </a:cubicBezTo>
                <a:cubicBezTo>
                  <a:pt x="18759" y="20395"/>
                  <a:pt x="14257" y="24809"/>
                  <a:pt x="13043" y="26845"/>
                </a:cubicBezTo>
                <a:cubicBezTo>
                  <a:pt x="12282" y="28118"/>
                  <a:pt x="12699" y="29768"/>
                  <a:pt x="13974" y="30529"/>
                </a:cubicBezTo>
                <a:cubicBezTo>
                  <a:pt x="14404" y="30786"/>
                  <a:pt x="14880" y="30908"/>
                  <a:pt x="15347" y="30908"/>
                </a:cubicBezTo>
                <a:cubicBezTo>
                  <a:pt x="16261" y="30908"/>
                  <a:pt x="17153" y="30441"/>
                  <a:pt x="17655" y="29598"/>
                </a:cubicBezTo>
                <a:close/>
                <a:moveTo>
                  <a:pt x="26738" y="30310"/>
                </a:moveTo>
                <a:cubicBezTo>
                  <a:pt x="23891" y="30310"/>
                  <a:pt x="21582" y="32619"/>
                  <a:pt x="21582" y="35468"/>
                </a:cubicBezTo>
                <a:cubicBezTo>
                  <a:pt x="21582" y="38315"/>
                  <a:pt x="23891" y="40624"/>
                  <a:pt x="26738" y="40624"/>
                </a:cubicBezTo>
                <a:cubicBezTo>
                  <a:pt x="29587" y="40624"/>
                  <a:pt x="31896" y="38315"/>
                  <a:pt x="31896" y="35468"/>
                </a:cubicBezTo>
                <a:cubicBezTo>
                  <a:pt x="31896" y="32619"/>
                  <a:pt x="29587" y="30310"/>
                  <a:pt x="26738" y="30310"/>
                </a:cubicBezTo>
                <a:close/>
              </a:path>
            </a:pathLst>
          </a:custGeom>
          <a:solidFill>
            <a:srgbClr val="B6E9F4">
              <a:alpha val="72330"/>
            </a:srgbClr>
          </a:solidFill>
          <a:ln>
            <a:noFill/>
          </a:ln>
          <a:effectLst>
            <a:outerShdw blurRad="57150" dist="19050" dir="5400000" algn="bl" rotWithShape="0">
              <a:schemeClr val="accent6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7" name="Google Shape;767;p18"/>
          <p:cNvGrpSpPr/>
          <p:nvPr/>
        </p:nvGrpSpPr>
        <p:grpSpPr>
          <a:xfrm>
            <a:off x="-297125" y="4184100"/>
            <a:ext cx="1017125" cy="1705175"/>
            <a:chOff x="3267625" y="3770625"/>
            <a:chExt cx="1017125" cy="1705175"/>
          </a:xfrm>
        </p:grpSpPr>
        <p:sp>
          <p:nvSpPr>
            <p:cNvPr id="768" name="Google Shape;768;p18"/>
            <p:cNvSpPr/>
            <p:nvPr/>
          </p:nvSpPr>
          <p:spPr>
            <a:xfrm>
              <a:off x="3690825" y="3770625"/>
              <a:ext cx="220150" cy="1442300"/>
            </a:xfrm>
            <a:custGeom>
              <a:avLst/>
              <a:gdLst/>
              <a:ahLst/>
              <a:cxnLst/>
              <a:rect l="l" t="t" r="r" b="b"/>
              <a:pathLst>
                <a:path w="8806" h="57692" extrusionOk="0">
                  <a:moveTo>
                    <a:pt x="8806" y="57691"/>
                  </a:moveTo>
                  <a:lnTo>
                    <a:pt x="1" y="57691"/>
                  </a:lnTo>
                  <a:lnTo>
                    <a:pt x="1" y="4937"/>
                  </a:lnTo>
                  <a:lnTo>
                    <a:pt x="4347" y="1"/>
                  </a:lnTo>
                  <a:lnTo>
                    <a:pt x="8806" y="4937"/>
                  </a:lnTo>
                  <a:lnTo>
                    <a:pt x="8806" y="57691"/>
                  </a:lnTo>
                  <a:close/>
                  <a:moveTo>
                    <a:pt x="211" y="57481"/>
                  </a:moveTo>
                  <a:lnTo>
                    <a:pt x="8596" y="57481"/>
                  </a:lnTo>
                  <a:lnTo>
                    <a:pt x="8596" y="5017"/>
                  </a:lnTo>
                  <a:lnTo>
                    <a:pt x="4349" y="316"/>
                  </a:lnTo>
                  <a:lnTo>
                    <a:pt x="211" y="501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4055675" y="4281925"/>
              <a:ext cx="171000" cy="1120500"/>
            </a:xfrm>
            <a:custGeom>
              <a:avLst/>
              <a:gdLst/>
              <a:ahLst/>
              <a:cxnLst/>
              <a:rect l="l" t="t" r="r" b="b"/>
              <a:pathLst>
                <a:path w="6840" h="44820" extrusionOk="0">
                  <a:moveTo>
                    <a:pt x="6840" y="44819"/>
                  </a:moveTo>
                  <a:lnTo>
                    <a:pt x="1" y="44819"/>
                  </a:lnTo>
                  <a:lnTo>
                    <a:pt x="1" y="3836"/>
                  </a:lnTo>
                  <a:lnTo>
                    <a:pt x="3376" y="0"/>
                  </a:lnTo>
                  <a:lnTo>
                    <a:pt x="6840" y="3834"/>
                  </a:lnTo>
                  <a:lnTo>
                    <a:pt x="6840" y="44819"/>
                  </a:lnTo>
                  <a:close/>
                  <a:moveTo>
                    <a:pt x="163" y="44657"/>
                  </a:moveTo>
                  <a:lnTo>
                    <a:pt x="6677" y="44657"/>
                  </a:lnTo>
                  <a:lnTo>
                    <a:pt x="6677" y="3897"/>
                  </a:lnTo>
                  <a:lnTo>
                    <a:pt x="3378" y="247"/>
                  </a:lnTo>
                  <a:lnTo>
                    <a:pt x="163" y="3897"/>
                  </a:lnTo>
                  <a:lnTo>
                    <a:pt x="163" y="4465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3763475" y="4540900"/>
              <a:ext cx="121350" cy="795150"/>
            </a:xfrm>
            <a:custGeom>
              <a:avLst/>
              <a:gdLst/>
              <a:ahLst/>
              <a:cxnLst/>
              <a:rect l="l" t="t" r="r" b="b"/>
              <a:pathLst>
                <a:path w="4854" h="31806" extrusionOk="0">
                  <a:moveTo>
                    <a:pt x="4854" y="31805"/>
                  </a:moveTo>
                  <a:lnTo>
                    <a:pt x="0" y="31805"/>
                  </a:lnTo>
                  <a:lnTo>
                    <a:pt x="0" y="2722"/>
                  </a:lnTo>
                  <a:lnTo>
                    <a:pt x="2396" y="1"/>
                  </a:lnTo>
                  <a:lnTo>
                    <a:pt x="4854" y="2722"/>
                  </a:lnTo>
                  <a:close/>
                  <a:moveTo>
                    <a:pt x="117" y="31690"/>
                  </a:moveTo>
                  <a:lnTo>
                    <a:pt x="4738" y="31690"/>
                  </a:lnTo>
                  <a:lnTo>
                    <a:pt x="4738" y="2766"/>
                  </a:lnTo>
                  <a:lnTo>
                    <a:pt x="2398" y="174"/>
                  </a:lnTo>
                  <a:lnTo>
                    <a:pt x="117" y="2766"/>
                  </a:lnTo>
                  <a:lnTo>
                    <a:pt x="117" y="3169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3398650" y="3803425"/>
              <a:ext cx="121375" cy="795175"/>
            </a:xfrm>
            <a:custGeom>
              <a:avLst/>
              <a:gdLst/>
              <a:ahLst/>
              <a:cxnLst/>
              <a:rect l="l" t="t" r="r" b="b"/>
              <a:pathLst>
                <a:path w="4855" h="31807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1"/>
                  </a:lnTo>
                  <a:lnTo>
                    <a:pt x="4854" y="2722"/>
                  </a:lnTo>
                  <a:lnTo>
                    <a:pt x="4854" y="31807"/>
                  </a:lnTo>
                  <a:close/>
                  <a:moveTo>
                    <a:pt x="116" y="31690"/>
                  </a:moveTo>
                  <a:lnTo>
                    <a:pt x="4739" y="31690"/>
                  </a:lnTo>
                  <a:lnTo>
                    <a:pt x="4739" y="2768"/>
                  </a:lnTo>
                  <a:lnTo>
                    <a:pt x="2397" y="176"/>
                  </a:lnTo>
                  <a:lnTo>
                    <a:pt x="116" y="276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3520775" y="4479175"/>
              <a:ext cx="121375" cy="795125"/>
            </a:xfrm>
            <a:custGeom>
              <a:avLst/>
              <a:gdLst/>
              <a:ahLst/>
              <a:cxnLst/>
              <a:rect l="l" t="t" r="r" b="b"/>
              <a:pathLst>
                <a:path w="4855" h="31805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0"/>
                  </a:lnTo>
                  <a:lnTo>
                    <a:pt x="4854" y="2720"/>
                  </a:lnTo>
                  <a:close/>
                  <a:moveTo>
                    <a:pt x="116" y="31689"/>
                  </a:moveTo>
                  <a:lnTo>
                    <a:pt x="4739" y="31689"/>
                  </a:lnTo>
                  <a:lnTo>
                    <a:pt x="4739" y="2766"/>
                  </a:lnTo>
                  <a:lnTo>
                    <a:pt x="2397" y="173"/>
                  </a:lnTo>
                  <a:lnTo>
                    <a:pt x="116" y="2766"/>
                  </a:lnTo>
                  <a:lnTo>
                    <a:pt x="116" y="3168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3856500" y="4133700"/>
              <a:ext cx="161775" cy="1060050"/>
            </a:xfrm>
            <a:custGeom>
              <a:avLst/>
              <a:gdLst/>
              <a:ahLst/>
              <a:cxnLst/>
              <a:rect l="l" t="t" r="r" b="b"/>
              <a:pathLst>
                <a:path w="6471" h="42402" extrusionOk="0">
                  <a:moveTo>
                    <a:pt x="6471" y="42400"/>
                  </a:moveTo>
                  <a:lnTo>
                    <a:pt x="1" y="42400"/>
                  </a:lnTo>
                  <a:lnTo>
                    <a:pt x="1" y="3628"/>
                  </a:lnTo>
                  <a:lnTo>
                    <a:pt x="20" y="3607"/>
                  </a:lnTo>
                  <a:lnTo>
                    <a:pt x="3195" y="0"/>
                  </a:lnTo>
                  <a:lnTo>
                    <a:pt x="6471" y="3628"/>
                  </a:lnTo>
                  <a:lnTo>
                    <a:pt x="6471" y="42402"/>
                  </a:lnTo>
                  <a:close/>
                  <a:moveTo>
                    <a:pt x="155" y="42246"/>
                  </a:moveTo>
                  <a:lnTo>
                    <a:pt x="6317" y="42246"/>
                  </a:lnTo>
                  <a:lnTo>
                    <a:pt x="6317" y="3687"/>
                  </a:lnTo>
                  <a:lnTo>
                    <a:pt x="3195" y="233"/>
                  </a:lnTo>
                  <a:lnTo>
                    <a:pt x="155" y="3687"/>
                  </a:lnTo>
                  <a:lnTo>
                    <a:pt x="155" y="4224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3857000" y="4100950"/>
              <a:ext cx="160800" cy="92750"/>
            </a:xfrm>
            <a:custGeom>
              <a:avLst/>
              <a:gdLst/>
              <a:ahLst/>
              <a:cxnLst/>
              <a:rect l="l" t="t" r="r" b="b"/>
              <a:pathLst>
                <a:path w="6432" h="3710" extrusionOk="0">
                  <a:moveTo>
                    <a:pt x="6316" y="3710"/>
                  </a:moveTo>
                  <a:lnTo>
                    <a:pt x="3176" y="233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3857000" y="4058225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3857000" y="4015500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5"/>
                  </a:lnTo>
                  <a:lnTo>
                    <a:pt x="3175" y="1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3490575" y="4315950"/>
              <a:ext cx="104100" cy="681800"/>
            </a:xfrm>
            <a:custGeom>
              <a:avLst/>
              <a:gdLst/>
              <a:ahLst/>
              <a:cxnLst/>
              <a:rect l="l" t="t" r="r" b="b"/>
              <a:pathLst>
                <a:path w="4164" h="27272" extrusionOk="0">
                  <a:moveTo>
                    <a:pt x="4163" y="27271"/>
                  </a:moveTo>
                  <a:lnTo>
                    <a:pt x="0" y="27271"/>
                  </a:lnTo>
                  <a:lnTo>
                    <a:pt x="0" y="2333"/>
                  </a:lnTo>
                  <a:lnTo>
                    <a:pt x="2055" y="0"/>
                  </a:lnTo>
                  <a:lnTo>
                    <a:pt x="2092" y="40"/>
                  </a:lnTo>
                  <a:lnTo>
                    <a:pt x="4163" y="2333"/>
                  </a:lnTo>
                  <a:lnTo>
                    <a:pt x="4163" y="27271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3490875" y="4294875"/>
              <a:ext cx="103450" cy="59650"/>
            </a:xfrm>
            <a:custGeom>
              <a:avLst/>
              <a:gdLst/>
              <a:ahLst/>
              <a:cxnLst/>
              <a:rect l="l" t="t" r="r" b="b"/>
              <a:pathLst>
                <a:path w="4138" h="2386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7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3490875" y="426735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7"/>
                  </a:moveTo>
                  <a:lnTo>
                    <a:pt x="2043" y="151"/>
                  </a:lnTo>
                  <a:lnTo>
                    <a:pt x="76" y="2387"/>
                  </a:lnTo>
                  <a:lnTo>
                    <a:pt x="1" y="2322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3490875" y="423990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3717075" y="4739300"/>
              <a:ext cx="104075" cy="681825"/>
            </a:xfrm>
            <a:custGeom>
              <a:avLst/>
              <a:gdLst/>
              <a:ahLst/>
              <a:cxnLst/>
              <a:rect l="l" t="t" r="r" b="b"/>
              <a:pathLst>
                <a:path w="4163" h="27273" extrusionOk="0">
                  <a:moveTo>
                    <a:pt x="4163" y="27273"/>
                  </a:moveTo>
                  <a:lnTo>
                    <a:pt x="0" y="27273"/>
                  </a:lnTo>
                  <a:lnTo>
                    <a:pt x="0" y="2334"/>
                  </a:lnTo>
                  <a:lnTo>
                    <a:pt x="2055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3717375" y="4718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3717375" y="4690750"/>
              <a:ext cx="103475" cy="59625"/>
            </a:xfrm>
            <a:custGeom>
              <a:avLst/>
              <a:gdLst/>
              <a:ahLst/>
              <a:cxnLst/>
              <a:rect l="l" t="t" r="r" b="b"/>
              <a:pathLst>
                <a:path w="4139" h="2385" extrusionOk="0">
                  <a:moveTo>
                    <a:pt x="4065" y="2385"/>
                  </a:moveTo>
                  <a:lnTo>
                    <a:pt x="2043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9" y="2318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3717375" y="4663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4180650" y="4286300"/>
              <a:ext cx="104100" cy="681825"/>
            </a:xfrm>
            <a:custGeom>
              <a:avLst/>
              <a:gdLst/>
              <a:ahLst/>
              <a:cxnLst/>
              <a:rect l="l" t="t" r="r" b="b"/>
              <a:pathLst>
                <a:path w="4164" h="27273" extrusionOk="0">
                  <a:moveTo>
                    <a:pt x="4163" y="27273"/>
                  </a:moveTo>
                  <a:lnTo>
                    <a:pt x="1" y="27273"/>
                  </a:lnTo>
                  <a:lnTo>
                    <a:pt x="1" y="2334"/>
                  </a:lnTo>
                  <a:lnTo>
                    <a:pt x="2056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4" y="27173"/>
                  </a:lnTo>
                  <a:lnTo>
                    <a:pt x="4064" y="2372"/>
                  </a:lnTo>
                  <a:lnTo>
                    <a:pt x="2056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4180950" y="4265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4" y="2386"/>
                  </a:moveTo>
                  <a:lnTo>
                    <a:pt x="2044" y="151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4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4180950" y="42377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7"/>
                  </a:moveTo>
                  <a:lnTo>
                    <a:pt x="2044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1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4180950" y="4210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6"/>
                  </a:moveTo>
                  <a:lnTo>
                    <a:pt x="2044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267625" y="4100550"/>
              <a:ext cx="209850" cy="1375250"/>
            </a:xfrm>
            <a:custGeom>
              <a:avLst/>
              <a:gdLst/>
              <a:ahLst/>
              <a:cxnLst/>
              <a:rect l="l" t="t" r="r" b="b"/>
              <a:pathLst>
                <a:path w="8394" h="55010" extrusionOk="0">
                  <a:moveTo>
                    <a:pt x="8394" y="55009"/>
                  </a:moveTo>
                  <a:lnTo>
                    <a:pt x="0" y="55009"/>
                  </a:lnTo>
                  <a:lnTo>
                    <a:pt x="0" y="4707"/>
                  </a:lnTo>
                  <a:lnTo>
                    <a:pt x="4143" y="0"/>
                  </a:lnTo>
                  <a:lnTo>
                    <a:pt x="8394" y="4707"/>
                  </a:lnTo>
                  <a:lnTo>
                    <a:pt x="8394" y="55009"/>
                  </a:lnTo>
                  <a:close/>
                  <a:moveTo>
                    <a:pt x="199" y="54808"/>
                  </a:moveTo>
                  <a:lnTo>
                    <a:pt x="8194" y="54808"/>
                  </a:lnTo>
                  <a:lnTo>
                    <a:pt x="8194" y="4784"/>
                  </a:lnTo>
                  <a:lnTo>
                    <a:pt x="4145" y="301"/>
                  </a:lnTo>
                  <a:lnTo>
                    <a:pt x="199" y="4784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268225" y="4058050"/>
              <a:ext cx="208600" cy="120350"/>
            </a:xfrm>
            <a:custGeom>
              <a:avLst/>
              <a:gdLst/>
              <a:ahLst/>
              <a:cxnLst/>
              <a:rect l="l" t="t" r="r" b="b"/>
              <a:pathLst>
                <a:path w="8344" h="4814" extrusionOk="0">
                  <a:moveTo>
                    <a:pt x="8196" y="4814"/>
                  </a:moveTo>
                  <a:lnTo>
                    <a:pt x="4121" y="301"/>
                  </a:lnTo>
                  <a:lnTo>
                    <a:pt x="151" y="4812"/>
                  </a:lnTo>
                  <a:lnTo>
                    <a:pt x="1" y="4679"/>
                  </a:lnTo>
                  <a:lnTo>
                    <a:pt x="4118" y="0"/>
                  </a:lnTo>
                  <a:lnTo>
                    <a:pt x="8343" y="467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268225" y="4002650"/>
              <a:ext cx="208600" cy="120300"/>
            </a:xfrm>
            <a:custGeom>
              <a:avLst/>
              <a:gdLst/>
              <a:ahLst/>
              <a:cxnLst/>
              <a:rect l="l" t="t" r="r" b="b"/>
              <a:pathLst>
                <a:path w="8344" h="4812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7"/>
                  </a:lnTo>
                  <a:lnTo>
                    <a:pt x="4118" y="0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268225" y="3947200"/>
              <a:ext cx="208600" cy="120325"/>
            </a:xfrm>
            <a:custGeom>
              <a:avLst/>
              <a:gdLst/>
              <a:ahLst/>
              <a:cxnLst/>
              <a:rect l="l" t="t" r="r" b="b"/>
              <a:pathLst>
                <a:path w="8344" h="4813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9"/>
                  </a:lnTo>
                  <a:lnTo>
                    <a:pt x="4118" y="1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18"/>
          <p:cNvGrpSpPr/>
          <p:nvPr/>
        </p:nvGrpSpPr>
        <p:grpSpPr>
          <a:xfrm rot="10800000">
            <a:off x="8410263" y="-439675"/>
            <a:ext cx="1017125" cy="1705175"/>
            <a:chOff x="3267625" y="3770625"/>
            <a:chExt cx="1017125" cy="1705175"/>
          </a:xfrm>
        </p:grpSpPr>
        <p:sp>
          <p:nvSpPr>
            <p:cNvPr id="794" name="Google Shape;794;p18"/>
            <p:cNvSpPr/>
            <p:nvPr/>
          </p:nvSpPr>
          <p:spPr>
            <a:xfrm>
              <a:off x="3690825" y="3770625"/>
              <a:ext cx="220150" cy="1442300"/>
            </a:xfrm>
            <a:custGeom>
              <a:avLst/>
              <a:gdLst/>
              <a:ahLst/>
              <a:cxnLst/>
              <a:rect l="l" t="t" r="r" b="b"/>
              <a:pathLst>
                <a:path w="8806" h="57692" extrusionOk="0">
                  <a:moveTo>
                    <a:pt x="8806" y="57691"/>
                  </a:moveTo>
                  <a:lnTo>
                    <a:pt x="1" y="57691"/>
                  </a:lnTo>
                  <a:lnTo>
                    <a:pt x="1" y="4937"/>
                  </a:lnTo>
                  <a:lnTo>
                    <a:pt x="4347" y="1"/>
                  </a:lnTo>
                  <a:lnTo>
                    <a:pt x="8806" y="4937"/>
                  </a:lnTo>
                  <a:lnTo>
                    <a:pt x="8806" y="57691"/>
                  </a:lnTo>
                  <a:close/>
                  <a:moveTo>
                    <a:pt x="211" y="57481"/>
                  </a:moveTo>
                  <a:lnTo>
                    <a:pt x="8596" y="57481"/>
                  </a:lnTo>
                  <a:lnTo>
                    <a:pt x="8596" y="5017"/>
                  </a:lnTo>
                  <a:lnTo>
                    <a:pt x="4349" y="316"/>
                  </a:lnTo>
                  <a:lnTo>
                    <a:pt x="211" y="501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055675" y="4281925"/>
              <a:ext cx="171000" cy="1120500"/>
            </a:xfrm>
            <a:custGeom>
              <a:avLst/>
              <a:gdLst/>
              <a:ahLst/>
              <a:cxnLst/>
              <a:rect l="l" t="t" r="r" b="b"/>
              <a:pathLst>
                <a:path w="6840" h="44820" extrusionOk="0">
                  <a:moveTo>
                    <a:pt x="6840" y="44819"/>
                  </a:moveTo>
                  <a:lnTo>
                    <a:pt x="1" y="44819"/>
                  </a:lnTo>
                  <a:lnTo>
                    <a:pt x="1" y="3836"/>
                  </a:lnTo>
                  <a:lnTo>
                    <a:pt x="3376" y="0"/>
                  </a:lnTo>
                  <a:lnTo>
                    <a:pt x="6840" y="3834"/>
                  </a:lnTo>
                  <a:lnTo>
                    <a:pt x="6840" y="44819"/>
                  </a:lnTo>
                  <a:close/>
                  <a:moveTo>
                    <a:pt x="163" y="44657"/>
                  </a:moveTo>
                  <a:lnTo>
                    <a:pt x="6677" y="44657"/>
                  </a:lnTo>
                  <a:lnTo>
                    <a:pt x="6677" y="3897"/>
                  </a:lnTo>
                  <a:lnTo>
                    <a:pt x="3378" y="247"/>
                  </a:lnTo>
                  <a:lnTo>
                    <a:pt x="163" y="3897"/>
                  </a:lnTo>
                  <a:lnTo>
                    <a:pt x="163" y="4465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3763475" y="4540900"/>
              <a:ext cx="121350" cy="795150"/>
            </a:xfrm>
            <a:custGeom>
              <a:avLst/>
              <a:gdLst/>
              <a:ahLst/>
              <a:cxnLst/>
              <a:rect l="l" t="t" r="r" b="b"/>
              <a:pathLst>
                <a:path w="4854" h="31806" extrusionOk="0">
                  <a:moveTo>
                    <a:pt x="4854" y="31805"/>
                  </a:moveTo>
                  <a:lnTo>
                    <a:pt x="0" y="31805"/>
                  </a:lnTo>
                  <a:lnTo>
                    <a:pt x="0" y="2722"/>
                  </a:lnTo>
                  <a:lnTo>
                    <a:pt x="2396" y="1"/>
                  </a:lnTo>
                  <a:lnTo>
                    <a:pt x="4854" y="2722"/>
                  </a:lnTo>
                  <a:close/>
                  <a:moveTo>
                    <a:pt x="117" y="31690"/>
                  </a:moveTo>
                  <a:lnTo>
                    <a:pt x="4738" y="31690"/>
                  </a:lnTo>
                  <a:lnTo>
                    <a:pt x="4738" y="2766"/>
                  </a:lnTo>
                  <a:lnTo>
                    <a:pt x="2398" y="174"/>
                  </a:lnTo>
                  <a:lnTo>
                    <a:pt x="117" y="2766"/>
                  </a:lnTo>
                  <a:lnTo>
                    <a:pt x="117" y="3169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3398650" y="3803425"/>
              <a:ext cx="121375" cy="795175"/>
            </a:xfrm>
            <a:custGeom>
              <a:avLst/>
              <a:gdLst/>
              <a:ahLst/>
              <a:cxnLst/>
              <a:rect l="l" t="t" r="r" b="b"/>
              <a:pathLst>
                <a:path w="4855" h="31807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1"/>
                  </a:lnTo>
                  <a:lnTo>
                    <a:pt x="4854" y="2722"/>
                  </a:lnTo>
                  <a:lnTo>
                    <a:pt x="4854" y="31807"/>
                  </a:lnTo>
                  <a:close/>
                  <a:moveTo>
                    <a:pt x="116" y="31690"/>
                  </a:moveTo>
                  <a:lnTo>
                    <a:pt x="4739" y="31690"/>
                  </a:lnTo>
                  <a:lnTo>
                    <a:pt x="4739" y="2768"/>
                  </a:lnTo>
                  <a:lnTo>
                    <a:pt x="2397" y="176"/>
                  </a:lnTo>
                  <a:lnTo>
                    <a:pt x="116" y="276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3520775" y="4479175"/>
              <a:ext cx="121375" cy="795125"/>
            </a:xfrm>
            <a:custGeom>
              <a:avLst/>
              <a:gdLst/>
              <a:ahLst/>
              <a:cxnLst/>
              <a:rect l="l" t="t" r="r" b="b"/>
              <a:pathLst>
                <a:path w="4855" h="31805" extrusionOk="0">
                  <a:moveTo>
                    <a:pt x="4854" y="31805"/>
                  </a:moveTo>
                  <a:lnTo>
                    <a:pt x="1" y="31805"/>
                  </a:lnTo>
                  <a:lnTo>
                    <a:pt x="1" y="2722"/>
                  </a:lnTo>
                  <a:lnTo>
                    <a:pt x="2397" y="0"/>
                  </a:lnTo>
                  <a:lnTo>
                    <a:pt x="4854" y="2720"/>
                  </a:lnTo>
                  <a:close/>
                  <a:moveTo>
                    <a:pt x="116" y="31689"/>
                  </a:moveTo>
                  <a:lnTo>
                    <a:pt x="4739" y="31689"/>
                  </a:lnTo>
                  <a:lnTo>
                    <a:pt x="4739" y="2766"/>
                  </a:lnTo>
                  <a:lnTo>
                    <a:pt x="2397" y="173"/>
                  </a:lnTo>
                  <a:lnTo>
                    <a:pt x="116" y="2766"/>
                  </a:lnTo>
                  <a:lnTo>
                    <a:pt x="116" y="3168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3856500" y="4133700"/>
              <a:ext cx="161775" cy="1060050"/>
            </a:xfrm>
            <a:custGeom>
              <a:avLst/>
              <a:gdLst/>
              <a:ahLst/>
              <a:cxnLst/>
              <a:rect l="l" t="t" r="r" b="b"/>
              <a:pathLst>
                <a:path w="6471" h="42402" extrusionOk="0">
                  <a:moveTo>
                    <a:pt x="6471" y="42400"/>
                  </a:moveTo>
                  <a:lnTo>
                    <a:pt x="1" y="42400"/>
                  </a:lnTo>
                  <a:lnTo>
                    <a:pt x="1" y="3628"/>
                  </a:lnTo>
                  <a:lnTo>
                    <a:pt x="20" y="3607"/>
                  </a:lnTo>
                  <a:lnTo>
                    <a:pt x="3195" y="0"/>
                  </a:lnTo>
                  <a:lnTo>
                    <a:pt x="6471" y="3628"/>
                  </a:lnTo>
                  <a:lnTo>
                    <a:pt x="6471" y="42402"/>
                  </a:lnTo>
                  <a:close/>
                  <a:moveTo>
                    <a:pt x="155" y="42246"/>
                  </a:moveTo>
                  <a:lnTo>
                    <a:pt x="6317" y="42246"/>
                  </a:lnTo>
                  <a:lnTo>
                    <a:pt x="6317" y="3687"/>
                  </a:lnTo>
                  <a:lnTo>
                    <a:pt x="3195" y="233"/>
                  </a:lnTo>
                  <a:lnTo>
                    <a:pt x="155" y="3687"/>
                  </a:lnTo>
                  <a:lnTo>
                    <a:pt x="155" y="42246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3857000" y="4100950"/>
              <a:ext cx="160800" cy="92750"/>
            </a:xfrm>
            <a:custGeom>
              <a:avLst/>
              <a:gdLst/>
              <a:ahLst/>
              <a:cxnLst/>
              <a:rect l="l" t="t" r="r" b="b"/>
              <a:pathLst>
                <a:path w="6432" h="3710" extrusionOk="0">
                  <a:moveTo>
                    <a:pt x="6316" y="3710"/>
                  </a:moveTo>
                  <a:lnTo>
                    <a:pt x="3176" y="233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857000" y="4058225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7"/>
                  </a:lnTo>
                  <a:lnTo>
                    <a:pt x="3175" y="0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857000" y="4015500"/>
              <a:ext cx="160800" cy="92725"/>
            </a:xfrm>
            <a:custGeom>
              <a:avLst/>
              <a:gdLst/>
              <a:ahLst/>
              <a:cxnLst/>
              <a:rect l="l" t="t" r="r" b="b"/>
              <a:pathLst>
                <a:path w="6432" h="3709" extrusionOk="0">
                  <a:moveTo>
                    <a:pt x="6316" y="3708"/>
                  </a:moveTo>
                  <a:lnTo>
                    <a:pt x="3176" y="231"/>
                  </a:lnTo>
                  <a:lnTo>
                    <a:pt x="116" y="3708"/>
                  </a:lnTo>
                  <a:lnTo>
                    <a:pt x="0" y="3605"/>
                  </a:lnTo>
                  <a:lnTo>
                    <a:pt x="3175" y="1"/>
                  </a:lnTo>
                  <a:lnTo>
                    <a:pt x="6431" y="3605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490575" y="4315950"/>
              <a:ext cx="104100" cy="681800"/>
            </a:xfrm>
            <a:custGeom>
              <a:avLst/>
              <a:gdLst/>
              <a:ahLst/>
              <a:cxnLst/>
              <a:rect l="l" t="t" r="r" b="b"/>
              <a:pathLst>
                <a:path w="4164" h="27272" extrusionOk="0">
                  <a:moveTo>
                    <a:pt x="4163" y="27271"/>
                  </a:moveTo>
                  <a:lnTo>
                    <a:pt x="0" y="27271"/>
                  </a:lnTo>
                  <a:lnTo>
                    <a:pt x="0" y="2333"/>
                  </a:lnTo>
                  <a:lnTo>
                    <a:pt x="2055" y="0"/>
                  </a:lnTo>
                  <a:lnTo>
                    <a:pt x="2092" y="40"/>
                  </a:lnTo>
                  <a:lnTo>
                    <a:pt x="4163" y="2333"/>
                  </a:lnTo>
                  <a:lnTo>
                    <a:pt x="4163" y="27271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490875" y="4294875"/>
              <a:ext cx="103450" cy="59650"/>
            </a:xfrm>
            <a:custGeom>
              <a:avLst/>
              <a:gdLst/>
              <a:ahLst/>
              <a:cxnLst/>
              <a:rect l="l" t="t" r="r" b="b"/>
              <a:pathLst>
                <a:path w="4138" h="2386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7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490875" y="426735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7"/>
                  </a:moveTo>
                  <a:lnTo>
                    <a:pt x="2043" y="151"/>
                  </a:lnTo>
                  <a:lnTo>
                    <a:pt x="76" y="2387"/>
                  </a:lnTo>
                  <a:lnTo>
                    <a:pt x="1" y="2322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490875" y="4239900"/>
              <a:ext cx="103450" cy="59675"/>
            </a:xfrm>
            <a:custGeom>
              <a:avLst/>
              <a:gdLst/>
              <a:ahLst/>
              <a:cxnLst/>
              <a:rect l="l" t="t" r="r" b="b"/>
              <a:pathLst>
                <a:path w="4138" h="2387" extrusionOk="0">
                  <a:moveTo>
                    <a:pt x="4064" y="2386"/>
                  </a:moveTo>
                  <a:lnTo>
                    <a:pt x="2043" y="149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7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717075" y="4739300"/>
              <a:ext cx="104075" cy="681825"/>
            </a:xfrm>
            <a:custGeom>
              <a:avLst/>
              <a:gdLst/>
              <a:ahLst/>
              <a:cxnLst/>
              <a:rect l="l" t="t" r="r" b="b"/>
              <a:pathLst>
                <a:path w="4163" h="27273" extrusionOk="0">
                  <a:moveTo>
                    <a:pt x="4163" y="27273"/>
                  </a:moveTo>
                  <a:lnTo>
                    <a:pt x="0" y="27273"/>
                  </a:lnTo>
                  <a:lnTo>
                    <a:pt x="0" y="2334"/>
                  </a:lnTo>
                  <a:lnTo>
                    <a:pt x="2055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3" y="27173"/>
                  </a:lnTo>
                  <a:lnTo>
                    <a:pt x="4063" y="2372"/>
                  </a:lnTo>
                  <a:lnTo>
                    <a:pt x="2055" y="149"/>
                  </a:lnTo>
                  <a:lnTo>
                    <a:pt x="100" y="237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717375" y="4718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3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717375" y="4690750"/>
              <a:ext cx="103475" cy="59625"/>
            </a:xfrm>
            <a:custGeom>
              <a:avLst/>
              <a:gdLst/>
              <a:ahLst/>
              <a:cxnLst/>
              <a:rect l="l" t="t" r="r" b="b"/>
              <a:pathLst>
                <a:path w="4139" h="2385" extrusionOk="0">
                  <a:moveTo>
                    <a:pt x="4065" y="2385"/>
                  </a:moveTo>
                  <a:lnTo>
                    <a:pt x="2043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1"/>
                  </a:lnTo>
                  <a:lnTo>
                    <a:pt x="4139" y="2318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3717375" y="4663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5" y="2386"/>
                  </a:moveTo>
                  <a:lnTo>
                    <a:pt x="2043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3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180650" y="4286300"/>
              <a:ext cx="104100" cy="681825"/>
            </a:xfrm>
            <a:custGeom>
              <a:avLst/>
              <a:gdLst/>
              <a:ahLst/>
              <a:cxnLst/>
              <a:rect l="l" t="t" r="r" b="b"/>
              <a:pathLst>
                <a:path w="4164" h="27273" extrusionOk="0">
                  <a:moveTo>
                    <a:pt x="4163" y="27273"/>
                  </a:moveTo>
                  <a:lnTo>
                    <a:pt x="1" y="27273"/>
                  </a:lnTo>
                  <a:lnTo>
                    <a:pt x="1" y="2334"/>
                  </a:lnTo>
                  <a:lnTo>
                    <a:pt x="2056" y="0"/>
                  </a:lnTo>
                  <a:lnTo>
                    <a:pt x="2092" y="42"/>
                  </a:lnTo>
                  <a:lnTo>
                    <a:pt x="4163" y="2334"/>
                  </a:lnTo>
                  <a:lnTo>
                    <a:pt x="4163" y="27273"/>
                  </a:lnTo>
                  <a:close/>
                  <a:moveTo>
                    <a:pt x="100" y="27173"/>
                  </a:moveTo>
                  <a:lnTo>
                    <a:pt x="4064" y="27173"/>
                  </a:lnTo>
                  <a:lnTo>
                    <a:pt x="4064" y="2372"/>
                  </a:lnTo>
                  <a:lnTo>
                    <a:pt x="2056" y="149"/>
                  </a:lnTo>
                  <a:lnTo>
                    <a:pt x="100" y="2370"/>
                  </a:lnTo>
                  <a:lnTo>
                    <a:pt x="100" y="27173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180950" y="4265225"/>
              <a:ext cx="103475" cy="59650"/>
            </a:xfrm>
            <a:custGeom>
              <a:avLst/>
              <a:gdLst/>
              <a:ahLst/>
              <a:cxnLst/>
              <a:rect l="l" t="t" r="r" b="b"/>
              <a:pathLst>
                <a:path w="4139" h="2386" extrusionOk="0">
                  <a:moveTo>
                    <a:pt x="4064" y="2386"/>
                  </a:moveTo>
                  <a:lnTo>
                    <a:pt x="2044" y="151"/>
                  </a:lnTo>
                  <a:lnTo>
                    <a:pt x="76" y="2386"/>
                  </a:lnTo>
                  <a:lnTo>
                    <a:pt x="1" y="2319"/>
                  </a:lnTo>
                  <a:lnTo>
                    <a:pt x="2044" y="0"/>
                  </a:lnTo>
                  <a:lnTo>
                    <a:pt x="2080" y="42"/>
                  </a:lnTo>
                  <a:lnTo>
                    <a:pt x="4139" y="231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180950" y="42377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7"/>
                  </a:moveTo>
                  <a:lnTo>
                    <a:pt x="2044" y="150"/>
                  </a:lnTo>
                  <a:lnTo>
                    <a:pt x="76" y="2385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1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180950" y="4210250"/>
              <a:ext cx="103475" cy="59675"/>
            </a:xfrm>
            <a:custGeom>
              <a:avLst/>
              <a:gdLst/>
              <a:ahLst/>
              <a:cxnLst/>
              <a:rect l="l" t="t" r="r" b="b"/>
              <a:pathLst>
                <a:path w="4139" h="2387" extrusionOk="0">
                  <a:moveTo>
                    <a:pt x="4064" y="2386"/>
                  </a:moveTo>
                  <a:lnTo>
                    <a:pt x="2044" y="149"/>
                  </a:lnTo>
                  <a:lnTo>
                    <a:pt x="76" y="2386"/>
                  </a:lnTo>
                  <a:lnTo>
                    <a:pt x="1" y="2320"/>
                  </a:lnTo>
                  <a:lnTo>
                    <a:pt x="2044" y="1"/>
                  </a:lnTo>
                  <a:lnTo>
                    <a:pt x="2080" y="43"/>
                  </a:lnTo>
                  <a:lnTo>
                    <a:pt x="4139" y="2320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3267625" y="4100550"/>
              <a:ext cx="209850" cy="1375250"/>
            </a:xfrm>
            <a:custGeom>
              <a:avLst/>
              <a:gdLst/>
              <a:ahLst/>
              <a:cxnLst/>
              <a:rect l="l" t="t" r="r" b="b"/>
              <a:pathLst>
                <a:path w="8394" h="55010" extrusionOk="0">
                  <a:moveTo>
                    <a:pt x="8394" y="55009"/>
                  </a:moveTo>
                  <a:lnTo>
                    <a:pt x="0" y="55009"/>
                  </a:lnTo>
                  <a:lnTo>
                    <a:pt x="0" y="4707"/>
                  </a:lnTo>
                  <a:lnTo>
                    <a:pt x="4143" y="0"/>
                  </a:lnTo>
                  <a:lnTo>
                    <a:pt x="8394" y="4707"/>
                  </a:lnTo>
                  <a:lnTo>
                    <a:pt x="8394" y="55009"/>
                  </a:lnTo>
                  <a:close/>
                  <a:moveTo>
                    <a:pt x="199" y="54808"/>
                  </a:moveTo>
                  <a:lnTo>
                    <a:pt x="8194" y="54808"/>
                  </a:lnTo>
                  <a:lnTo>
                    <a:pt x="8194" y="4784"/>
                  </a:lnTo>
                  <a:lnTo>
                    <a:pt x="4145" y="301"/>
                  </a:lnTo>
                  <a:lnTo>
                    <a:pt x="199" y="4784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3268225" y="4058050"/>
              <a:ext cx="208600" cy="120350"/>
            </a:xfrm>
            <a:custGeom>
              <a:avLst/>
              <a:gdLst/>
              <a:ahLst/>
              <a:cxnLst/>
              <a:rect l="l" t="t" r="r" b="b"/>
              <a:pathLst>
                <a:path w="8344" h="4814" extrusionOk="0">
                  <a:moveTo>
                    <a:pt x="8196" y="4814"/>
                  </a:moveTo>
                  <a:lnTo>
                    <a:pt x="4121" y="301"/>
                  </a:lnTo>
                  <a:lnTo>
                    <a:pt x="151" y="4812"/>
                  </a:lnTo>
                  <a:lnTo>
                    <a:pt x="1" y="4679"/>
                  </a:lnTo>
                  <a:lnTo>
                    <a:pt x="4118" y="0"/>
                  </a:lnTo>
                  <a:lnTo>
                    <a:pt x="8343" y="4679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3268225" y="4002650"/>
              <a:ext cx="208600" cy="120300"/>
            </a:xfrm>
            <a:custGeom>
              <a:avLst/>
              <a:gdLst/>
              <a:ahLst/>
              <a:cxnLst/>
              <a:rect l="l" t="t" r="r" b="b"/>
              <a:pathLst>
                <a:path w="8344" h="4812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7"/>
                  </a:lnTo>
                  <a:lnTo>
                    <a:pt x="4118" y="0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268225" y="3947200"/>
              <a:ext cx="208600" cy="120325"/>
            </a:xfrm>
            <a:custGeom>
              <a:avLst/>
              <a:gdLst/>
              <a:ahLst/>
              <a:cxnLst/>
              <a:rect l="l" t="t" r="r" b="b"/>
              <a:pathLst>
                <a:path w="8344" h="4813" extrusionOk="0">
                  <a:moveTo>
                    <a:pt x="8196" y="4812"/>
                  </a:moveTo>
                  <a:lnTo>
                    <a:pt x="4121" y="301"/>
                  </a:lnTo>
                  <a:lnTo>
                    <a:pt x="151" y="4810"/>
                  </a:lnTo>
                  <a:lnTo>
                    <a:pt x="1" y="4679"/>
                  </a:lnTo>
                  <a:lnTo>
                    <a:pt x="4118" y="1"/>
                  </a:lnTo>
                  <a:lnTo>
                    <a:pt x="8343" y="4677"/>
                  </a:lnTo>
                  <a:close/>
                </a:path>
              </a:pathLst>
            </a:custGeom>
            <a:solidFill>
              <a:srgbClr val="E3F7FB">
                <a:alpha val="31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alphaModFix amt="71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○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■"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3" r:id="rId8"/>
    <p:sldLayoutId id="2147483664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2B_6B00D35C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7"/>
          <p:cNvSpPr txBox="1">
            <a:spLocks noGrp="1"/>
          </p:cNvSpPr>
          <p:nvPr>
            <p:ph type="ctrTitle" idx="4294967295"/>
          </p:nvPr>
        </p:nvSpPr>
        <p:spPr>
          <a:xfrm>
            <a:off x="1499192" y="506943"/>
            <a:ext cx="6350000" cy="2457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Scoring Case Study Using Machine Learnin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4294967295"/>
          </p:nvPr>
        </p:nvSpPr>
        <p:spPr>
          <a:xfrm>
            <a:off x="510363" y="3583763"/>
            <a:ext cx="7995684" cy="115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Jyoti Tiwari                                                                     12103629</a:t>
            </a:r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9B4A0309-C8B0-227C-12F6-3FA6C9AE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066521" cy="1013887"/>
          </a:xfrm>
          <a:prstGeom prst="rect">
            <a:avLst/>
          </a:prstGeom>
        </p:spPr>
      </p:pic>
      <p:pic>
        <p:nvPicPr>
          <p:cNvPr id="7" name="Picture 6" descr="A group of people working on a tablet&#10;&#10;Description automatically generated">
            <a:extLst>
              <a:ext uri="{FF2B5EF4-FFF2-40B4-BE49-F238E27FC236}">
                <a16:creationId xmlns:a16="http://schemas.microsoft.com/office/drawing/2014/main" id="{DEC3558B-8E5C-4DBB-381B-883A10A4A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829" y="1"/>
            <a:ext cx="2066520" cy="10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5FAF-609C-1629-1449-0046E173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" y="1265274"/>
            <a:ext cx="8038214" cy="244549"/>
          </a:xfrm>
        </p:spPr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Machine Learning Models</a:t>
            </a:r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5131D4-1158-AC29-FD80-7DD25FFC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21" y="1387548"/>
            <a:ext cx="651775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initial stage in regression is to separate the data into training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sets, using a 70:30 ratio.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RFE for feature selection. 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RFE with 15 variables as output. 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model by deleting variables with p-value &gt; 0.05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5. 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Made predictions on test data set with 81% accuracy.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0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54F2-A846-2646-3DFB-3033300E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32" y="0"/>
            <a:ext cx="8027582" cy="1163500"/>
          </a:xfrm>
        </p:spPr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</a:t>
            </a:r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(Recursive Feature Elimination)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C470A-C5A1-5BCD-F0C0-3FF3919AF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79" y="1429315"/>
            <a:ext cx="2690037" cy="317913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feature selection Technique and identify most important feature in dataset.</a:t>
            </a:r>
          </a:p>
          <a:p>
            <a:pPr marL="152400" indent="0" algn="l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recursively and convert categorical data to the binary (0-1).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803D0-6025-0CC5-5509-ED232658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80" y="1429315"/>
            <a:ext cx="5010849" cy="2637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951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1A35-3DC1-7496-5050-B53B9BC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3" y="0"/>
            <a:ext cx="7783032" cy="1048253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eceiver </a:t>
            </a:r>
            <a:r>
              <a:rPr lang="en-I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perating </a:t>
            </a:r>
            <a:r>
              <a:rPr lang="en-I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haracteristic </a:t>
            </a:r>
            <a:r>
              <a:rPr lang="en-I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urve)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36DCB-355A-A34E-47B9-1DC04DBEB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117" y="1399127"/>
            <a:ext cx="2966484" cy="3396156"/>
          </a:xfrm>
        </p:spPr>
        <p:txBody>
          <a:bodyPr/>
          <a:lstStyle/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and Specificity evaluating in mode. </a:t>
            </a:r>
          </a:p>
          <a:p>
            <a:pPr marL="152400" indent="0" algn="l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us with representing the visuals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finding</a:t>
            </a:r>
            <a:r>
              <a:rPr lang="en-GB" sz="18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ptimal</a:t>
            </a:r>
            <a:r>
              <a:rPr lang="en-GB" sz="18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GB" sz="18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GB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B3210-97F8-9AE7-BD03-6E1D55A6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7" y="1394757"/>
            <a:ext cx="3654737" cy="3051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894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7B38-3F1C-D059-F139-58428FFC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24" y="0"/>
            <a:ext cx="6687878" cy="671100"/>
          </a:xfrm>
        </p:spPr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Cutoof Point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3E9FE-D3A5-12F0-8E93-17FE1A145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220" y="988828"/>
            <a:ext cx="3973883" cy="357253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threshold values of </a:t>
            </a:r>
          </a:p>
          <a:p>
            <a:pPr marL="152400" indent="0" algn="l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classifiers output.</a:t>
            </a:r>
          </a:p>
          <a:p>
            <a:pPr marL="152400" indent="0" algn="l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ensuring accurate positive identification while minimizing false positives.</a:t>
            </a:r>
          </a:p>
          <a:p>
            <a:pPr marL="152400" indent="0" algn="l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maintains sensitivity by precisely detecting true positive cases, crucial for reducing false positives in classification..</a:t>
            </a:r>
          </a:p>
          <a:p>
            <a:pPr marL="152400" indent="0" algn="l"/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l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894D5-87BA-04B8-826A-279BB4E4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899" y="1116418"/>
            <a:ext cx="3626106" cy="3078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243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FA62-96A7-ED9F-10A8-36A72B52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0"/>
            <a:ext cx="7198241" cy="671101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7C0842-54B8-D6B1-1B00-EF34718B4B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3767" y="1006702"/>
            <a:ext cx="73045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firm sells online educational courses to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 experts and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a methodology for assigning lead scores to site visitors.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lead scores will distinguish potential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based on their probability to convert, with higher scores suggesting a better possibility of conversion.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 has set a goal lead conversion rate of about 80% for this activity.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properly anticipate customer conversion probabilities, allowing for optimal resource allocation to optimize conversion rates.</a:t>
            </a:r>
          </a:p>
        </p:txBody>
      </p:sp>
    </p:spTree>
    <p:extLst>
      <p:ext uri="{BB962C8B-B14F-4D97-AF65-F5344CB8AC3E}">
        <p14:creationId xmlns:p14="http://schemas.microsoft.com/office/powerpoint/2010/main" val="60845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02E1-33AA-B679-8DD9-F907EEEB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50" y="237130"/>
            <a:ext cx="4872900" cy="505993"/>
          </a:xfrm>
        </p:spPr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FE40E1-A8B9-B0EF-C684-E8E67FC7C2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03879" y="881622"/>
            <a:ext cx="733085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data-driven decision-making to maximize lead scoring benefits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inspire innovative sales and marketing strategies.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 continuous improvement to maximize the lead scoring system’s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 on sales performance and company growth.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study should look into advanced machine learning approaches such 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 and data resampling to increase model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generalizability of lead scoring models across domains to ensure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lead scoring models to cutting-edge approaches and various datasets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to ensure efficacy.</a:t>
            </a:r>
          </a:p>
        </p:txBody>
      </p:sp>
    </p:spTree>
    <p:extLst>
      <p:ext uri="{BB962C8B-B14F-4D97-AF65-F5344CB8AC3E}">
        <p14:creationId xmlns:p14="http://schemas.microsoft.com/office/powerpoint/2010/main" val="69161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F1B8-3F34-F957-7B9D-911A07F5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485" y="710635"/>
            <a:ext cx="4872900" cy="1964400"/>
          </a:xfrm>
        </p:spPr>
        <p:txBody>
          <a:bodyPr/>
          <a:lstStyle/>
          <a:p>
            <a:r>
              <a:rPr lang="en-GB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0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495315-0146-AEC7-E5CF-CDA039AD291F}"/>
              </a:ext>
            </a:extLst>
          </p:cNvPr>
          <p:cNvSpPr txBox="1"/>
          <p:nvPr/>
        </p:nvSpPr>
        <p:spPr>
          <a:xfrm>
            <a:off x="5964866" y="802035"/>
            <a:ext cx="2541182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</a:t>
            </a:r>
            <a:br>
              <a:rPr lang="en-US" sz="28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Certificates</a:t>
            </a:r>
          </a:p>
          <a:p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Introduction</a:t>
            </a:r>
            <a:b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Define Topic</a:t>
            </a:r>
            <a:b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Problem Statement</a:t>
            </a:r>
            <a:b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 Solution Methodology</a:t>
            </a:r>
            <a:b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EDA</a:t>
            </a:r>
            <a:b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7- Building Model</a:t>
            </a:r>
            <a:b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 Features</a:t>
            </a:r>
            <a:b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 Curves</a:t>
            </a:r>
          </a:p>
          <a:p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 Cutoof Point</a:t>
            </a:r>
            <a:b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11- </a:t>
            </a:r>
            <a:r>
              <a:rPr lang="en-IN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Problem</a:t>
            </a:r>
            <a:b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12- Future Scope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0"/>
          <p:cNvSpPr txBox="1">
            <a:spLocks noGrp="1"/>
          </p:cNvSpPr>
          <p:nvPr>
            <p:ph type="title"/>
          </p:nvPr>
        </p:nvSpPr>
        <p:spPr>
          <a:xfrm>
            <a:off x="177739" y="2430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1255" name="Google Shape;1255;p30"/>
          <p:cNvSpPr txBox="1">
            <a:spLocks noGrp="1"/>
          </p:cNvSpPr>
          <p:nvPr>
            <p:ph type="subTitle" idx="4294967295"/>
          </p:nvPr>
        </p:nvSpPr>
        <p:spPr>
          <a:xfrm>
            <a:off x="0" y="939800"/>
            <a:ext cx="4125913" cy="32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ts val="2597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In an increasingly competitive business landscape, lead scoring has become a critical component of sales and marketing strategies. By accurately identifying high-quality leads, organizations can optimize their efforts and resources, leading to more efficient and effective sales campaigns. </a:t>
            </a:r>
          </a:p>
          <a:p>
            <a:pPr marL="0" indent="0" algn="just">
              <a:lnSpc>
                <a:spcPts val="2597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This case study explores how the integration of machine learning techniques can revolutionize the lead scoring process, providing data-driven insights and enhanced predictive capabilities.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diagram of a lead scoring">
            <a:extLst>
              <a:ext uri="{FF2B5EF4-FFF2-40B4-BE49-F238E27FC236}">
                <a16:creationId xmlns:a16="http://schemas.microsoft.com/office/drawing/2014/main" id="{DF471F1D-BF10-670F-4DFB-D21399CEE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13" y="1153079"/>
            <a:ext cx="5018087" cy="28221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1"/>
          <p:cNvSpPr txBox="1">
            <a:spLocks noGrp="1"/>
          </p:cNvSpPr>
          <p:nvPr>
            <p:ph type="title"/>
          </p:nvPr>
        </p:nvSpPr>
        <p:spPr>
          <a:xfrm>
            <a:off x="2169094" y="138112"/>
            <a:ext cx="4508100" cy="5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Lead Scoring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6078C6C-76F5-7508-C497-3E07406419D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55726" y="1035050"/>
            <a:ext cx="29559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enables educational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institutions to discover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prioritize possible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leads based on their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chance of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Converting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students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customers. 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FE29278D-CE84-F176-5C53-8771BDE2FEB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573001" y="1035050"/>
            <a:ext cx="2827338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 Scoring ranks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prospects on a scale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perceived worth to the organization. 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E39BA9B-B8BB-7098-8FAA-7C270F9E3B5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523038" y="1035050"/>
            <a:ext cx="2620962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allocation,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conversation rates,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personalized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tactics. It also allows 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teams' strategy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lead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categories, resulting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more focused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effective campaigns.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B83C-5146-F05F-5413-E396DAD1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899" y="147527"/>
            <a:ext cx="4872900" cy="581750"/>
          </a:xfrm>
        </p:spPr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EB0598-175B-A05E-9288-BE5AB3D3F5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7685" y="891320"/>
            <a:ext cx="660441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company is selling online educational materials to professionals in the industry.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receiving a high volume of leads, X Education’s conversion rate is low. For example, if they generate 100 leads in a day, only around 30 of them will convert. </a:t>
            </a:r>
            <a:b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efficiency, the organization aims to discover high-potential leads, or 'Hot Leads’.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these leads can increase lead conversion rates since the sales staff can focus on connecting with them instead of calling everyone.</a:t>
            </a:r>
          </a:p>
        </p:txBody>
      </p:sp>
    </p:spTree>
    <p:extLst>
      <p:ext uri="{BB962C8B-B14F-4D97-AF65-F5344CB8AC3E}">
        <p14:creationId xmlns:p14="http://schemas.microsoft.com/office/powerpoint/2010/main" val="376333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3"/>
          <p:cNvSpPr txBox="1">
            <a:spLocks noGrp="1"/>
          </p:cNvSpPr>
          <p:nvPr>
            <p:ph type="title"/>
          </p:nvPr>
        </p:nvSpPr>
        <p:spPr>
          <a:xfrm>
            <a:off x="1669338" y="155334"/>
            <a:ext cx="5805325" cy="557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Methodology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1" name="Google Shape;1281;p33"/>
          <p:cNvSpPr txBox="1">
            <a:spLocks noGrp="1"/>
          </p:cNvSpPr>
          <p:nvPr>
            <p:ph type="subTitle" idx="4294967295"/>
          </p:nvPr>
        </p:nvSpPr>
        <p:spPr>
          <a:xfrm>
            <a:off x="446567" y="975757"/>
            <a:ext cx="2197100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Importing and Inspection</a:t>
            </a:r>
            <a:endParaRPr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2" name="Google Shape;1282;p33"/>
          <p:cNvSpPr txBox="1">
            <a:spLocks noGrp="1"/>
          </p:cNvSpPr>
          <p:nvPr>
            <p:ph type="subTitle" idx="4294967295"/>
          </p:nvPr>
        </p:nvSpPr>
        <p:spPr>
          <a:xfrm>
            <a:off x="3246770" y="858799"/>
            <a:ext cx="2197100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  <a:endParaRPr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3" name="Google Shape;1283;p33"/>
          <p:cNvSpPr txBox="1">
            <a:spLocks noGrp="1"/>
          </p:cNvSpPr>
          <p:nvPr>
            <p:ph type="subTitle" idx="4294967295"/>
          </p:nvPr>
        </p:nvSpPr>
        <p:spPr>
          <a:xfrm>
            <a:off x="402352" y="2039233"/>
            <a:ext cx="2197100" cy="1668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dataset from Kaggle.</a:t>
            </a:r>
          </a:p>
          <a:p>
            <a:pPr marL="0" indent="0" algn="ctr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data has any missing values need data conversions.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4" name="Google Shape;1284;p33"/>
          <p:cNvSpPr txBox="1">
            <a:spLocks noGrp="1"/>
          </p:cNvSpPr>
          <p:nvPr>
            <p:ph type="subTitle" idx="4294967295"/>
          </p:nvPr>
        </p:nvSpPr>
        <p:spPr>
          <a:xfrm>
            <a:off x="3125972" y="2039232"/>
            <a:ext cx="2197100" cy="166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rows 37, Total number of Columns 9240.</a:t>
            </a:r>
          </a:p>
          <a:p>
            <a:pPr marL="285750" indent="-285750" algn="ctr"/>
            <a:r>
              <a:rPr lang="en-GB" sz="16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Imputation</a:t>
            </a:r>
            <a:r>
              <a:rPr lang="en-GB" sz="16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16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6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values,</a:t>
            </a:r>
            <a:r>
              <a:rPr lang="en-GB" sz="16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GB" sz="16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/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5" name="Google Shape;1285;p33"/>
          <p:cNvSpPr txBox="1">
            <a:spLocks noGrp="1"/>
          </p:cNvSpPr>
          <p:nvPr>
            <p:ph type="subTitle" idx="4294967295"/>
          </p:nvPr>
        </p:nvSpPr>
        <p:spPr>
          <a:xfrm>
            <a:off x="6376113" y="2039231"/>
            <a:ext cx="2197100" cy="166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do the data modify.</a:t>
            </a:r>
          </a:p>
          <a:p>
            <a:pPr marL="171450" indent="-171450"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large number of missing values  are not in use it drop the columns.</a:t>
            </a:r>
          </a:p>
          <a:p>
            <a:pPr marL="171450" indent="-171450"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check  and repair the outliers in data.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6" name="Google Shape;1286;p33"/>
          <p:cNvSpPr txBox="1">
            <a:spLocks noGrp="1"/>
          </p:cNvSpPr>
          <p:nvPr>
            <p:ph type="subTitle" idx="4294967295"/>
          </p:nvPr>
        </p:nvSpPr>
        <p:spPr>
          <a:xfrm>
            <a:off x="6266416" y="858799"/>
            <a:ext cx="2197100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12C1-8D19-A332-3F34-B5C8F02F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50" y="116957"/>
            <a:ext cx="4872900" cy="803705"/>
          </a:xfrm>
        </p:spPr>
        <p:txBody>
          <a:bodyPr/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Exploratory Data Analysis)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DCE03D-6556-CC8D-7B9F-60369F8FB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35188" y="1775574"/>
            <a:ext cx="18473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9C668AA-6F36-57C5-8AB8-AC621B53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59" y="1002768"/>
            <a:ext cx="7506587" cy="4023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06669-4C6B-662E-6DF1-59C1EA102452}"/>
              </a:ext>
            </a:extLst>
          </p:cNvPr>
          <p:cNvSpPr txBox="1"/>
          <p:nvPr/>
        </p:nvSpPr>
        <p:spPr>
          <a:xfrm>
            <a:off x="5071731" y="1544741"/>
            <a:ext cx="33492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 scientists use it to study and explore data sets, as well </a:t>
            </a:r>
          </a:p>
          <a:p>
            <a:r>
              <a:rPr lang="en-GB" dirty="0"/>
              <a:t>as describe their key properties, and they frequently </a:t>
            </a:r>
          </a:p>
          <a:p>
            <a:r>
              <a:rPr lang="en-GB" dirty="0"/>
              <a:t>use data visualization approaches.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2162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153162-9A92-DCE0-1EBC-324FFED53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8101"/>
              </p:ext>
            </p:extLst>
          </p:nvPr>
        </p:nvGraphicFramePr>
        <p:xfrm>
          <a:off x="244549" y="159488"/>
          <a:ext cx="8686800" cy="4795284"/>
        </p:xfrm>
        <a:graphic>
          <a:graphicData uri="http://schemas.openxmlformats.org/drawingml/2006/table">
            <a:tbl>
              <a:tblPr firstRow="1" bandRow="1">
                <a:tableStyleId>{2712DD08-8D17-454B-A9A0-90F6649E030E}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1689055284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190033752"/>
                    </a:ext>
                  </a:extLst>
                </a:gridCol>
              </a:tblGrid>
              <a:tr h="23976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16327"/>
                  </a:ext>
                </a:extLst>
              </a:tr>
              <a:tr h="23976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04572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199CC48-0D35-5E17-7E3D-12744B5B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9" y="159488"/>
            <a:ext cx="4242391" cy="2371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9CE03-8C2F-815B-F5B5-2C8DA008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9489"/>
            <a:ext cx="4327451" cy="2371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720881-2B70-D352-C1DE-7C28FC769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49" y="2557130"/>
            <a:ext cx="4242391" cy="237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F819A-6CC1-E376-6359-73801D33C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2612046"/>
            <a:ext cx="4327450" cy="23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1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058AF74B-C7C2-ADA9-49A4-4E490AC7F5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3248" y="170121"/>
            <a:ext cx="5617714" cy="4803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4937492"/>
      </p:ext>
    </p:extLst>
  </p:cSld>
  <p:clrMapOvr>
    <a:masterClrMapping/>
  </p:clrMapOvr>
</p:sld>
</file>

<file path=ppt/theme/theme1.xml><?xml version="1.0" encoding="utf-8"?>
<a:theme xmlns:a="http://schemas.openxmlformats.org/drawingml/2006/main" name="5G Wireless Technology Business Plan by Slidesgo">
  <a:themeElements>
    <a:clrScheme name="Simple Light">
      <a:dk1>
        <a:srgbClr val="FFFFFF"/>
      </a:dk1>
      <a:lt1>
        <a:srgbClr val="1088B4"/>
      </a:lt1>
      <a:dk2>
        <a:srgbClr val="E3F7FB"/>
      </a:dk2>
      <a:lt2>
        <a:srgbClr val="62CAE0"/>
      </a:lt2>
      <a:accent1>
        <a:srgbClr val="19191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765</Words>
  <Application>Microsoft Office PowerPoint</Application>
  <PresentationFormat>On-screen Show (16:9)</PresentationFormat>
  <Paragraphs>115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Times New Roman</vt:lpstr>
      <vt:lpstr>Raleway</vt:lpstr>
      <vt:lpstr>Manrope</vt:lpstr>
      <vt:lpstr>Encode Sans</vt:lpstr>
      <vt:lpstr>Open Sans</vt:lpstr>
      <vt:lpstr>Arial</vt:lpstr>
      <vt:lpstr>5G Wireless Technology Business Plan by Slidesgo</vt:lpstr>
      <vt:lpstr>Lead Scoring Case Study Using Machine Learning</vt:lpstr>
      <vt:lpstr>PowerPoint Presentation</vt:lpstr>
      <vt:lpstr>Introduction</vt:lpstr>
      <vt:lpstr>What is Lead Scoring</vt:lpstr>
      <vt:lpstr>Problem Statement</vt:lpstr>
      <vt:lpstr>Solution Methodology</vt:lpstr>
      <vt:lpstr>EDA ( Exploratory Data Analysis)</vt:lpstr>
      <vt:lpstr>PowerPoint Presentation</vt:lpstr>
      <vt:lpstr>PowerPoint Presentation</vt:lpstr>
      <vt:lpstr>Building Machine Learning Models    </vt:lpstr>
      <vt:lpstr>RFE (Recursive Feature Elimination)</vt:lpstr>
      <vt:lpstr>ROC (Receiver Operating Characteristic Curve)</vt:lpstr>
      <vt:lpstr>Cutoof Point</vt:lpstr>
      <vt:lpstr>Description Of The Problem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Case Study Using Machine Learning</dc:title>
  <dc:creator>Jyoti Tiwari</dc:creator>
  <cp:lastModifiedBy>Jyoti Tiwari</cp:lastModifiedBy>
  <cp:revision>16</cp:revision>
  <dcterms:modified xsi:type="dcterms:W3CDTF">2024-05-23T11:58:14Z</dcterms:modified>
</cp:coreProperties>
</file>