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6" r:id="rId7"/>
    <p:sldId id="267" r:id="rId8"/>
    <p:sldId id="265" r:id="rId9"/>
    <p:sldId id="261" r:id="rId10"/>
    <p:sldId id="262" r:id="rId11"/>
    <p:sldId id="26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78f064d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78f064d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78f064d2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78f064d2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78f064d2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78f064d2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78f064d2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78f064d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78f064d2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78f064d2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8f064d2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8f064d2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78f064d2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78f064d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Mobile App</a:t>
            </a:r>
            <a:endParaRPr/>
          </a:p>
        </p:txBody>
      </p:sp>
      <p:sp>
        <p:nvSpPr>
          <p:cNvPr id="55" name="Google Shape;55;p13"/>
          <p:cNvSpPr txBox="1">
            <a:spLocks noGrp="1"/>
          </p:cNvSpPr>
          <p:nvPr>
            <p:ph type="subTitle" idx="1"/>
          </p:nvPr>
        </p:nvSpPr>
        <p:spPr>
          <a:xfrm>
            <a:off x="6121625" y="3241825"/>
            <a:ext cx="2481000" cy="11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Jyoti Prajapati</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600"/>
              </a:spcAft>
              <a:buNone/>
            </a:pPr>
            <a:r>
              <a:rPr lang="en" sz="1400">
                <a:latin typeface="Times New Roman"/>
                <a:ea typeface="Times New Roman"/>
                <a:cs typeface="Times New Roman"/>
                <a:sym typeface="Times New Roman"/>
              </a:rPr>
              <a:t>Mobile apps are easy to use and easily available on playstore that provide the all laptop/pc services in phone through the phone but before installing the any app you have to check that app ratings and user reviews sometimes app containing viruses that can harm your phone apart from that some hackers made fake apps for their own profit. </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4800"/>
          </a:p>
          <a:p>
            <a:pPr marL="0" lvl="0" indent="0" algn="ctr" rtl="0">
              <a:spcBef>
                <a:spcPts val="1600"/>
              </a:spcBef>
              <a:spcAft>
                <a:spcPts val="1600"/>
              </a:spcAft>
              <a:buNone/>
            </a:pPr>
            <a:r>
              <a:rPr lang="en" sz="4800"/>
              <a:t>Thankyou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Table of contents</a:t>
            </a:r>
            <a:endParaRPr sz="1800"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Introduction </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Evolution of Mobile Apps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Types of Mobile Apps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Development of Mobile Apps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Conclusion </a:t>
            </a:r>
            <a:endParaRPr sz="1400">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Introduction</a:t>
            </a:r>
            <a:endParaRPr sz="1800" b="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400"/>
              <a:t>Mobile Apps  is a software application that is developed of small wireless devices like - smartphones and tablets.</a:t>
            </a:r>
            <a:endParaRPr sz="1400"/>
          </a:p>
          <a:p>
            <a:pPr marL="457200" lvl="0" indent="-317500" algn="l" rtl="0">
              <a:lnSpc>
                <a:spcPct val="200000"/>
              </a:lnSpc>
              <a:spcBef>
                <a:spcPts val="0"/>
              </a:spcBef>
              <a:spcAft>
                <a:spcPts val="0"/>
              </a:spcAft>
              <a:buSzPts val="1400"/>
              <a:buChar char="●"/>
            </a:pPr>
            <a:r>
              <a:rPr lang="en" sz="1400"/>
              <a:t>Mobile apps performing specific task for user mobile like - a gallery shows the all pictures, music player only play the songs, gaming apps use to playing games.</a:t>
            </a:r>
            <a:endParaRPr sz="1400"/>
          </a:p>
          <a:p>
            <a:pPr marL="457200" lvl="0" indent="-317500" algn="l" rtl="0">
              <a:lnSpc>
                <a:spcPct val="200000"/>
              </a:lnSpc>
              <a:spcBef>
                <a:spcPts val="0"/>
              </a:spcBef>
              <a:spcAft>
                <a:spcPts val="0"/>
              </a:spcAft>
              <a:buSzPts val="1400"/>
              <a:buChar char="●"/>
            </a:pPr>
            <a:r>
              <a:rPr lang="en" sz="1400"/>
              <a:t>Mobile apps try to provide all services of PC/laptops in smartphone and tablets.</a:t>
            </a:r>
            <a:endParaRPr sz="1400"/>
          </a:p>
          <a:p>
            <a:pPr marL="457200" lvl="0" indent="0" algn="l" rtl="0">
              <a:lnSpc>
                <a:spcPct val="200000"/>
              </a:lnSpc>
              <a:spcBef>
                <a:spcPts val="16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solidFill>
                  <a:schemeClr val="dk2"/>
                </a:solidFill>
                <a:latin typeface="Times New Roman"/>
                <a:ea typeface="Times New Roman"/>
                <a:cs typeface="Times New Roman"/>
                <a:sym typeface="Times New Roman"/>
              </a:rPr>
              <a:t>Evolution of Mobile Apps</a:t>
            </a:r>
            <a:endParaRPr sz="1800" b="1">
              <a:solidFill>
                <a:schemeClr val="dk2"/>
              </a:solidFill>
              <a:latin typeface="Times New Roman"/>
              <a:ea typeface="Times New Roman"/>
              <a:cs typeface="Times New Roman"/>
              <a:sym typeface="Times New Roman"/>
            </a:endParaRPr>
          </a:p>
          <a:p>
            <a:pPr marL="0" lvl="0" indent="0" algn="l" rtl="0">
              <a:spcBef>
                <a:spcPts val="160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 April of 1973, exactly on the 3rd of this month, Martin Cooper of Motorola made the first call on the mobile phone to Dr.Joel S. Engel of the Bell Labs. This instrument weighed around 1.1 kg.</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R&amp;D department of IBM Simon came up with the first mobile app for Smartphones in 1993 to 1994 exactly two decades after the first call was made.</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They made Address Book, calculator, calendar that simple apps.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After that the many companies started the app development.</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Types of Mobile Apps</a:t>
            </a:r>
            <a:endParaRPr sz="1800" b="1">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881225"/>
            <a:ext cx="8520600" cy="41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Times New Roman"/>
                <a:ea typeface="Times New Roman"/>
                <a:cs typeface="Times New Roman"/>
                <a:sym typeface="Times New Roman"/>
              </a:rPr>
              <a:t>1 )Native apps</a:t>
            </a:r>
            <a:r>
              <a:rPr lang="en" sz="1400">
                <a:latin typeface="Times New Roman"/>
                <a:ea typeface="Times New Roman"/>
                <a:cs typeface="Times New Roman"/>
                <a:sym typeface="Times New Roman"/>
              </a:rPr>
              <a:t>-  are created for one specific platform or operating system.</a:t>
            </a:r>
            <a:endParaRPr sz="1400">
              <a:latin typeface="Times New Roman"/>
              <a:ea typeface="Times New Roman"/>
              <a:cs typeface="Times New Roman"/>
              <a:sym typeface="Times New Roman"/>
            </a:endParaRPr>
          </a:p>
          <a:p>
            <a:pPr marL="457200" lvl="0" indent="-317500" algn="l" rtl="0">
              <a:spcBef>
                <a:spcPts val="1600"/>
              </a:spcBef>
              <a:spcAft>
                <a:spcPts val="0"/>
              </a:spcAft>
              <a:buSzPts val="1400"/>
              <a:buFont typeface="Times New Roman"/>
              <a:buChar char="●"/>
            </a:pPr>
            <a:r>
              <a:rPr lang="en" sz="1400">
                <a:latin typeface="Times New Roman"/>
                <a:ea typeface="Times New Roman"/>
                <a:cs typeface="Times New Roman"/>
                <a:sym typeface="Times New Roman"/>
              </a:rPr>
              <a:t>Technology Used: Native apps are coded using a variety of programming languages. Some examples include: Java, Kotlin, Python, Swift, Objective-C, C++, and React.</a:t>
            </a:r>
            <a:endParaRPr sz="1400">
              <a:latin typeface="Times New Roman"/>
              <a:ea typeface="Times New Roman"/>
              <a:cs typeface="Times New Roman"/>
              <a:sym typeface="Times New Roman"/>
            </a:endParaRPr>
          </a:p>
          <a:p>
            <a:pPr marL="0" lvl="0" indent="0" algn="l" rtl="0">
              <a:spcBef>
                <a:spcPts val="1600"/>
              </a:spcBef>
              <a:spcAft>
                <a:spcPts val="0"/>
              </a:spcAft>
              <a:buNone/>
            </a:pPr>
            <a:r>
              <a:rPr lang="en" sz="1400" b="1">
                <a:latin typeface="Times New Roman"/>
                <a:ea typeface="Times New Roman"/>
                <a:cs typeface="Times New Roman"/>
                <a:sym typeface="Times New Roman"/>
              </a:rPr>
              <a:t>2) Web apps</a:t>
            </a:r>
            <a:r>
              <a:rPr lang="en" sz="1400">
                <a:latin typeface="Times New Roman"/>
                <a:ea typeface="Times New Roman"/>
                <a:cs typeface="Times New Roman"/>
                <a:sym typeface="Times New Roman"/>
              </a:rPr>
              <a:t> - are responsive versions of websites that can work on any mobile device or OS because they’re delivered using a mobile browser.</a:t>
            </a:r>
            <a:endParaRPr sz="1400">
              <a:latin typeface="Times New Roman"/>
              <a:ea typeface="Times New Roman"/>
              <a:cs typeface="Times New Roman"/>
              <a:sym typeface="Times New Roman"/>
            </a:endParaRPr>
          </a:p>
          <a:p>
            <a:pPr marL="457200" lvl="0" indent="-317500" algn="l" rtl="0">
              <a:spcBef>
                <a:spcPts val="1600"/>
              </a:spcBef>
              <a:spcAft>
                <a:spcPts val="0"/>
              </a:spcAft>
              <a:buSzPts val="1400"/>
              <a:buFont typeface="Times New Roman"/>
              <a:buChar char="●"/>
            </a:pPr>
            <a:r>
              <a:rPr lang="en" sz="1400" b="1">
                <a:latin typeface="Times New Roman"/>
                <a:ea typeface="Times New Roman"/>
                <a:cs typeface="Times New Roman"/>
                <a:sym typeface="Times New Roman"/>
              </a:rPr>
              <a:t>Technology Used</a:t>
            </a:r>
            <a:r>
              <a:rPr lang="en" sz="1400">
                <a:latin typeface="Times New Roman"/>
                <a:ea typeface="Times New Roman"/>
                <a:cs typeface="Times New Roman"/>
                <a:sym typeface="Times New Roman"/>
              </a:rPr>
              <a:t>: Web apps are designed using HTML5, CSS, JavaScript, Ruby, and similar programming languages used for web work.</a:t>
            </a:r>
            <a:endParaRPr sz="1400">
              <a:latin typeface="Times New Roman"/>
              <a:ea typeface="Times New Roman"/>
              <a:cs typeface="Times New Roman"/>
              <a:sym typeface="Times New Roman"/>
            </a:endParaRPr>
          </a:p>
          <a:p>
            <a:pPr marL="0" lvl="0" indent="0" algn="l" rtl="0">
              <a:spcBef>
                <a:spcPts val="1600"/>
              </a:spcBef>
              <a:spcAft>
                <a:spcPts val="0"/>
              </a:spcAft>
              <a:buNone/>
            </a:pPr>
            <a:r>
              <a:rPr lang="en" sz="1400" b="1">
                <a:latin typeface="Times New Roman"/>
                <a:ea typeface="Times New Roman"/>
                <a:cs typeface="Times New Roman"/>
                <a:sym typeface="Times New Roman"/>
              </a:rPr>
              <a:t>3) Hybrid apps</a:t>
            </a:r>
            <a:r>
              <a:rPr lang="en" sz="1400">
                <a:latin typeface="Times New Roman"/>
                <a:ea typeface="Times New Roman"/>
                <a:cs typeface="Times New Roman"/>
                <a:sym typeface="Times New Roman"/>
              </a:rPr>
              <a:t> - are combinations of both native and web apps, but wrapped within a native app, giving it the ability to have its own icon or be downloaded from an app store.</a:t>
            </a:r>
            <a:endParaRPr sz="1400">
              <a:latin typeface="Times New Roman"/>
              <a:ea typeface="Times New Roman"/>
              <a:cs typeface="Times New Roman"/>
              <a:sym typeface="Times New Roman"/>
            </a:endParaRPr>
          </a:p>
          <a:p>
            <a:pPr marL="457200" lvl="0" indent="-317500" algn="l" rtl="0">
              <a:spcBef>
                <a:spcPts val="1600"/>
              </a:spcBef>
              <a:spcAft>
                <a:spcPts val="0"/>
              </a:spcAft>
              <a:buClr>
                <a:srgbClr val="424242"/>
              </a:buClr>
              <a:buSzPts val="1400"/>
              <a:buChar char="●"/>
            </a:pPr>
            <a:r>
              <a:rPr lang="en" sz="1400" b="1">
                <a:solidFill>
                  <a:srgbClr val="424242"/>
                </a:solidFill>
                <a:highlight>
                  <a:srgbClr val="FFFFFF"/>
                </a:highlight>
                <a:latin typeface="Times New Roman"/>
                <a:ea typeface="Times New Roman"/>
                <a:cs typeface="Times New Roman"/>
                <a:sym typeface="Times New Roman"/>
              </a:rPr>
              <a:t>Technology Used</a:t>
            </a:r>
            <a:r>
              <a:rPr lang="en" sz="1400">
                <a:solidFill>
                  <a:srgbClr val="424242"/>
                </a:solidFill>
                <a:highlight>
                  <a:srgbClr val="FFFFFF"/>
                </a:highlight>
                <a:latin typeface="Times New Roman"/>
                <a:ea typeface="Times New Roman"/>
                <a:cs typeface="Times New Roman"/>
                <a:sym typeface="Times New Roman"/>
              </a:rPr>
              <a:t>: Hybrid apps use a mixture of web technologies and native APIs. They’re developed using: Ionic, Objective C, Swift, HTML5, and others.</a:t>
            </a:r>
            <a:endParaRPr sz="1400">
              <a:latin typeface="Times New Roman"/>
              <a:ea typeface="Times New Roman"/>
              <a:cs typeface="Times New Roman"/>
              <a:sym typeface="Times New Roman"/>
            </a:endParaRPr>
          </a:p>
          <a:p>
            <a:pPr marL="0" lvl="0" indent="0" algn="l" rtl="0">
              <a:spcBef>
                <a:spcPts val="160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1600"/>
              </a:spcAft>
              <a:buNone/>
            </a:pP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types-of-mobile-apps-native_incontent1-1024x786.png"/>
          <p:cNvPicPr>
            <a:picLocks noChangeAspect="1"/>
          </p:cNvPicPr>
          <p:nvPr/>
        </p:nvPicPr>
        <p:blipFill>
          <a:blip r:embed="rId2"/>
          <a:stretch>
            <a:fillRect/>
          </a:stretch>
        </p:blipFill>
        <p:spPr>
          <a:xfrm>
            <a:off x="1221526" y="0"/>
            <a:ext cx="6700947"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s-of-mobile-apps-web_incontent-1024x786.png"/>
          <p:cNvPicPr>
            <a:picLocks noChangeAspect="1"/>
          </p:cNvPicPr>
          <p:nvPr/>
        </p:nvPicPr>
        <p:blipFill>
          <a:blip r:embed="rId2"/>
          <a:stretch>
            <a:fillRect/>
          </a:stretch>
        </p:blipFill>
        <p:spPr>
          <a:xfrm>
            <a:off x="1324303" y="78888"/>
            <a:ext cx="6598170" cy="47558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s-of-mobile-apps-hybrid_incontent1-1024x786.png"/>
          <p:cNvPicPr>
            <a:picLocks noChangeAspect="1"/>
          </p:cNvPicPr>
          <p:nvPr/>
        </p:nvPicPr>
        <p:blipFill>
          <a:blip r:embed="rId2"/>
          <a:stretch>
            <a:fillRect/>
          </a:stretch>
        </p:blipFill>
        <p:spPr>
          <a:xfrm>
            <a:off x="1418896" y="236154"/>
            <a:ext cx="5872956" cy="45079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600"/>
              </a:spcAft>
              <a:buNone/>
            </a:pPr>
            <a:r>
              <a:rPr lang="en" sz="1800" b="1">
                <a:solidFill>
                  <a:schemeClr val="dk2"/>
                </a:solidFill>
                <a:latin typeface="Times New Roman"/>
                <a:ea typeface="Times New Roman"/>
                <a:cs typeface="Times New Roman"/>
                <a:sym typeface="Times New Roman"/>
              </a:rPr>
              <a:t>Development of Mobile Apps</a:t>
            </a:r>
            <a:endParaRPr sz="1800" b="1">
              <a:latin typeface="Times New Roman"/>
              <a:ea typeface="Times New Roman"/>
              <a:cs typeface="Times New Roman"/>
              <a:sym typeface="Times New Roman"/>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Research</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Wireframing</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Technical Feasibility Assessment</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Prototype</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Design</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222222"/>
              </a:buClr>
              <a:buSzPts val="1400"/>
              <a:buChar char="●"/>
            </a:pPr>
            <a:r>
              <a:rPr lang="en" sz="1400">
                <a:solidFill>
                  <a:srgbClr val="222222"/>
                </a:solidFill>
                <a:highlight>
                  <a:srgbClr val="FFFFFF"/>
                </a:highlight>
                <a:latin typeface="Times New Roman"/>
                <a:ea typeface="Times New Roman"/>
                <a:cs typeface="Times New Roman"/>
                <a:sym typeface="Times New Roman"/>
              </a:rPr>
              <a:t>Development</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Testing</a:t>
            </a:r>
            <a:endParaRPr sz="1400">
              <a:solidFill>
                <a:srgbClr val="222222"/>
              </a:solidFill>
              <a:highlight>
                <a:srgbClr val="FFFFFF"/>
              </a:highlight>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222222"/>
              </a:buClr>
              <a:buSzPts val="1200"/>
              <a:buChar char="●"/>
            </a:pPr>
            <a:r>
              <a:rPr lang="en" sz="1400">
                <a:solidFill>
                  <a:srgbClr val="222222"/>
                </a:solidFill>
                <a:highlight>
                  <a:srgbClr val="FFFFFF"/>
                </a:highlight>
                <a:latin typeface="Times New Roman"/>
                <a:ea typeface="Times New Roman"/>
                <a:cs typeface="Times New Roman"/>
                <a:sym typeface="Times New Roman"/>
              </a:rPr>
              <a:t>Deployme</a:t>
            </a:r>
            <a:r>
              <a:rPr lang="en" sz="1200">
                <a:solidFill>
                  <a:srgbClr val="222222"/>
                </a:solidFill>
                <a:highlight>
                  <a:srgbClr val="FFFFFF"/>
                </a:highlight>
              </a:rPr>
              <a:t>nt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On-screen Show (16:9)</PresentationFormat>
  <Paragraphs>38</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Mobile App</vt:lpstr>
      <vt:lpstr>Table of contents</vt:lpstr>
      <vt:lpstr>Introduction</vt:lpstr>
      <vt:lpstr>Evolution of Mobile Apps </vt:lpstr>
      <vt:lpstr>Types of Mobile Apps</vt:lpstr>
      <vt:lpstr>Slide 6</vt:lpstr>
      <vt:lpstr>Slide 7</vt:lpstr>
      <vt:lpstr>Slide 8</vt:lpstr>
      <vt:lpstr>Development of Mobile Apps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dc:title>
  <cp:lastModifiedBy>hp</cp:lastModifiedBy>
  <cp:revision>1</cp:revision>
  <dcterms:modified xsi:type="dcterms:W3CDTF">2020-05-27T11:09:53Z</dcterms:modified>
</cp:coreProperties>
</file>