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Classification Of Cyber Crimes 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263" y="614363"/>
            <a:ext cx="7991475" cy="562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Stages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(1) Cyber crime against Individual      </a:t>
            </a:r>
            <a:endParaRPr b="1"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(2) Cyber crime Against Property</a:t>
            </a:r>
            <a:endParaRPr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(3) Cyber crime Against Organization </a:t>
            </a:r>
            <a:endParaRPr b="1" sz="2800"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IN" sz="2800"/>
              <a:t>(4) Cyber crime Against Society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Against Individual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(i) Email spoofing :</a:t>
            </a:r>
            <a:br>
              <a:rPr lang="en-IN"/>
            </a:br>
            <a:r>
              <a:rPr lang="en-IN"/>
              <a:t>A spoofed email is one in which e-mail header is forged so that mail appears to originate from one source but actually has been sent from another source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(ii) Spamming : </a:t>
            </a:r>
            <a:br>
              <a:rPr lang="en-IN"/>
            </a:br>
            <a:r>
              <a:rPr lang="en-IN"/>
              <a:t>Spamming means sending multiple copies of unsolicited mails or mass e-mails such as chain letters.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(iii) Cyber Defamation :</a:t>
            </a:r>
            <a:br>
              <a:rPr lang="en-IN"/>
            </a:br>
            <a:r>
              <a:rPr lang="en-IN"/>
              <a:t>This occurs when defamation takes place with the help of computers and / or the Internet. E.g. someone publishes defamatory matter about someone on a website or sends e-mails containing defamatory information.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(iv) Harassment &amp; Cyber stalking :</a:t>
            </a:r>
            <a:br>
              <a:rPr lang="en-IN"/>
            </a:br>
            <a:r>
              <a:rPr lang="en-IN"/>
              <a:t>Cyber Stalking Means following the moves of an individual's activity over internet. It can be done with the help of many protocols available such at e- mail, chat rooms, user net groups.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 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Against Property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i) Credit Card Fraud :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(ii) Intellectual Property crimes : These include </a:t>
            </a:r>
            <a:br>
              <a:rPr lang="en-IN" sz="2200"/>
            </a:br>
            <a:r>
              <a:rPr lang="en-IN" sz="2200"/>
              <a:t>Software piracy: illegal copying of programs, distribution of copies of software.</a:t>
            </a:r>
            <a:br>
              <a:rPr lang="en-IN" sz="2200"/>
            </a:br>
            <a:r>
              <a:rPr lang="en-IN" sz="2200"/>
              <a:t>Copyright infringement:</a:t>
            </a:r>
            <a:br>
              <a:rPr lang="en-IN" sz="2200"/>
            </a:br>
            <a:r>
              <a:rPr lang="en-IN" sz="2200"/>
              <a:t>Trademarks violations:</a:t>
            </a:r>
            <a:br>
              <a:rPr lang="en-IN" sz="2200"/>
            </a:br>
            <a:r>
              <a:rPr lang="en-IN" sz="2200"/>
              <a:t>Theft of computer source code: 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IN" sz="2200"/>
              <a:t>(iii) Internet time theft :</a:t>
            </a:r>
            <a:br>
              <a:rPr lang="en-IN" sz="2200"/>
            </a:br>
            <a:r>
              <a:rPr lang="en-IN" sz="2200"/>
              <a:t>the usage of the Internet hours by an unauthorized person which is actually paid by another person.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Against Organization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4400"/>
              <a:t>(i) Unauthorized Accessing of Computer:</a:t>
            </a:r>
            <a:br>
              <a:rPr lang="en-IN" sz="4400"/>
            </a:br>
            <a:r>
              <a:rPr lang="en-IN" sz="4400"/>
              <a:t>Accessing the computer/network without permission from the owner.</a:t>
            </a:r>
            <a:br>
              <a:rPr lang="en-IN" sz="4400"/>
            </a:br>
            <a:r>
              <a:rPr lang="en-IN" sz="4400"/>
              <a:t>it can be of 2 forms:</a:t>
            </a:r>
            <a:endParaRPr/>
          </a:p>
          <a:p>
            <a:pPr indent="-342900" lvl="0" marL="342900" rtl="0" algn="l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4400"/>
              <a:t>a) Changing/deleting data: </a:t>
            </a:r>
            <a:br>
              <a:rPr lang="en-IN" sz="4400"/>
            </a:br>
            <a:r>
              <a:rPr lang="en-IN" sz="4400"/>
              <a:t>Unauthorized changing of data.</a:t>
            </a:r>
            <a:endParaRPr/>
          </a:p>
          <a:p>
            <a:pPr indent="-342900" lvl="0" marL="342900" rtl="0" algn="l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4400"/>
              <a:t>b) Computer voyeur:</a:t>
            </a:r>
            <a:br>
              <a:rPr lang="en-IN" sz="4400"/>
            </a:br>
            <a:r>
              <a:rPr lang="en-IN" sz="4400"/>
              <a:t>The criminal reads or copies confidential or proprietary information,</a:t>
            </a:r>
            <a:br>
              <a:rPr lang="en-IN" sz="4400"/>
            </a:br>
            <a:r>
              <a:rPr lang="en-IN" sz="4400"/>
              <a:t>but the data is neither deleted nor changed.</a:t>
            </a:r>
            <a:endParaRPr/>
          </a:p>
          <a:p>
            <a:pPr indent="-342900" lvl="0" marL="342900" rtl="0" algn="l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4400"/>
              <a:t>(ii) Denial Of Service :</a:t>
            </a:r>
            <a:br>
              <a:rPr lang="en-IN" sz="4400"/>
            </a:br>
            <a:r>
              <a:rPr lang="en-IN" sz="4400"/>
              <a:t>When Internet server is flooded with continuous bogus requests so as to denying legitimate users to use the server or to crash the server. </a:t>
            </a:r>
            <a:endParaRPr/>
          </a:p>
          <a:p>
            <a:pPr indent="-342900" lvl="0" marL="342900" rtl="0" algn="l">
              <a:spcBef>
                <a:spcPts val="4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 sz="4400"/>
              <a:t>(iii) Computer contamination / Virus attack :</a:t>
            </a:r>
            <a:r>
              <a:rPr lang="en-IN" sz="4400"/>
              <a:t> </a:t>
            </a:r>
            <a:br>
              <a:rPr lang="en-IN" sz="4400"/>
            </a:br>
            <a:r>
              <a:rPr lang="en-IN" sz="4400"/>
              <a:t>A computer virus is a computer program that can infect other computer programs by modifying them in such a way as to include a (possibly evolved) copy of it. </a:t>
            </a:r>
            <a:br>
              <a:rPr lang="en-IN" sz="4400"/>
            </a:br>
            <a:r>
              <a:rPr lang="en-IN" sz="4400"/>
              <a:t>Viruses can be file infecting or affecting boot sector of the computer.</a:t>
            </a:r>
            <a:br>
              <a:rPr lang="en-IN" sz="4400"/>
            </a:br>
            <a:r>
              <a:rPr lang="en-IN" sz="4400"/>
              <a:t>Worms, unlike viruses do not need the host to attach themselves to.</a:t>
            </a:r>
            <a:endParaRPr/>
          </a:p>
          <a:p>
            <a:pPr indent="-246380" lvl="0" marL="342900" rtl="0" algn="l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Cont….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(iv) Email Bombing :</a:t>
            </a:r>
            <a:br>
              <a:rPr lang="en-IN"/>
            </a:br>
            <a:r>
              <a:rPr lang="en-IN"/>
              <a:t>Sending large numbers of mails to the individual or company or mail servers thereby ultimately resulting into crashing.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(v) Salami Attack :</a:t>
            </a:r>
            <a:br>
              <a:rPr lang="en-IN"/>
            </a:br>
            <a:r>
              <a:rPr lang="en-IN"/>
              <a:t>When negligible amounts are removed &amp; accumulated in to something larger. These attacks are used for the commission of financial crimes.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(vi) Logic Bomb :</a:t>
            </a:r>
            <a:br>
              <a:rPr lang="en-IN"/>
            </a:br>
            <a:r>
              <a:rPr lang="en-IN"/>
              <a:t>Its an event dependent programme , as soon as the designated event occurs, it crashes the computer, release a virus or any other harmful possibilities.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(vii) Trojan Horse :</a:t>
            </a:r>
            <a:br>
              <a:rPr lang="en-IN"/>
            </a:br>
            <a:r>
              <a:rPr lang="en-IN"/>
              <a:t>an unauthorized program which functions from inside what seems to be an authorized program, thereby concealing what it is actually doing.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(viii) Data diddling :</a:t>
            </a:r>
            <a:br>
              <a:rPr lang="en-IN"/>
            </a:br>
            <a:r>
              <a:rPr lang="en-IN"/>
              <a:t>This kind of an attack involves altering raw data just before it is processed by a computer and then changing it back after the processing is completed.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Against Society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(i) Forgery :</a:t>
            </a:r>
            <a:r>
              <a:rPr lang="en-IN"/>
              <a:t> currency notes, revenue stamps, mark sheets etc can be forged using computers and high quality scanners and printers. 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(ii) Cyber Terrorism :</a:t>
            </a:r>
            <a:r>
              <a:rPr lang="en-IN"/>
              <a:t> Use of computer resources to intimidate or coerce others.</a:t>
            </a:r>
            <a:endParaRPr/>
          </a:p>
          <a:p>
            <a:pPr indent="-34290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IN"/>
              <a:t>(iii) Web Jacking :</a:t>
            </a:r>
            <a:r>
              <a:rPr lang="en-IN"/>
              <a:t>Hackers gain access and control over the website of another, even they change the content of website for fulfilling political objective or for money.</a:t>
            </a:r>
            <a:endParaRPr/>
          </a:p>
          <a:p>
            <a:pPr indent="-154940" lvl="0" marL="342900" rtl="0" algn="just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59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