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9144000"/>
  <p:notesSz cx="6858000" cy="9144000"/>
  <p:embeddedFontLst>
    <p:embeddedFont>
      <p:font typeface="Tahoma"/>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Tahoma-regular.fnt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Tahom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bject on top, text on bottom" type="objOverTx">
  <p:cSld name="OBJECT_OVER_TEXT">
    <p:spTree>
      <p:nvGrpSpPr>
        <p:cNvPr id="24" name="Shape 24"/>
        <p:cNvGrpSpPr/>
        <p:nvPr/>
      </p:nvGrpSpPr>
      <p:grpSpPr>
        <a:xfrm>
          <a:off x="0" y="0"/>
          <a:ext cx="0" cy="0"/>
          <a:chOff x="0" y="0"/>
          <a:chExt cx="0" cy="0"/>
        </a:xfrm>
      </p:grpSpPr>
      <p:sp>
        <p:nvSpPr>
          <p:cNvPr id="25" name="Google Shape;25;p2"/>
          <p:cNvSpPr txBox="1"/>
          <p:nvPr>
            <p:ph idx="10" type="dt"/>
          </p:nvPr>
        </p:nvSpPr>
        <p:spPr>
          <a:xfrm>
            <a:off x="1066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
          <p:cNvSpPr txBox="1"/>
          <p:nvPr>
            <p:ph idx="11" type="ftr"/>
          </p:nvPr>
        </p:nvSpPr>
        <p:spPr>
          <a:xfrm>
            <a:off x="34290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
          <p:cNvSpPr txBox="1"/>
          <p:nvPr>
            <p:ph idx="12" type="sldNum"/>
          </p:nvPr>
        </p:nvSpPr>
        <p:spPr>
          <a:xfrm>
            <a:off x="6705600" y="6248400"/>
            <a:ext cx="19050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000">
                <a:latin typeface="Tahoma"/>
                <a:ea typeface="Tahoma"/>
                <a:cs typeface="Tahoma"/>
                <a:sym typeface="Tahoma"/>
              </a:defRPr>
            </a:lvl1pPr>
            <a:lvl2pPr indent="0" lvl="1" marL="0" algn="r">
              <a:lnSpc>
                <a:spcPct val="100000"/>
              </a:lnSpc>
              <a:spcBef>
                <a:spcPts val="0"/>
              </a:spcBef>
              <a:spcAft>
                <a:spcPts val="0"/>
              </a:spcAft>
              <a:buNone/>
              <a:defRPr sz="1000">
                <a:latin typeface="Tahoma"/>
                <a:ea typeface="Tahoma"/>
                <a:cs typeface="Tahoma"/>
                <a:sym typeface="Tahoma"/>
              </a:defRPr>
            </a:lvl2pPr>
            <a:lvl3pPr indent="0" lvl="2" marL="0" algn="r">
              <a:lnSpc>
                <a:spcPct val="100000"/>
              </a:lnSpc>
              <a:spcBef>
                <a:spcPts val="0"/>
              </a:spcBef>
              <a:spcAft>
                <a:spcPts val="0"/>
              </a:spcAft>
              <a:buNone/>
              <a:defRPr sz="1000">
                <a:latin typeface="Tahoma"/>
                <a:ea typeface="Tahoma"/>
                <a:cs typeface="Tahoma"/>
                <a:sym typeface="Tahoma"/>
              </a:defRPr>
            </a:lvl3pPr>
            <a:lvl4pPr indent="0" lvl="3" marL="0" algn="r">
              <a:lnSpc>
                <a:spcPct val="100000"/>
              </a:lnSpc>
              <a:spcBef>
                <a:spcPts val="0"/>
              </a:spcBef>
              <a:spcAft>
                <a:spcPts val="0"/>
              </a:spcAft>
              <a:buNone/>
              <a:defRPr sz="1000">
                <a:latin typeface="Tahoma"/>
                <a:ea typeface="Tahoma"/>
                <a:cs typeface="Tahoma"/>
                <a:sym typeface="Tahoma"/>
              </a:defRPr>
            </a:lvl4pPr>
            <a:lvl5pPr indent="0" lvl="4" marL="0" algn="r">
              <a:lnSpc>
                <a:spcPct val="100000"/>
              </a:lnSpc>
              <a:spcBef>
                <a:spcPts val="0"/>
              </a:spcBef>
              <a:spcAft>
                <a:spcPts val="0"/>
              </a:spcAft>
              <a:buNone/>
              <a:defRPr sz="1000">
                <a:latin typeface="Tahoma"/>
                <a:ea typeface="Tahoma"/>
                <a:cs typeface="Tahoma"/>
                <a:sym typeface="Tahoma"/>
              </a:defRPr>
            </a:lvl5pPr>
            <a:lvl6pPr indent="0" lvl="5" marL="0" algn="r">
              <a:lnSpc>
                <a:spcPct val="100000"/>
              </a:lnSpc>
              <a:spcBef>
                <a:spcPts val="0"/>
              </a:spcBef>
              <a:spcAft>
                <a:spcPts val="0"/>
              </a:spcAft>
              <a:buNone/>
              <a:defRPr sz="1000">
                <a:latin typeface="Tahoma"/>
                <a:ea typeface="Tahoma"/>
                <a:cs typeface="Tahoma"/>
                <a:sym typeface="Tahoma"/>
              </a:defRPr>
            </a:lvl6pPr>
            <a:lvl7pPr indent="0" lvl="6" marL="0" algn="r">
              <a:lnSpc>
                <a:spcPct val="100000"/>
              </a:lnSpc>
              <a:spcBef>
                <a:spcPts val="0"/>
              </a:spcBef>
              <a:spcAft>
                <a:spcPts val="0"/>
              </a:spcAft>
              <a:buNone/>
              <a:defRPr sz="1000">
                <a:latin typeface="Tahoma"/>
                <a:ea typeface="Tahoma"/>
                <a:cs typeface="Tahoma"/>
                <a:sym typeface="Tahoma"/>
              </a:defRPr>
            </a:lvl7pPr>
            <a:lvl8pPr indent="0" lvl="7" marL="0" algn="r">
              <a:lnSpc>
                <a:spcPct val="100000"/>
              </a:lnSpc>
              <a:spcBef>
                <a:spcPts val="0"/>
              </a:spcBef>
              <a:spcAft>
                <a:spcPts val="0"/>
              </a:spcAft>
              <a:buNone/>
              <a:defRPr sz="1000">
                <a:latin typeface="Tahoma"/>
                <a:ea typeface="Tahoma"/>
                <a:cs typeface="Tahoma"/>
                <a:sym typeface="Tahoma"/>
              </a:defRPr>
            </a:lvl8pPr>
            <a:lvl9pPr indent="0" lvl="8" marL="0" algn="r">
              <a:lnSpc>
                <a:spcPct val="100000"/>
              </a:lnSpc>
              <a:spcBef>
                <a:spcPts val="0"/>
              </a:spcBef>
              <a:spcAft>
                <a:spcPts val="0"/>
              </a:spcAft>
              <a:buNone/>
              <a:defRPr sz="1000">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on left, text on right" type="twoColTx">
  <p:cSld name="TITLE_AND_TWO_COLUMNS">
    <p:spTree>
      <p:nvGrpSpPr>
        <p:cNvPr id="28" name="Shape 28"/>
        <p:cNvGrpSpPr/>
        <p:nvPr/>
      </p:nvGrpSpPr>
      <p:grpSpPr>
        <a:xfrm>
          <a:off x="0" y="0"/>
          <a:ext cx="0" cy="0"/>
          <a:chOff x="0" y="0"/>
          <a:chExt cx="0" cy="0"/>
        </a:xfrm>
      </p:grpSpPr>
      <p:sp>
        <p:nvSpPr>
          <p:cNvPr id="29" name="Google Shape;29;p3"/>
          <p:cNvSpPr txBox="1"/>
          <p:nvPr>
            <p:ph idx="10" type="dt"/>
          </p:nvPr>
        </p:nvSpPr>
        <p:spPr>
          <a:xfrm>
            <a:off x="1066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
          <p:cNvSpPr txBox="1"/>
          <p:nvPr>
            <p:ph idx="11" type="ftr"/>
          </p:nvPr>
        </p:nvSpPr>
        <p:spPr>
          <a:xfrm>
            <a:off x="34290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
          <p:cNvSpPr txBox="1"/>
          <p:nvPr>
            <p:ph idx="12" type="sldNum"/>
          </p:nvPr>
        </p:nvSpPr>
        <p:spPr>
          <a:xfrm>
            <a:off x="6705600" y="6248400"/>
            <a:ext cx="19050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000">
                <a:latin typeface="Tahoma"/>
                <a:ea typeface="Tahoma"/>
                <a:cs typeface="Tahoma"/>
                <a:sym typeface="Tahoma"/>
              </a:defRPr>
            </a:lvl1pPr>
            <a:lvl2pPr indent="0" lvl="1" marL="0" algn="r">
              <a:lnSpc>
                <a:spcPct val="100000"/>
              </a:lnSpc>
              <a:spcBef>
                <a:spcPts val="0"/>
              </a:spcBef>
              <a:spcAft>
                <a:spcPts val="0"/>
              </a:spcAft>
              <a:buNone/>
              <a:defRPr sz="1000">
                <a:latin typeface="Tahoma"/>
                <a:ea typeface="Tahoma"/>
                <a:cs typeface="Tahoma"/>
                <a:sym typeface="Tahoma"/>
              </a:defRPr>
            </a:lvl2pPr>
            <a:lvl3pPr indent="0" lvl="2" marL="0" algn="r">
              <a:lnSpc>
                <a:spcPct val="100000"/>
              </a:lnSpc>
              <a:spcBef>
                <a:spcPts val="0"/>
              </a:spcBef>
              <a:spcAft>
                <a:spcPts val="0"/>
              </a:spcAft>
              <a:buNone/>
              <a:defRPr sz="1000">
                <a:latin typeface="Tahoma"/>
                <a:ea typeface="Tahoma"/>
                <a:cs typeface="Tahoma"/>
                <a:sym typeface="Tahoma"/>
              </a:defRPr>
            </a:lvl3pPr>
            <a:lvl4pPr indent="0" lvl="3" marL="0" algn="r">
              <a:lnSpc>
                <a:spcPct val="100000"/>
              </a:lnSpc>
              <a:spcBef>
                <a:spcPts val="0"/>
              </a:spcBef>
              <a:spcAft>
                <a:spcPts val="0"/>
              </a:spcAft>
              <a:buNone/>
              <a:defRPr sz="1000">
                <a:latin typeface="Tahoma"/>
                <a:ea typeface="Tahoma"/>
                <a:cs typeface="Tahoma"/>
                <a:sym typeface="Tahoma"/>
              </a:defRPr>
            </a:lvl4pPr>
            <a:lvl5pPr indent="0" lvl="4" marL="0" algn="r">
              <a:lnSpc>
                <a:spcPct val="100000"/>
              </a:lnSpc>
              <a:spcBef>
                <a:spcPts val="0"/>
              </a:spcBef>
              <a:spcAft>
                <a:spcPts val="0"/>
              </a:spcAft>
              <a:buNone/>
              <a:defRPr sz="1000">
                <a:latin typeface="Tahoma"/>
                <a:ea typeface="Tahoma"/>
                <a:cs typeface="Tahoma"/>
                <a:sym typeface="Tahoma"/>
              </a:defRPr>
            </a:lvl5pPr>
            <a:lvl6pPr indent="0" lvl="5" marL="0" algn="r">
              <a:lnSpc>
                <a:spcPct val="100000"/>
              </a:lnSpc>
              <a:spcBef>
                <a:spcPts val="0"/>
              </a:spcBef>
              <a:spcAft>
                <a:spcPts val="0"/>
              </a:spcAft>
              <a:buNone/>
              <a:defRPr sz="1000">
                <a:latin typeface="Tahoma"/>
                <a:ea typeface="Tahoma"/>
                <a:cs typeface="Tahoma"/>
                <a:sym typeface="Tahoma"/>
              </a:defRPr>
            </a:lvl6pPr>
            <a:lvl7pPr indent="0" lvl="6" marL="0" algn="r">
              <a:lnSpc>
                <a:spcPct val="100000"/>
              </a:lnSpc>
              <a:spcBef>
                <a:spcPts val="0"/>
              </a:spcBef>
              <a:spcAft>
                <a:spcPts val="0"/>
              </a:spcAft>
              <a:buNone/>
              <a:defRPr sz="1000">
                <a:latin typeface="Tahoma"/>
                <a:ea typeface="Tahoma"/>
                <a:cs typeface="Tahoma"/>
                <a:sym typeface="Tahoma"/>
              </a:defRPr>
            </a:lvl7pPr>
            <a:lvl8pPr indent="0" lvl="7" marL="0" algn="r">
              <a:lnSpc>
                <a:spcPct val="100000"/>
              </a:lnSpc>
              <a:spcBef>
                <a:spcPts val="0"/>
              </a:spcBef>
              <a:spcAft>
                <a:spcPts val="0"/>
              </a:spcAft>
              <a:buNone/>
              <a:defRPr sz="1000">
                <a:latin typeface="Tahoma"/>
                <a:ea typeface="Tahoma"/>
                <a:cs typeface="Tahoma"/>
                <a:sym typeface="Tahoma"/>
              </a:defRPr>
            </a:lvl8pPr>
            <a:lvl9pPr indent="0" lvl="8" marL="0" algn="r">
              <a:lnSpc>
                <a:spcPct val="100000"/>
              </a:lnSpc>
              <a:spcBef>
                <a:spcPts val="0"/>
              </a:spcBef>
              <a:spcAft>
                <a:spcPts val="0"/>
              </a:spcAft>
              <a:buNone/>
              <a:defRPr sz="1000">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 name="Shape 32"/>
        <p:cNvGrpSpPr/>
        <p:nvPr/>
      </p:nvGrpSpPr>
      <p:grpSpPr>
        <a:xfrm>
          <a:off x="0" y="0"/>
          <a:ext cx="0" cy="0"/>
          <a:chOff x="0" y="0"/>
          <a:chExt cx="0" cy="0"/>
        </a:xfrm>
      </p:grpSpPr>
      <p:sp>
        <p:nvSpPr>
          <p:cNvPr id="33" name="Google Shape;33;p4"/>
          <p:cNvSpPr txBox="1"/>
          <p:nvPr>
            <p:ph idx="10" type="dt"/>
          </p:nvPr>
        </p:nvSpPr>
        <p:spPr>
          <a:xfrm>
            <a:off x="1066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1" type="ftr"/>
          </p:nvPr>
        </p:nvSpPr>
        <p:spPr>
          <a:xfrm>
            <a:off x="34290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6705600" y="6248400"/>
            <a:ext cx="19050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000">
                <a:latin typeface="Tahoma"/>
                <a:ea typeface="Tahoma"/>
                <a:cs typeface="Tahoma"/>
                <a:sym typeface="Tahoma"/>
              </a:defRPr>
            </a:lvl1pPr>
            <a:lvl2pPr indent="0" lvl="1" marL="0" algn="r">
              <a:lnSpc>
                <a:spcPct val="100000"/>
              </a:lnSpc>
              <a:spcBef>
                <a:spcPts val="0"/>
              </a:spcBef>
              <a:spcAft>
                <a:spcPts val="0"/>
              </a:spcAft>
              <a:buNone/>
              <a:defRPr sz="1000">
                <a:latin typeface="Tahoma"/>
                <a:ea typeface="Tahoma"/>
                <a:cs typeface="Tahoma"/>
                <a:sym typeface="Tahoma"/>
              </a:defRPr>
            </a:lvl2pPr>
            <a:lvl3pPr indent="0" lvl="2" marL="0" algn="r">
              <a:lnSpc>
                <a:spcPct val="100000"/>
              </a:lnSpc>
              <a:spcBef>
                <a:spcPts val="0"/>
              </a:spcBef>
              <a:spcAft>
                <a:spcPts val="0"/>
              </a:spcAft>
              <a:buNone/>
              <a:defRPr sz="1000">
                <a:latin typeface="Tahoma"/>
                <a:ea typeface="Tahoma"/>
                <a:cs typeface="Tahoma"/>
                <a:sym typeface="Tahoma"/>
              </a:defRPr>
            </a:lvl3pPr>
            <a:lvl4pPr indent="0" lvl="3" marL="0" algn="r">
              <a:lnSpc>
                <a:spcPct val="100000"/>
              </a:lnSpc>
              <a:spcBef>
                <a:spcPts val="0"/>
              </a:spcBef>
              <a:spcAft>
                <a:spcPts val="0"/>
              </a:spcAft>
              <a:buNone/>
              <a:defRPr sz="1000">
                <a:latin typeface="Tahoma"/>
                <a:ea typeface="Tahoma"/>
                <a:cs typeface="Tahoma"/>
                <a:sym typeface="Tahoma"/>
              </a:defRPr>
            </a:lvl4pPr>
            <a:lvl5pPr indent="0" lvl="4" marL="0" algn="r">
              <a:lnSpc>
                <a:spcPct val="100000"/>
              </a:lnSpc>
              <a:spcBef>
                <a:spcPts val="0"/>
              </a:spcBef>
              <a:spcAft>
                <a:spcPts val="0"/>
              </a:spcAft>
              <a:buNone/>
              <a:defRPr sz="1000">
                <a:latin typeface="Tahoma"/>
                <a:ea typeface="Tahoma"/>
                <a:cs typeface="Tahoma"/>
                <a:sym typeface="Tahoma"/>
              </a:defRPr>
            </a:lvl5pPr>
            <a:lvl6pPr indent="0" lvl="5" marL="0" algn="r">
              <a:lnSpc>
                <a:spcPct val="100000"/>
              </a:lnSpc>
              <a:spcBef>
                <a:spcPts val="0"/>
              </a:spcBef>
              <a:spcAft>
                <a:spcPts val="0"/>
              </a:spcAft>
              <a:buNone/>
              <a:defRPr sz="1000">
                <a:latin typeface="Tahoma"/>
                <a:ea typeface="Tahoma"/>
                <a:cs typeface="Tahoma"/>
                <a:sym typeface="Tahoma"/>
              </a:defRPr>
            </a:lvl6pPr>
            <a:lvl7pPr indent="0" lvl="6" marL="0" algn="r">
              <a:lnSpc>
                <a:spcPct val="100000"/>
              </a:lnSpc>
              <a:spcBef>
                <a:spcPts val="0"/>
              </a:spcBef>
              <a:spcAft>
                <a:spcPts val="0"/>
              </a:spcAft>
              <a:buNone/>
              <a:defRPr sz="1000">
                <a:latin typeface="Tahoma"/>
                <a:ea typeface="Tahoma"/>
                <a:cs typeface="Tahoma"/>
                <a:sym typeface="Tahoma"/>
              </a:defRPr>
            </a:lvl7pPr>
            <a:lvl8pPr indent="0" lvl="7" marL="0" algn="r">
              <a:lnSpc>
                <a:spcPct val="100000"/>
              </a:lnSpc>
              <a:spcBef>
                <a:spcPts val="0"/>
              </a:spcBef>
              <a:spcAft>
                <a:spcPts val="0"/>
              </a:spcAft>
              <a:buNone/>
              <a:defRPr sz="1000">
                <a:latin typeface="Tahoma"/>
                <a:ea typeface="Tahoma"/>
                <a:cs typeface="Tahoma"/>
                <a:sym typeface="Tahoma"/>
              </a:defRPr>
            </a:lvl8pPr>
            <a:lvl9pPr indent="0" lvl="8" marL="0" algn="r">
              <a:lnSpc>
                <a:spcPct val="100000"/>
              </a:lnSpc>
              <a:spcBef>
                <a:spcPts val="0"/>
              </a:spcBef>
              <a:spcAft>
                <a:spcPts val="0"/>
              </a:spcAft>
              <a:buNone/>
              <a:defRPr sz="1000">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36" name="Shape 36"/>
        <p:cNvGrpSpPr/>
        <p:nvPr/>
      </p:nvGrpSpPr>
      <p:grpSpPr>
        <a:xfrm>
          <a:off x="0" y="0"/>
          <a:ext cx="0" cy="0"/>
          <a:chOff x="0" y="0"/>
          <a:chExt cx="0" cy="0"/>
        </a:xfrm>
      </p:grpSpPr>
      <p:sp>
        <p:nvSpPr>
          <p:cNvPr id="37" name="Google Shape;37;p5"/>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 type="body"/>
          </p:nvPr>
        </p:nvSpPr>
        <p:spPr>
          <a:xfrm>
            <a:off x="1066800" y="1981200"/>
            <a:ext cx="7543800" cy="4114800"/>
          </a:xfrm>
          <a:prstGeom prst="rect">
            <a:avLst/>
          </a:prstGeom>
          <a:noFill/>
          <a:ln>
            <a:noFill/>
          </a:ln>
        </p:spPr>
        <p:txBody>
          <a:bodyPr anchorCtr="0" anchor="t" bIns="45700" lIns="91425" spcFirstLastPara="1" rIns="91425" wrap="square" tIns="45700">
            <a:noAutofit/>
          </a:bodyPr>
          <a:lstStyle>
            <a:lvl1pPr indent="-308610" lvl="0" marL="457200" algn="l">
              <a:lnSpc>
                <a:spcPct val="100000"/>
              </a:lnSpc>
              <a:spcBef>
                <a:spcPts val="360"/>
              </a:spcBef>
              <a:spcAft>
                <a:spcPts val="0"/>
              </a:spcAft>
              <a:buSzPts val="1260"/>
              <a:buChar char="■"/>
              <a:defRPr/>
            </a:lvl1pPr>
            <a:lvl2pPr indent="-342900" lvl="1" marL="914400" algn="l">
              <a:lnSpc>
                <a:spcPct val="100000"/>
              </a:lnSpc>
              <a:spcBef>
                <a:spcPts val="360"/>
              </a:spcBef>
              <a:spcAft>
                <a:spcPts val="0"/>
              </a:spcAft>
              <a:buSzPts val="1800"/>
              <a:buChar char="–"/>
              <a:defRPr/>
            </a:lvl2pPr>
            <a:lvl3pPr indent="-308610" lvl="2" marL="1371600" algn="l">
              <a:lnSpc>
                <a:spcPct val="100000"/>
              </a:lnSpc>
              <a:spcBef>
                <a:spcPts val="360"/>
              </a:spcBef>
              <a:spcAft>
                <a:spcPts val="0"/>
              </a:spcAft>
              <a:buSzPts val="1260"/>
              <a:buChar char="■"/>
              <a:defRPr/>
            </a:lvl3pPr>
            <a:lvl4pPr indent="-342900" lvl="3" marL="1828800" algn="l">
              <a:lnSpc>
                <a:spcPct val="100000"/>
              </a:lnSpc>
              <a:spcBef>
                <a:spcPts val="360"/>
              </a:spcBef>
              <a:spcAft>
                <a:spcPts val="0"/>
              </a:spcAft>
              <a:buSzPts val="1800"/>
              <a:buChar char="–"/>
              <a:defRPr/>
            </a:lvl4pPr>
            <a:lvl5pPr indent="-308610" lvl="4" marL="2286000" algn="l">
              <a:lnSpc>
                <a:spcPct val="100000"/>
              </a:lnSpc>
              <a:spcBef>
                <a:spcPts val="360"/>
              </a:spcBef>
              <a:spcAft>
                <a:spcPts val="0"/>
              </a:spcAft>
              <a:buSzPts val="1260"/>
              <a:buChar char="■"/>
              <a:defRPr/>
            </a:lvl5pPr>
            <a:lvl6pPr indent="-308610" lvl="5" marL="2743200" algn="l">
              <a:lnSpc>
                <a:spcPct val="100000"/>
              </a:lnSpc>
              <a:spcBef>
                <a:spcPts val="360"/>
              </a:spcBef>
              <a:spcAft>
                <a:spcPts val="0"/>
              </a:spcAft>
              <a:buSzPts val="1260"/>
              <a:buChar char="■"/>
              <a:defRPr/>
            </a:lvl6pPr>
            <a:lvl7pPr indent="-308610" lvl="6" marL="3200400" algn="l">
              <a:lnSpc>
                <a:spcPct val="100000"/>
              </a:lnSpc>
              <a:spcBef>
                <a:spcPts val="360"/>
              </a:spcBef>
              <a:spcAft>
                <a:spcPts val="0"/>
              </a:spcAft>
              <a:buSzPts val="1260"/>
              <a:buChar char="■"/>
              <a:defRPr/>
            </a:lvl7pPr>
            <a:lvl8pPr indent="-308609" lvl="7" marL="3657600" algn="l">
              <a:lnSpc>
                <a:spcPct val="100000"/>
              </a:lnSpc>
              <a:spcBef>
                <a:spcPts val="360"/>
              </a:spcBef>
              <a:spcAft>
                <a:spcPts val="0"/>
              </a:spcAft>
              <a:buSzPts val="1260"/>
              <a:buChar char="■"/>
              <a:defRPr/>
            </a:lvl8pPr>
            <a:lvl9pPr indent="-308609" lvl="8" marL="4114800" algn="l">
              <a:lnSpc>
                <a:spcPct val="100000"/>
              </a:lnSpc>
              <a:spcBef>
                <a:spcPts val="360"/>
              </a:spcBef>
              <a:spcAft>
                <a:spcPts val="0"/>
              </a:spcAft>
              <a:buSzPts val="1260"/>
              <a:buChar char="■"/>
              <a:defRPr/>
            </a:lvl9pPr>
          </a:lstStyle>
          <a:p/>
        </p:txBody>
      </p:sp>
      <p:sp>
        <p:nvSpPr>
          <p:cNvPr id="39" name="Google Shape;39;p5"/>
          <p:cNvSpPr txBox="1"/>
          <p:nvPr>
            <p:ph idx="10" type="dt"/>
          </p:nvPr>
        </p:nvSpPr>
        <p:spPr>
          <a:xfrm>
            <a:off x="1066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1" type="ftr"/>
          </p:nvPr>
        </p:nvSpPr>
        <p:spPr>
          <a:xfrm>
            <a:off x="34290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2" type="sldNum"/>
          </p:nvPr>
        </p:nvSpPr>
        <p:spPr>
          <a:xfrm>
            <a:off x="6705600" y="6248400"/>
            <a:ext cx="19050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000">
                <a:latin typeface="Tahoma"/>
                <a:ea typeface="Tahoma"/>
                <a:cs typeface="Tahoma"/>
                <a:sym typeface="Tahoma"/>
              </a:defRPr>
            </a:lvl1pPr>
            <a:lvl2pPr indent="0" lvl="1" marL="0" algn="r">
              <a:lnSpc>
                <a:spcPct val="100000"/>
              </a:lnSpc>
              <a:spcBef>
                <a:spcPts val="0"/>
              </a:spcBef>
              <a:spcAft>
                <a:spcPts val="0"/>
              </a:spcAft>
              <a:buNone/>
              <a:defRPr sz="1000">
                <a:latin typeface="Tahoma"/>
                <a:ea typeface="Tahoma"/>
                <a:cs typeface="Tahoma"/>
                <a:sym typeface="Tahoma"/>
              </a:defRPr>
            </a:lvl2pPr>
            <a:lvl3pPr indent="0" lvl="2" marL="0" algn="r">
              <a:lnSpc>
                <a:spcPct val="100000"/>
              </a:lnSpc>
              <a:spcBef>
                <a:spcPts val="0"/>
              </a:spcBef>
              <a:spcAft>
                <a:spcPts val="0"/>
              </a:spcAft>
              <a:buNone/>
              <a:defRPr sz="1000">
                <a:latin typeface="Tahoma"/>
                <a:ea typeface="Tahoma"/>
                <a:cs typeface="Tahoma"/>
                <a:sym typeface="Tahoma"/>
              </a:defRPr>
            </a:lvl3pPr>
            <a:lvl4pPr indent="0" lvl="3" marL="0" algn="r">
              <a:lnSpc>
                <a:spcPct val="100000"/>
              </a:lnSpc>
              <a:spcBef>
                <a:spcPts val="0"/>
              </a:spcBef>
              <a:spcAft>
                <a:spcPts val="0"/>
              </a:spcAft>
              <a:buNone/>
              <a:defRPr sz="1000">
                <a:latin typeface="Tahoma"/>
                <a:ea typeface="Tahoma"/>
                <a:cs typeface="Tahoma"/>
                <a:sym typeface="Tahoma"/>
              </a:defRPr>
            </a:lvl4pPr>
            <a:lvl5pPr indent="0" lvl="4" marL="0" algn="r">
              <a:lnSpc>
                <a:spcPct val="100000"/>
              </a:lnSpc>
              <a:spcBef>
                <a:spcPts val="0"/>
              </a:spcBef>
              <a:spcAft>
                <a:spcPts val="0"/>
              </a:spcAft>
              <a:buNone/>
              <a:defRPr sz="1000">
                <a:latin typeface="Tahoma"/>
                <a:ea typeface="Tahoma"/>
                <a:cs typeface="Tahoma"/>
                <a:sym typeface="Tahoma"/>
              </a:defRPr>
            </a:lvl5pPr>
            <a:lvl6pPr indent="0" lvl="5" marL="0" algn="r">
              <a:lnSpc>
                <a:spcPct val="100000"/>
              </a:lnSpc>
              <a:spcBef>
                <a:spcPts val="0"/>
              </a:spcBef>
              <a:spcAft>
                <a:spcPts val="0"/>
              </a:spcAft>
              <a:buNone/>
              <a:defRPr sz="1000">
                <a:latin typeface="Tahoma"/>
                <a:ea typeface="Tahoma"/>
                <a:cs typeface="Tahoma"/>
                <a:sym typeface="Tahoma"/>
              </a:defRPr>
            </a:lvl6pPr>
            <a:lvl7pPr indent="0" lvl="6" marL="0" algn="r">
              <a:lnSpc>
                <a:spcPct val="100000"/>
              </a:lnSpc>
              <a:spcBef>
                <a:spcPts val="0"/>
              </a:spcBef>
              <a:spcAft>
                <a:spcPts val="0"/>
              </a:spcAft>
              <a:buNone/>
              <a:defRPr sz="1000">
                <a:latin typeface="Tahoma"/>
                <a:ea typeface="Tahoma"/>
                <a:cs typeface="Tahoma"/>
                <a:sym typeface="Tahoma"/>
              </a:defRPr>
            </a:lvl7pPr>
            <a:lvl8pPr indent="0" lvl="7" marL="0" algn="r">
              <a:lnSpc>
                <a:spcPct val="100000"/>
              </a:lnSpc>
              <a:spcBef>
                <a:spcPts val="0"/>
              </a:spcBef>
              <a:spcAft>
                <a:spcPts val="0"/>
              </a:spcAft>
              <a:buNone/>
              <a:defRPr sz="1000">
                <a:latin typeface="Tahoma"/>
                <a:ea typeface="Tahoma"/>
                <a:cs typeface="Tahoma"/>
                <a:sym typeface="Tahoma"/>
              </a:defRPr>
            </a:lvl8pPr>
            <a:lvl9pPr indent="0" lvl="8" marL="0" algn="r">
              <a:lnSpc>
                <a:spcPct val="100000"/>
              </a:lnSpc>
              <a:spcBef>
                <a:spcPts val="0"/>
              </a:spcBef>
              <a:spcAft>
                <a:spcPts val="0"/>
              </a:spcAft>
              <a:buNone/>
              <a:defRPr sz="1000">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6350"/>
            <a:ext cx="9140825" cy="6851650"/>
            <a:chOff x="0" y="4"/>
            <a:chExt cx="5758" cy="4316"/>
          </a:xfrm>
        </p:grpSpPr>
        <p:sp>
          <p:nvSpPr>
            <p:cNvPr id="7" name="Google Shape;7;p1"/>
            <p:cNvSpPr/>
            <p:nvPr/>
          </p:nvSpPr>
          <p:spPr>
            <a:xfrm>
              <a:off x="558" y="1161"/>
              <a:ext cx="5200" cy="3159"/>
            </a:xfrm>
            <a:custGeom>
              <a:rect b="b" l="l" r="r" t="t"/>
              <a:pathLst>
                <a:path extrusionOk="0" h="3159" w="5184">
                  <a:moveTo>
                    <a:pt x="0" y="3159"/>
                  </a:moveTo>
                  <a:lnTo>
                    <a:pt x="5184" y="3159"/>
                  </a:lnTo>
                  <a:lnTo>
                    <a:pt x="5184" y="0"/>
                  </a:lnTo>
                  <a:lnTo>
                    <a:pt x="0" y="0"/>
                  </a:lnTo>
                  <a:lnTo>
                    <a:pt x="0" y="3159"/>
                  </a:lnTo>
                  <a:lnTo>
                    <a:pt x="0" y="3159"/>
                  </a:lnTo>
                  <a:close/>
                </a:path>
              </a:pathLst>
            </a:custGeom>
            <a:gradFill>
              <a:gsLst>
                <a:gs pos="0">
                  <a:schemeClr val="lt2"/>
                </a:gs>
                <a:gs pos="100000">
                  <a:schemeClr val="lt1"/>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 name="Google Shape;8;p1"/>
            <p:cNvSpPr/>
            <p:nvPr/>
          </p:nvSpPr>
          <p:spPr>
            <a:xfrm>
              <a:off x="0" y="1161"/>
              <a:ext cx="558" cy="3159"/>
            </a:xfrm>
            <a:custGeom>
              <a:rect b="b" l="l" r="r" t="t"/>
              <a:pathLst>
                <a:path extrusionOk="0" h="3159" w="556">
                  <a:moveTo>
                    <a:pt x="0" y="0"/>
                  </a:moveTo>
                  <a:lnTo>
                    <a:pt x="0" y="3159"/>
                  </a:lnTo>
                  <a:lnTo>
                    <a:pt x="556" y="3159"/>
                  </a:lnTo>
                  <a:lnTo>
                    <a:pt x="556" y="0"/>
                  </a:lnTo>
                  <a:lnTo>
                    <a:pt x="0" y="0"/>
                  </a:lnTo>
                  <a:lnTo>
                    <a:pt x="0" y="0"/>
                  </a:lnTo>
                  <a:close/>
                </a:path>
              </a:pathLst>
            </a:custGeom>
            <a:gradFill>
              <a:gsLst>
                <a:gs pos="0">
                  <a:schemeClr val="lt1"/>
                </a:gs>
                <a:gs pos="100000">
                  <a:schemeClr val="l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9" name="Google Shape;9;p1"/>
            <p:cNvGrpSpPr/>
            <p:nvPr/>
          </p:nvGrpSpPr>
          <p:grpSpPr>
            <a:xfrm>
              <a:off x="0" y="4"/>
              <a:ext cx="5758" cy="4316"/>
              <a:chOff x="0" y="4"/>
              <a:chExt cx="5758" cy="4316"/>
            </a:xfrm>
          </p:grpSpPr>
          <p:sp>
            <p:nvSpPr>
              <p:cNvPr id="10" name="Google Shape;10;p1"/>
              <p:cNvSpPr/>
              <p:nvPr/>
            </p:nvSpPr>
            <p:spPr>
              <a:xfrm>
                <a:off x="552" y="4"/>
                <a:ext cx="12" cy="695"/>
              </a:xfrm>
              <a:custGeom>
                <a:rect b="b" l="l" r="r" t="t"/>
                <a:pathLst>
                  <a:path extrusionOk="0" h="695" w="12">
                    <a:moveTo>
                      <a:pt x="12" y="0"/>
                    </a:moveTo>
                    <a:lnTo>
                      <a:pt x="0" y="0"/>
                    </a:lnTo>
                    <a:lnTo>
                      <a:pt x="0" y="695"/>
                    </a:lnTo>
                    <a:lnTo>
                      <a:pt x="12" y="695"/>
                    </a:lnTo>
                    <a:lnTo>
                      <a:pt x="12" y="0"/>
                    </a:lnTo>
                    <a:lnTo>
                      <a:pt x="12" y="0"/>
                    </a:lnTo>
                    <a:close/>
                  </a:path>
                </a:pathLst>
              </a:custGeom>
              <a:gradFill>
                <a:gsLst>
                  <a:gs pos="0">
                    <a:schemeClr val="lt1"/>
                  </a:gs>
                  <a:gs pos="100000">
                    <a:schemeClr val="l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 name="Google Shape;11;p1"/>
              <p:cNvSpPr/>
              <p:nvPr/>
            </p:nvSpPr>
            <p:spPr>
              <a:xfrm>
                <a:off x="552" y="1623"/>
                <a:ext cx="12" cy="2697"/>
              </a:xfrm>
              <a:custGeom>
                <a:rect b="b" l="l" r="r" t="t"/>
                <a:pathLst>
                  <a:path extrusionOk="0" h="2697" w="12">
                    <a:moveTo>
                      <a:pt x="0" y="2697"/>
                    </a:moveTo>
                    <a:lnTo>
                      <a:pt x="12" y="2697"/>
                    </a:lnTo>
                    <a:lnTo>
                      <a:pt x="12" y="0"/>
                    </a:lnTo>
                    <a:lnTo>
                      <a:pt x="0" y="0"/>
                    </a:lnTo>
                    <a:lnTo>
                      <a:pt x="0" y="2697"/>
                    </a:lnTo>
                    <a:lnTo>
                      <a:pt x="0" y="2697"/>
                    </a:lnTo>
                    <a:close/>
                  </a:path>
                </a:pathLst>
              </a:custGeom>
              <a:gradFill>
                <a:gsLst>
                  <a:gs pos="0">
                    <a:schemeClr val="lt2"/>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 name="Google Shape;12;p1"/>
              <p:cNvSpPr/>
              <p:nvPr/>
            </p:nvSpPr>
            <p:spPr>
              <a:xfrm>
                <a:off x="1019" y="1155"/>
                <a:ext cx="4739" cy="12"/>
              </a:xfrm>
              <a:custGeom>
                <a:rect b="b" l="l" r="r" t="t"/>
                <a:pathLst>
                  <a:path extrusionOk="0" h="12" w="4724">
                    <a:moveTo>
                      <a:pt x="4724" y="0"/>
                    </a:moveTo>
                    <a:lnTo>
                      <a:pt x="0" y="0"/>
                    </a:lnTo>
                    <a:lnTo>
                      <a:pt x="0" y="12"/>
                    </a:lnTo>
                    <a:lnTo>
                      <a:pt x="4724" y="12"/>
                    </a:lnTo>
                    <a:lnTo>
                      <a:pt x="4724" y="0"/>
                    </a:lnTo>
                    <a:lnTo>
                      <a:pt x="4724" y="0"/>
                    </a:lnTo>
                    <a:close/>
                  </a:path>
                </a:pathLst>
              </a:custGeom>
              <a:gradFill>
                <a:gsLst>
                  <a:gs pos="0">
                    <a:schemeClr val="lt1"/>
                  </a:gs>
                  <a:gs pos="100000">
                    <a:schemeClr val="lt2"/>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 name="Google Shape;13;p1"/>
              <p:cNvSpPr/>
              <p:nvPr/>
            </p:nvSpPr>
            <p:spPr>
              <a:xfrm>
                <a:off x="552" y="1371"/>
                <a:ext cx="12" cy="252"/>
              </a:xfrm>
              <a:custGeom>
                <a:rect b="b" l="l" r="r" t="t"/>
                <a:pathLst>
                  <a:path extrusionOk="0" h="252" w="12">
                    <a:moveTo>
                      <a:pt x="0" y="252"/>
                    </a:moveTo>
                    <a:lnTo>
                      <a:pt x="12" y="252"/>
                    </a:lnTo>
                    <a:lnTo>
                      <a:pt x="12" y="0"/>
                    </a:lnTo>
                    <a:lnTo>
                      <a:pt x="0" y="0"/>
                    </a:lnTo>
                    <a:lnTo>
                      <a:pt x="0" y="252"/>
                    </a:lnTo>
                    <a:lnTo>
                      <a:pt x="0" y="252"/>
                    </a:lnTo>
                    <a:close/>
                  </a:path>
                </a:pathLst>
              </a:custGeom>
              <a:gradFill>
                <a:gsLst>
                  <a:gs pos="0">
                    <a:schemeClr val="accent2"/>
                  </a:gs>
                  <a:gs pos="100000">
                    <a:schemeClr val="l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 name="Google Shape;14;p1"/>
              <p:cNvSpPr/>
              <p:nvPr/>
            </p:nvSpPr>
            <p:spPr>
              <a:xfrm>
                <a:off x="552" y="699"/>
                <a:ext cx="12" cy="252"/>
              </a:xfrm>
              <a:custGeom>
                <a:rect b="b" l="l" r="r" t="t"/>
                <a:pathLst>
                  <a:path extrusionOk="0" h="252" w="12">
                    <a:moveTo>
                      <a:pt x="12" y="0"/>
                    </a:moveTo>
                    <a:lnTo>
                      <a:pt x="0" y="0"/>
                    </a:lnTo>
                    <a:lnTo>
                      <a:pt x="0" y="252"/>
                    </a:lnTo>
                    <a:lnTo>
                      <a:pt x="12" y="252"/>
                    </a:lnTo>
                    <a:lnTo>
                      <a:pt x="12" y="0"/>
                    </a:lnTo>
                    <a:lnTo>
                      <a:pt x="12" y="0"/>
                    </a:lnTo>
                    <a:close/>
                  </a:path>
                </a:pathLst>
              </a:custGeom>
              <a:gradFill>
                <a:gsLst>
                  <a:gs pos="0">
                    <a:schemeClr val="lt2"/>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 name="Google Shape;15;p1"/>
              <p:cNvSpPr/>
              <p:nvPr/>
            </p:nvSpPr>
            <p:spPr>
              <a:xfrm>
                <a:off x="552" y="951"/>
                <a:ext cx="12" cy="420"/>
              </a:xfrm>
              <a:custGeom>
                <a:rect b="b" l="l" r="r" t="t"/>
                <a:pathLst>
                  <a:path extrusionOk="0" h="420" w="12">
                    <a:moveTo>
                      <a:pt x="0" y="0"/>
                    </a:moveTo>
                    <a:lnTo>
                      <a:pt x="0" y="420"/>
                    </a:lnTo>
                    <a:lnTo>
                      <a:pt x="12" y="420"/>
                    </a:lnTo>
                    <a:lnTo>
                      <a:pt x="12" y="0"/>
                    </a:lnTo>
                    <a:lnTo>
                      <a:pt x="0" y="0"/>
                    </a:lnTo>
                    <a:lnTo>
                      <a:pt x="0" y="0"/>
                    </a:lnTo>
                    <a:close/>
                  </a:path>
                </a:pathLst>
              </a:custGeom>
              <a:gradFill>
                <a:gsLst>
                  <a:gs pos="0">
                    <a:schemeClr val="accent2"/>
                  </a:gs>
                  <a:gs pos="50000">
                    <a:schemeClr val="hlink"/>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 name="Google Shape;16;p1"/>
              <p:cNvSpPr/>
              <p:nvPr/>
            </p:nvSpPr>
            <p:spPr>
              <a:xfrm>
                <a:off x="0" y="1155"/>
                <a:ext cx="351" cy="12"/>
              </a:xfrm>
              <a:custGeom>
                <a:rect b="b" l="l" r="r" t="t"/>
                <a:pathLst>
                  <a:path extrusionOk="0" h="12" w="251">
                    <a:moveTo>
                      <a:pt x="0" y="0"/>
                    </a:moveTo>
                    <a:lnTo>
                      <a:pt x="0" y="12"/>
                    </a:lnTo>
                    <a:lnTo>
                      <a:pt x="251" y="12"/>
                    </a:lnTo>
                    <a:lnTo>
                      <a:pt x="251" y="0"/>
                    </a:lnTo>
                    <a:lnTo>
                      <a:pt x="0" y="0"/>
                    </a:lnTo>
                    <a:lnTo>
                      <a:pt x="0" y="0"/>
                    </a:lnTo>
                    <a:close/>
                  </a:path>
                </a:pathLst>
              </a:custGeom>
              <a:gradFill>
                <a:gsLst>
                  <a:gs pos="0">
                    <a:schemeClr val="accent2"/>
                  </a:gs>
                  <a:gs pos="100000">
                    <a:schemeClr val="lt2"/>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 name="Google Shape;17;p1"/>
              <p:cNvSpPr/>
              <p:nvPr/>
            </p:nvSpPr>
            <p:spPr>
              <a:xfrm>
                <a:off x="767" y="1155"/>
                <a:ext cx="252" cy="12"/>
              </a:xfrm>
              <a:custGeom>
                <a:rect b="b" l="l" r="r" t="t"/>
                <a:pathLst>
                  <a:path extrusionOk="0" h="12" w="251">
                    <a:moveTo>
                      <a:pt x="251" y="0"/>
                    </a:moveTo>
                    <a:lnTo>
                      <a:pt x="0" y="0"/>
                    </a:lnTo>
                    <a:lnTo>
                      <a:pt x="0" y="12"/>
                    </a:lnTo>
                    <a:lnTo>
                      <a:pt x="251" y="12"/>
                    </a:lnTo>
                    <a:lnTo>
                      <a:pt x="251" y="0"/>
                    </a:lnTo>
                    <a:lnTo>
                      <a:pt x="251" y="0"/>
                    </a:lnTo>
                    <a:close/>
                  </a:path>
                </a:pathLst>
              </a:custGeom>
              <a:gradFill>
                <a:gsLst>
                  <a:gs pos="0">
                    <a:schemeClr val="lt2"/>
                  </a:gs>
                  <a:gs pos="100000">
                    <a:schemeClr val="accent2"/>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 name="Google Shape;18;p1"/>
              <p:cNvSpPr/>
              <p:nvPr/>
            </p:nvSpPr>
            <p:spPr>
              <a:xfrm>
                <a:off x="348" y="1155"/>
                <a:ext cx="419" cy="12"/>
              </a:xfrm>
              <a:custGeom>
                <a:rect b="b" l="l" r="r" t="t"/>
                <a:pathLst>
                  <a:path extrusionOk="0" h="12" w="418">
                    <a:moveTo>
                      <a:pt x="0" y="0"/>
                    </a:moveTo>
                    <a:lnTo>
                      <a:pt x="0" y="12"/>
                    </a:lnTo>
                    <a:lnTo>
                      <a:pt x="418" y="12"/>
                    </a:lnTo>
                    <a:lnTo>
                      <a:pt x="418" y="0"/>
                    </a:lnTo>
                    <a:lnTo>
                      <a:pt x="0" y="0"/>
                    </a:lnTo>
                    <a:lnTo>
                      <a:pt x="0" y="0"/>
                    </a:lnTo>
                    <a:close/>
                  </a:path>
                </a:pathLst>
              </a:custGeom>
              <a:gradFill>
                <a:gsLst>
                  <a:gs pos="0">
                    <a:schemeClr val="accent2"/>
                  </a:gs>
                  <a:gs pos="50000">
                    <a:schemeClr val="hlink"/>
                  </a:gs>
                  <a:gs pos="100000">
                    <a:schemeClr val="accent2"/>
                  </a:gs>
                </a:gsLst>
                <a:lin ang="108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sp>
        <p:nvSpPr>
          <p:cNvPr id="19" name="Google Shape;19;p1"/>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4400" u="none" cap="none" strike="noStrike">
                <a:solidFill>
                  <a:schemeClr val="dk2"/>
                </a:solidFill>
                <a:latin typeface="Tahoma"/>
                <a:ea typeface="Tahoma"/>
                <a:cs typeface="Tahoma"/>
                <a:sym typeface="Tahoma"/>
              </a:defRPr>
            </a:lvl1pPr>
            <a:lvl2pPr lvl="1" marR="0" rtl="0" algn="l">
              <a:lnSpc>
                <a:spcPct val="100000"/>
              </a:lnSpc>
              <a:spcBef>
                <a:spcPts val="0"/>
              </a:spcBef>
              <a:spcAft>
                <a:spcPts val="0"/>
              </a:spcAft>
              <a:buSzPts val="1400"/>
              <a:buNone/>
              <a:defRPr b="1" i="0" sz="4400" u="none" cap="none" strike="noStrike">
                <a:solidFill>
                  <a:schemeClr val="dk2"/>
                </a:solidFill>
                <a:latin typeface="Tahoma"/>
                <a:ea typeface="Tahoma"/>
                <a:cs typeface="Tahoma"/>
                <a:sym typeface="Tahoma"/>
              </a:defRPr>
            </a:lvl2pPr>
            <a:lvl3pPr lvl="2" marR="0" rtl="0" algn="l">
              <a:lnSpc>
                <a:spcPct val="100000"/>
              </a:lnSpc>
              <a:spcBef>
                <a:spcPts val="0"/>
              </a:spcBef>
              <a:spcAft>
                <a:spcPts val="0"/>
              </a:spcAft>
              <a:buSzPts val="1400"/>
              <a:buNone/>
              <a:defRPr b="1" i="0" sz="4400" u="none" cap="none" strike="noStrike">
                <a:solidFill>
                  <a:schemeClr val="dk2"/>
                </a:solidFill>
                <a:latin typeface="Tahoma"/>
                <a:ea typeface="Tahoma"/>
                <a:cs typeface="Tahoma"/>
                <a:sym typeface="Tahoma"/>
              </a:defRPr>
            </a:lvl3pPr>
            <a:lvl4pPr lvl="3" marR="0" rtl="0" algn="l">
              <a:lnSpc>
                <a:spcPct val="100000"/>
              </a:lnSpc>
              <a:spcBef>
                <a:spcPts val="0"/>
              </a:spcBef>
              <a:spcAft>
                <a:spcPts val="0"/>
              </a:spcAft>
              <a:buSzPts val="1400"/>
              <a:buNone/>
              <a:defRPr b="1" i="0" sz="4400" u="none" cap="none" strike="noStrike">
                <a:solidFill>
                  <a:schemeClr val="dk2"/>
                </a:solidFill>
                <a:latin typeface="Tahoma"/>
                <a:ea typeface="Tahoma"/>
                <a:cs typeface="Tahoma"/>
                <a:sym typeface="Tahoma"/>
              </a:defRPr>
            </a:lvl4pPr>
            <a:lvl5pPr lvl="4" marR="0" rtl="0" algn="l">
              <a:lnSpc>
                <a:spcPct val="100000"/>
              </a:lnSpc>
              <a:spcBef>
                <a:spcPts val="0"/>
              </a:spcBef>
              <a:spcAft>
                <a:spcPts val="0"/>
              </a:spcAft>
              <a:buSzPts val="1400"/>
              <a:buNone/>
              <a:defRPr b="1" i="0" sz="4400" u="none" cap="none" strike="noStrike">
                <a:solidFill>
                  <a:schemeClr val="dk2"/>
                </a:solidFill>
                <a:latin typeface="Tahoma"/>
                <a:ea typeface="Tahoma"/>
                <a:cs typeface="Tahoma"/>
                <a:sym typeface="Tahoma"/>
              </a:defRPr>
            </a:lvl5pPr>
            <a:lvl6pPr lvl="5" marR="0" rtl="0" algn="l">
              <a:lnSpc>
                <a:spcPct val="100000"/>
              </a:lnSpc>
              <a:spcBef>
                <a:spcPts val="0"/>
              </a:spcBef>
              <a:spcAft>
                <a:spcPts val="0"/>
              </a:spcAft>
              <a:buSzPts val="1400"/>
              <a:buNone/>
              <a:defRPr b="1" i="0" sz="4400" u="none" cap="none" strike="noStrike">
                <a:solidFill>
                  <a:schemeClr val="dk2"/>
                </a:solidFill>
                <a:latin typeface="Tahoma"/>
                <a:ea typeface="Tahoma"/>
                <a:cs typeface="Tahoma"/>
                <a:sym typeface="Tahoma"/>
              </a:defRPr>
            </a:lvl6pPr>
            <a:lvl7pPr lvl="6" marR="0" rtl="0" algn="l">
              <a:lnSpc>
                <a:spcPct val="100000"/>
              </a:lnSpc>
              <a:spcBef>
                <a:spcPts val="0"/>
              </a:spcBef>
              <a:spcAft>
                <a:spcPts val="0"/>
              </a:spcAft>
              <a:buSzPts val="1400"/>
              <a:buNone/>
              <a:defRPr b="1" i="0" sz="4400" u="none" cap="none" strike="noStrike">
                <a:solidFill>
                  <a:schemeClr val="dk2"/>
                </a:solidFill>
                <a:latin typeface="Tahoma"/>
                <a:ea typeface="Tahoma"/>
                <a:cs typeface="Tahoma"/>
                <a:sym typeface="Tahoma"/>
              </a:defRPr>
            </a:lvl7pPr>
            <a:lvl8pPr lvl="7" marR="0" rtl="0" algn="l">
              <a:lnSpc>
                <a:spcPct val="100000"/>
              </a:lnSpc>
              <a:spcBef>
                <a:spcPts val="0"/>
              </a:spcBef>
              <a:spcAft>
                <a:spcPts val="0"/>
              </a:spcAft>
              <a:buSzPts val="1400"/>
              <a:buNone/>
              <a:defRPr b="1" i="0" sz="4400" u="none" cap="none" strike="noStrike">
                <a:solidFill>
                  <a:schemeClr val="dk2"/>
                </a:solidFill>
                <a:latin typeface="Tahoma"/>
                <a:ea typeface="Tahoma"/>
                <a:cs typeface="Tahoma"/>
                <a:sym typeface="Tahoma"/>
              </a:defRPr>
            </a:lvl8pPr>
            <a:lvl9pPr lvl="8" marR="0" rtl="0" algn="l">
              <a:lnSpc>
                <a:spcPct val="100000"/>
              </a:lnSpc>
              <a:spcBef>
                <a:spcPts val="0"/>
              </a:spcBef>
              <a:spcAft>
                <a:spcPts val="0"/>
              </a:spcAft>
              <a:buSzPts val="1400"/>
              <a:buNone/>
              <a:defRPr b="1" i="0" sz="4400" u="none" cap="none" strike="noStrike">
                <a:solidFill>
                  <a:schemeClr val="dk2"/>
                </a:solidFill>
                <a:latin typeface="Tahoma"/>
                <a:ea typeface="Tahoma"/>
                <a:cs typeface="Tahoma"/>
                <a:sym typeface="Tahoma"/>
              </a:defRPr>
            </a:lvl9pPr>
          </a:lstStyle>
          <a:p/>
        </p:txBody>
      </p:sp>
      <p:sp>
        <p:nvSpPr>
          <p:cNvPr id="20" name="Google Shape;20;p1"/>
          <p:cNvSpPr txBox="1"/>
          <p:nvPr>
            <p:ph idx="1" type="body"/>
          </p:nvPr>
        </p:nvSpPr>
        <p:spPr>
          <a:xfrm>
            <a:off x="1066800" y="1981200"/>
            <a:ext cx="7543800" cy="4114800"/>
          </a:xfrm>
          <a:prstGeom prst="rect">
            <a:avLst/>
          </a:prstGeom>
          <a:noFill/>
          <a:ln>
            <a:noFill/>
          </a:ln>
        </p:spPr>
        <p:txBody>
          <a:bodyPr anchorCtr="0" anchor="t" bIns="45700" lIns="91425" spcFirstLastPara="1" rIns="91425" wrap="square" tIns="45700">
            <a:noAutofit/>
          </a:bodyPr>
          <a:lstStyle>
            <a:lvl1pPr indent="-370840" lvl="0" marL="457200" marR="0" rtl="0" algn="l">
              <a:lnSpc>
                <a:spcPct val="100000"/>
              </a:lnSpc>
              <a:spcBef>
                <a:spcPts val="640"/>
              </a:spcBef>
              <a:spcAft>
                <a:spcPts val="0"/>
              </a:spcAft>
              <a:buClr>
                <a:schemeClr val="hlink"/>
              </a:buClr>
              <a:buSzPts val="2240"/>
              <a:buFont typeface="Noto Sans Symbols"/>
              <a:buChar char="■"/>
              <a:defRPr b="0" i="0" sz="3200" u="none" cap="none" strike="noStrike">
                <a:solidFill>
                  <a:schemeClr val="dk1"/>
                </a:solidFill>
                <a:latin typeface="Tahoma"/>
                <a:ea typeface="Tahoma"/>
                <a:cs typeface="Tahoma"/>
                <a:sym typeface="Tahoma"/>
              </a:defRPr>
            </a:lvl1pPr>
            <a:lvl2pPr indent="-406400" lvl="1" marL="914400" marR="0" rtl="0" algn="l">
              <a:lnSpc>
                <a:spcPct val="100000"/>
              </a:lnSpc>
              <a:spcBef>
                <a:spcPts val="560"/>
              </a:spcBef>
              <a:spcAft>
                <a:spcPts val="0"/>
              </a:spcAft>
              <a:buClr>
                <a:schemeClr val="dk1"/>
              </a:buClr>
              <a:buSzPts val="2800"/>
              <a:buFont typeface="Tahoma"/>
              <a:buChar char="–"/>
              <a:defRPr b="0" i="0" sz="2800" u="none" cap="none" strike="noStrike">
                <a:solidFill>
                  <a:schemeClr val="dk1"/>
                </a:solidFill>
                <a:latin typeface="Tahoma"/>
                <a:ea typeface="Tahoma"/>
                <a:cs typeface="Tahoma"/>
                <a:sym typeface="Tahoma"/>
              </a:defRPr>
            </a:lvl2pPr>
            <a:lvl3pPr indent="-335280" lvl="2" marL="1371600" marR="0" rtl="0" algn="l">
              <a:lnSpc>
                <a:spcPct val="100000"/>
              </a:lnSpc>
              <a:spcBef>
                <a:spcPts val="480"/>
              </a:spcBef>
              <a:spcAft>
                <a:spcPts val="0"/>
              </a:spcAft>
              <a:buClr>
                <a:schemeClr val="hlink"/>
              </a:buClr>
              <a:buSzPts val="1680"/>
              <a:buFont typeface="Noto Sans Symbols"/>
              <a:buChar char="■"/>
              <a:defRPr b="0" i="0" sz="2400" u="none" cap="none" strike="noStrike">
                <a:solidFill>
                  <a:schemeClr val="dk1"/>
                </a:solidFill>
                <a:latin typeface="Tahoma"/>
                <a:ea typeface="Tahoma"/>
                <a:cs typeface="Tahoma"/>
                <a:sym typeface="Tahoma"/>
              </a:defRPr>
            </a:lvl3pPr>
            <a:lvl4pPr indent="-355600" lvl="3" marL="1828800" marR="0" rtl="0" algn="l">
              <a:lnSpc>
                <a:spcPct val="100000"/>
              </a:lnSpc>
              <a:spcBef>
                <a:spcPts val="400"/>
              </a:spcBef>
              <a:spcAft>
                <a:spcPts val="0"/>
              </a:spcAft>
              <a:buClr>
                <a:schemeClr val="dk1"/>
              </a:buClr>
              <a:buSzPts val="2000"/>
              <a:buFont typeface="Tahoma"/>
              <a:buChar char="–"/>
              <a:defRPr b="0" i="0" sz="2000" u="none" cap="none" strike="noStrike">
                <a:solidFill>
                  <a:schemeClr val="dk1"/>
                </a:solidFill>
                <a:latin typeface="Tahoma"/>
                <a:ea typeface="Tahoma"/>
                <a:cs typeface="Tahoma"/>
                <a:sym typeface="Tahoma"/>
              </a:defRPr>
            </a:lvl4pPr>
            <a:lvl5pPr indent="-317500" lvl="4" marL="2286000" marR="0" rtl="0" algn="l">
              <a:lnSpc>
                <a:spcPct val="100000"/>
              </a:lnSpc>
              <a:spcBef>
                <a:spcPts val="400"/>
              </a:spcBef>
              <a:spcAft>
                <a:spcPts val="0"/>
              </a:spcAft>
              <a:buClr>
                <a:schemeClr val="hlink"/>
              </a:buClr>
              <a:buSzPts val="1400"/>
              <a:buFont typeface="Noto Sans Symbols"/>
              <a:buChar char="■"/>
              <a:defRPr b="0" i="0" sz="2000" u="none" cap="none" strike="noStrike">
                <a:solidFill>
                  <a:schemeClr val="dk1"/>
                </a:solidFill>
                <a:latin typeface="Tahoma"/>
                <a:ea typeface="Tahoma"/>
                <a:cs typeface="Tahoma"/>
                <a:sym typeface="Tahoma"/>
              </a:defRPr>
            </a:lvl5pPr>
            <a:lvl6pPr indent="-317500" lvl="5" marL="2743200" marR="0" rtl="0" algn="l">
              <a:lnSpc>
                <a:spcPct val="100000"/>
              </a:lnSpc>
              <a:spcBef>
                <a:spcPts val="400"/>
              </a:spcBef>
              <a:spcAft>
                <a:spcPts val="0"/>
              </a:spcAft>
              <a:buClr>
                <a:schemeClr val="hlink"/>
              </a:buClr>
              <a:buSzPts val="1400"/>
              <a:buFont typeface="Noto Sans Symbols"/>
              <a:buChar char="■"/>
              <a:defRPr b="0" i="0" sz="2000" u="none" cap="none" strike="noStrike">
                <a:solidFill>
                  <a:schemeClr val="dk1"/>
                </a:solidFill>
                <a:latin typeface="Tahoma"/>
                <a:ea typeface="Tahoma"/>
                <a:cs typeface="Tahoma"/>
                <a:sym typeface="Tahoma"/>
              </a:defRPr>
            </a:lvl6pPr>
            <a:lvl7pPr indent="-317500" lvl="6" marL="3200400" marR="0" rtl="0" algn="l">
              <a:lnSpc>
                <a:spcPct val="100000"/>
              </a:lnSpc>
              <a:spcBef>
                <a:spcPts val="400"/>
              </a:spcBef>
              <a:spcAft>
                <a:spcPts val="0"/>
              </a:spcAft>
              <a:buClr>
                <a:schemeClr val="hlink"/>
              </a:buClr>
              <a:buSzPts val="1400"/>
              <a:buFont typeface="Noto Sans Symbols"/>
              <a:buChar char="■"/>
              <a:defRPr b="0" i="0" sz="2000" u="none" cap="none" strike="noStrike">
                <a:solidFill>
                  <a:schemeClr val="dk1"/>
                </a:solidFill>
                <a:latin typeface="Tahoma"/>
                <a:ea typeface="Tahoma"/>
                <a:cs typeface="Tahoma"/>
                <a:sym typeface="Tahoma"/>
              </a:defRPr>
            </a:lvl7pPr>
            <a:lvl8pPr indent="-317500" lvl="7" marL="3657600" marR="0" rtl="0" algn="l">
              <a:lnSpc>
                <a:spcPct val="100000"/>
              </a:lnSpc>
              <a:spcBef>
                <a:spcPts val="400"/>
              </a:spcBef>
              <a:spcAft>
                <a:spcPts val="0"/>
              </a:spcAft>
              <a:buClr>
                <a:schemeClr val="hlink"/>
              </a:buClr>
              <a:buSzPts val="1400"/>
              <a:buFont typeface="Noto Sans Symbols"/>
              <a:buChar char="■"/>
              <a:defRPr b="0" i="0" sz="2000" u="none" cap="none" strike="noStrike">
                <a:solidFill>
                  <a:schemeClr val="dk1"/>
                </a:solidFill>
                <a:latin typeface="Tahoma"/>
                <a:ea typeface="Tahoma"/>
                <a:cs typeface="Tahoma"/>
                <a:sym typeface="Tahoma"/>
              </a:defRPr>
            </a:lvl8pPr>
            <a:lvl9pPr indent="-317500" lvl="8" marL="4114800" marR="0" rtl="0" algn="l">
              <a:lnSpc>
                <a:spcPct val="100000"/>
              </a:lnSpc>
              <a:spcBef>
                <a:spcPts val="400"/>
              </a:spcBef>
              <a:spcAft>
                <a:spcPts val="0"/>
              </a:spcAft>
              <a:buClr>
                <a:schemeClr val="hlink"/>
              </a:buClr>
              <a:buSzPts val="1400"/>
              <a:buFont typeface="Noto Sans Symbols"/>
              <a:buChar char="■"/>
              <a:defRPr b="0" i="0" sz="2000" u="none" cap="none" strike="noStrike">
                <a:solidFill>
                  <a:schemeClr val="dk1"/>
                </a:solidFill>
                <a:latin typeface="Tahoma"/>
                <a:ea typeface="Tahoma"/>
                <a:cs typeface="Tahoma"/>
                <a:sym typeface="Tahoma"/>
              </a:defRPr>
            </a:lvl9pPr>
          </a:lstStyle>
          <a:p/>
        </p:txBody>
      </p:sp>
      <p:sp>
        <p:nvSpPr>
          <p:cNvPr id="21" name="Google Shape;21;p1"/>
          <p:cNvSpPr txBox="1"/>
          <p:nvPr>
            <p:ph idx="10" type="dt"/>
          </p:nvPr>
        </p:nvSpPr>
        <p:spPr>
          <a:xfrm>
            <a:off x="1066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0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1"/>
          <p:cNvSpPr txBox="1"/>
          <p:nvPr>
            <p:ph idx="11" type="ftr"/>
          </p:nvPr>
        </p:nvSpPr>
        <p:spPr>
          <a:xfrm>
            <a:off x="3429000" y="62484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10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3" name="Google Shape;23;p1"/>
          <p:cNvSpPr txBox="1"/>
          <p:nvPr>
            <p:ph idx="12" type="sldNum"/>
          </p:nvPr>
        </p:nvSpPr>
        <p:spPr>
          <a:xfrm>
            <a:off x="67056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000"/>
              <a:buFont typeface="Tahoma"/>
              <a:buNone/>
              <a:defRPr b="0" i="0" sz="10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en.wikipedia.org/wiki/Crime" TargetMode="External"/><Relationship Id="rId4" Type="http://schemas.openxmlformats.org/officeDocument/2006/relationships/hyperlink" Target="http://en.wikipedia.org/wiki/Fraud" TargetMode="External"/><Relationship Id="rId10" Type="http://schemas.openxmlformats.org/officeDocument/2006/relationships/image" Target="../media/image7.png"/><Relationship Id="rId9" Type="http://schemas.openxmlformats.org/officeDocument/2006/relationships/hyperlink" Target="http://en.wikipedia.org/wiki/Internet" TargetMode="External"/><Relationship Id="rId5" Type="http://schemas.openxmlformats.org/officeDocument/2006/relationships/hyperlink" Target="http://en.wikipedia.org/wiki/Theft" TargetMode="External"/><Relationship Id="rId6" Type="http://schemas.openxmlformats.org/officeDocument/2006/relationships/hyperlink" Target="http://en.wikipedia.org/wiki/Blackmail" TargetMode="External"/><Relationship Id="rId7" Type="http://schemas.openxmlformats.org/officeDocument/2006/relationships/hyperlink" Target="http://en.wikipedia.org/wiki/Forgery" TargetMode="External"/><Relationship Id="rId8" Type="http://schemas.openxmlformats.org/officeDocument/2006/relationships/hyperlink" Target="http://en.wikipedia.org/wiki/Embezzlemen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hyperlink" Target="mailto:Karnika@sethassociates.com" TargetMode="External"/><Relationship Id="rId4" Type="http://schemas.openxmlformats.org/officeDocument/2006/relationships/hyperlink" Target="mailto:mail@sethassociates.com" TargetMode="External"/><Relationship Id="rId5" Type="http://schemas.openxmlformats.org/officeDocument/2006/relationships/hyperlink" Target="http://www.sethassociates.com/" TargetMode="External"/><Relationship Id="rId6"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www.peopledaily.com.cn/english/data/usa.html" TargetMode="External"/><Relationship Id="rId4" Type="http://schemas.openxmlformats.org/officeDocument/2006/relationships/hyperlink" Target="http://www.peopledaily.com.cn/english/data/canada.html" TargetMode="External"/><Relationship Id="rId5" Type="http://schemas.openxmlformats.org/officeDocument/2006/relationships/hyperlink" Target="http://english.peopledaily.com.cn/data/japan.html" TargetMode="External"/><Relationship Id="rId6" Type="http://schemas.openxmlformats.org/officeDocument/2006/relationships/hyperlink" Target="http://english.peopledaily.com.cn/data/southAfrica.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 name="Shape 45"/>
        <p:cNvGrpSpPr/>
        <p:nvPr/>
      </p:nvGrpSpPr>
      <p:grpSpPr>
        <a:xfrm>
          <a:off x="0" y="0"/>
          <a:ext cx="0" cy="0"/>
          <a:chOff x="0" y="0"/>
          <a:chExt cx="0" cy="0"/>
        </a:xfrm>
      </p:grpSpPr>
      <p:sp>
        <p:nvSpPr>
          <p:cNvPr id="46" name="Google Shape;46;p6"/>
          <p:cNvSpPr txBox="1"/>
          <p:nvPr>
            <p:ph idx="4294967295" type="title"/>
          </p:nvPr>
        </p:nvSpPr>
        <p:spPr>
          <a:xfrm>
            <a:off x="1066800" y="304800"/>
            <a:ext cx="7543800" cy="14319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FF00"/>
              </a:buClr>
              <a:buSzPts val="4000"/>
              <a:buFont typeface="Tahoma"/>
              <a:buNone/>
            </a:pPr>
            <a:r>
              <a:rPr b="1" i="0" lang="en-US" sz="4000" u="none">
                <a:solidFill>
                  <a:srgbClr val="00FF00"/>
                </a:solidFill>
                <a:latin typeface="Tahoma"/>
                <a:ea typeface="Tahoma"/>
                <a:cs typeface="Tahoma"/>
                <a:sym typeface="Tahoma"/>
              </a:rPr>
              <a:t>Combating Cyber crimes-                     Law &amp; Enforcement in India</a:t>
            </a:r>
            <a:endParaRPr/>
          </a:p>
        </p:txBody>
      </p:sp>
      <p:sp>
        <p:nvSpPr>
          <p:cNvPr id="47" name="Google Shape;47;p6"/>
          <p:cNvSpPr txBox="1"/>
          <p:nvPr>
            <p:ph idx="4294967295" type="body"/>
          </p:nvPr>
        </p:nvSpPr>
        <p:spPr>
          <a:xfrm>
            <a:off x="1066800" y="1981200"/>
            <a:ext cx="7543800" cy="1987550"/>
          </a:xfrm>
          <a:prstGeom prst="rect">
            <a:avLst/>
          </a:prstGeom>
          <a:noFill/>
          <a:ln>
            <a:noFill/>
          </a:ln>
        </p:spPr>
        <p:txBody>
          <a:bodyPr anchorCtr="0" anchor="t" bIns="45700" lIns="91425" spcFirstLastPara="1" rIns="91425" wrap="square" tIns="45700">
            <a:noAutofit/>
          </a:bodyPr>
          <a:lstStyle/>
          <a:p>
            <a:pPr indent="-218440" lvl="0" marL="342900" marR="0" rtl="0" algn="l">
              <a:lnSpc>
                <a:spcPct val="100000"/>
              </a:lnSpc>
              <a:spcBef>
                <a:spcPts val="0"/>
              </a:spcBef>
              <a:spcAft>
                <a:spcPts val="0"/>
              </a:spcAft>
              <a:buClr>
                <a:schemeClr val="hlink"/>
              </a:buClr>
              <a:buSzPts val="1960"/>
              <a:buFont typeface="Noto Sans Symbols"/>
              <a:buNone/>
            </a:pPr>
            <a:r>
              <a:t/>
            </a:r>
            <a:endParaRPr b="0" i="0" sz="2800" u="none" cap="none" strike="noStrike">
              <a:solidFill>
                <a:schemeClr val="dk1"/>
              </a:solidFill>
              <a:latin typeface="Tahoma"/>
              <a:ea typeface="Tahoma"/>
              <a:cs typeface="Tahoma"/>
              <a:sym typeface="Tahoma"/>
            </a:endParaRPr>
          </a:p>
          <a:p>
            <a:pPr indent="-342900" lvl="0" marL="342900" marR="0" rtl="0" algn="l">
              <a:lnSpc>
                <a:spcPct val="100000"/>
              </a:lnSpc>
              <a:spcBef>
                <a:spcPts val="560"/>
              </a:spcBef>
              <a:spcAft>
                <a:spcPts val="0"/>
              </a:spcAft>
              <a:buClr>
                <a:schemeClr val="hlink"/>
              </a:buClr>
              <a:buSzPts val="1960"/>
              <a:buFont typeface="Noto Sans Symbols"/>
              <a:buNone/>
            </a:pPr>
            <a:r>
              <a:rPr b="0" i="0" lang="en-US" sz="2800" u="none" cap="none" strike="noStrike">
                <a:solidFill>
                  <a:schemeClr val="dk1"/>
                </a:solidFill>
                <a:latin typeface="Tahoma"/>
                <a:ea typeface="Tahoma"/>
                <a:cs typeface="Tahoma"/>
                <a:sym typeface="Tahoma"/>
              </a:rPr>
              <a:t> </a:t>
            </a:r>
            <a:r>
              <a:rPr b="1" i="0" lang="en-US" sz="2800" u="none" cap="none" strike="noStrike">
                <a:solidFill>
                  <a:schemeClr val="dk1"/>
                </a:solidFill>
                <a:latin typeface="Tahoma"/>
                <a:ea typeface="Tahoma"/>
                <a:cs typeface="Tahoma"/>
                <a:sym typeface="Tahoma"/>
              </a:rPr>
              <a:t>The 'Diamond Jubilee Celebration Conference of CIRC</a:t>
            </a:r>
            <a:r>
              <a:rPr b="0" i="0" lang="en-US" sz="2800" u="none" cap="none" strike="noStrike">
                <a:solidFill>
                  <a:schemeClr val="dk1"/>
                </a:solidFill>
                <a:latin typeface="Tahoma"/>
                <a:ea typeface="Tahoma"/>
                <a:cs typeface="Tahoma"/>
                <a:sym typeface="Tahoma"/>
              </a:rPr>
              <a:t>'.</a:t>
            </a:r>
            <a:endParaRPr/>
          </a:p>
          <a:p>
            <a:pPr indent="-342900" lvl="0" marL="342900" marR="0" rtl="0" algn="l">
              <a:lnSpc>
                <a:spcPct val="100000"/>
              </a:lnSpc>
              <a:spcBef>
                <a:spcPts val="560"/>
              </a:spcBef>
              <a:spcAft>
                <a:spcPts val="0"/>
              </a:spcAft>
              <a:buClr>
                <a:schemeClr val="hlink"/>
              </a:buClr>
              <a:buSzPts val="1260"/>
              <a:buFont typeface="Noto Sans Symbols"/>
              <a:buNone/>
            </a:pPr>
            <a:r>
              <a:rPr b="1" i="0" lang="en-US" sz="1800" u="none" cap="none" strike="noStrike">
                <a:solidFill>
                  <a:schemeClr val="dk1"/>
                </a:solidFill>
                <a:latin typeface="Tahoma"/>
                <a:ea typeface="Tahoma"/>
                <a:cs typeface="Tahoma"/>
                <a:sym typeface="Tahoma"/>
              </a:rPr>
              <a:t>  	</a:t>
            </a:r>
            <a:r>
              <a:rPr b="1" i="1" lang="en-US" sz="1800" u="none" cap="none" strike="noStrike">
                <a:solidFill>
                  <a:schemeClr val="dk1"/>
                </a:solidFill>
                <a:latin typeface="Tahoma"/>
                <a:ea typeface="Tahoma"/>
                <a:cs typeface="Tahoma"/>
                <a:sym typeface="Tahoma"/>
              </a:rPr>
              <a:t>Kanpur ,5th July, 2008</a:t>
            </a:r>
            <a:r>
              <a:rPr b="0" i="1" lang="en-US" sz="2800" u="none" cap="none" strike="noStrike">
                <a:solidFill>
                  <a:schemeClr val="dk1"/>
                </a:solidFill>
                <a:latin typeface="Tahoma"/>
                <a:ea typeface="Tahoma"/>
                <a:cs typeface="Tahoma"/>
                <a:sym typeface="Tahoma"/>
              </a:rPr>
              <a:t> </a:t>
            </a:r>
            <a:endParaRPr/>
          </a:p>
        </p:txBody>
      </p:sp>
      <p:sp>
        <p:nvSpPr>
          <p:cNvPr id="48" name="Google Shape;48;p6"/>
          <p:cNvSpPr txBox="1"/>
          <p:nvPr>
            <p:ph idx="4294967295" type="body"/>
          </p:nvPr>
        </p:nvSpPr>
        <p:spPr>
          <a:xfrm>
            <a:off x="1066800" y="4108450"/>
            <a:ext cx="7543800" cy="198755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hlink"/>
              </a:buClr>
              <a:buSzPts val="1960"/>
              <a:buFont typeface="Noto Sans Symbols"/>
              <a:buChar char="📫"/>
            </a:pPr>
            <a:r>
              <a:rPr b="0" i="0" lang="en-US" sz="2800" u="none" cap="none" strike="noStrike">
                <a:solidFill>
                  <a:schemeClr val="dk1"/>
                </a:solidFill>
                <a:latin typeface="Tahoma"/>
                <a:ea typeface="Tahoma"/>
                <a:cs typeface="Tahoma"/>
                <a:sym typeface="Tahoma"/>
              </a:rPr>
              <a:t>Karnika Seth, Partner &amp;  Cyber Lawyer</a:t>
            </a:r>
            <a:endParaRPr/>
          </a:p>
          <a:p>
            <a:pPr indent="-533400" lvl="0" marL="533400" marR="0" rtl="0" algn="l">
              <a:lnSpc>
                <a:spcPct val="100000"/>
              </a:lnSpc>
              <a:spcBef>
                <a:spcPts val="560"/>
              </a:spcBef>
              <a:spcAft>
                <a:spcPts val="0"/>
              </a:spcAft>
              <a:buClr>
                <a:schemeClr val="hlink"/>
              </a:buClr>
              <a:buSzPts val="1960"/>
              <a:buFont typeface="Noto Sans Symbols"/>
              <a:buChar char="📫"/>
            </a:pPr>
            <a:r>
              <a:rPr b="0" i="0" lang="en-US" sz="2800" u="none" cap="none" strike="noStrike">
                <a:solidFill>
                  <a:schemeClr val="dk1"/>
                </a:solidFill>
                <a:latin typeface="Tahoma"/>
                <a:ea typeface="Tahoma"/>
                <a:cs typeface="Tahoma"/>
                <a:sym typeface="Tahoma"/>
              </a:rPr>
              <a:t>         SETH ASSOCIATES</a:t>
            </a:r>
            <a:endParaRPr/>
          </a:p>
          <a:p>
            <a:pPr indent="-533400" lvl="0" marL="533400" marR="0" rtl="0" algn="l">
              <a:lnSpc>
                <a:spcPct val="100000"/>
              </a:lnSpc>
              <a:spcBef>
                <a:spcPts val="560"/>
              </a:spcBef>
              <a:spcAft>
                <a:spcPts val="0"/>
              </a:spcAft>
              <a:buClr>
                <a:schemeClr val="hlink"/>
              </a:buClr>
              <a:buSzPts val="1960"/>
              <a:buFont typeface="Noto Sans Symbols"/>
              <a:buNone/>
            </a:pPr>
            <a:r>
              <a:rPr b="0" i="0" lang="en-US" sz="2800" u="none" cap="none" strike="noStrike">
                <a:solidFill>
                  <a:schemeClr val="dk1"/>
                </a:solidFill>
                <a:latin typeface="Tahoma"/>
                <a:ea typeface="Tahoma"/>
                <a:cs typeface="Tahoma"/>
                <a:sym typeface="Tahoma"/>
              </a:rPr>
              <a:t>        ADVOCATES &amp; LEGAL CONSULTANTS</a:t>
            </a:r>
            <a:endParaRPr/>
          </a:p>
          <a:p>
            <a:pPr indent="-533400" lvl="0" marL="533400" marR="0" rtl="0" algn="l">
              <a:lnSpc>
                <a:spcPct val="100000"/>
              </a:lnSpc>
              <a:spcBef>
                <a:spcPts val="320"/>
              </a:spcBef>
              <a:spcAft>
                <a:spcPts val="0"/>
              </a:spcAft>
              <a:buClr>
                <a:schemeClr val="hlink"/>
              </a:buClr>
              <a:buSzPts val="1120"/>
              <a:buFont typeface="Noto Sans Symbols"/>
              <a:buNone/>
            </a:pPr>
            <a:r>
              <a:rPr b="0" i="0" lang="en-US" sz="1600" u="none" cap="none" strike="noStrike">
                <a:solidFill>
                  <a:schemeClr val="dk1"/>
                </a:solidFill>
                <a:latin typeface="Tahoma"/>
                <a:ea typeface="Tahoma"/>
                <a:cs typeface="Tahoma"/>
                <a:sym typeface="Tahoma"/>
              </a:rPr>
              <a:t>					Copyright© Seth Associates 2008</a:t>
            </a:r>
            <a:endParaRPr/>
          </a:p>
        </p:txBody>
      </p:sp>
      <p:pic>
        <p:nvPicPr>
          <p:cNvPr id="49" name="Google Shape;49;p6"/>
          <p:cNvPicPr preferRelativeResize="0"/>
          <p:nvPr>
            <p:ph idx="4294967295" type="body"/>
          </p:nvPr>
        </p:nvPicPr>
        <p:blipFill rotWithShape="1">
          <a:blip r:embed="rId3">
            <a:alphaModFix/>
          </a:blip>
          <a:srcRect b="0" l="0" r="0" t="0"/>
          <a:stretch/>
        </p:blipFill>
        <p:spPr>
          <a:xfrm>
            <a:off x="1143000" y="4800600"/>
            <a:ext cx="723900" cy="595312"/>
          </a:xfrm>
          <a:prstGeom prst="rect">
            <a:avLst/>
          </a:prstGeom>
          <a:noFill/>
          <a:ln>
            <a:noFill/>
          </a:ln>
        </p:spPr>
      </p:pic>
      <p:sp>
        <p:nvSpPr>
          <p:cNvPr id="50" name="Google Shape;50;p6"/>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51" name="Google Shape;51;p6"/>
          <p:cNvPicPr preferRelativeResize="0"/>
          <p:nvPr/>
        </p:nvPicPr>
        <p:blipFill rotWithShape="1">
          <a:blip r:embed="rId4">
            <a:alphaModFix/>
          </a:blip>
          <a:srcRect b="0" l="0" r="0" t="0"/>
          <a:stretch/>
        </p:blipFill>
        <p:spPr>
          <a:xfrm>
            <a:off x="0" y="533400"/>
            <a:ext cx="1066800" cy="885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sp>
        <p:nvSpPr>
          <p:cNvPr id="168" name="Google Shape;168;p15"/>
          <p:cNvSpPr txBox="1"/>
          <p:nvPr/>
        </p:nvSpPr>
        <p:spPr>
          <a:xfrm>
            <a:off x="3810000" y="6324600"/>
            <a:ext cx="1066800"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00"/>
              </a:buClr>
              <a:buSzPts val="2400"/>
              <a:buFont typeface="Arial"/>
              <a:buNone/>
            </a:pPr>
            <a:fld id="{00000000-1234-1234-1234-123412341234}" type="slidenum">
              <a:rPr b="0" baseline="-25000" i="0" lang="en-US" sz="2400" u="none">
                <a:solidFill>
                  <a:srgbClr val="FFFF00"/>
                </a:solidFill>
                <a:latin typeface="Arial"/>
                <a:ea typeface="Arial"/>
                <a:cs typeface="Arial"/>
                <a:sym typeface="Arial"/>
              </a:rPr>
              <a:t>‹#›</a:t>
            </a:fld>
            <a:endParaRPr/>
          </a:p>
        </p:txBody>
      </p:sp>
      <p:sp>
        <p:nvSpPr>
          <p:cNvPr id="169" name="Google Shape;169;p15"/>
          <p:cNvSpPr txBox="1"/>
          <p:nvPr/>
        </p:nvSpPr>
        <p:spPr>
          <a:xfrm>
            <a:off x="1066800" y="762000"/>
            <a:ext cx="5638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66FF33"/>
              </a:buClr>
              <a:buSzPts val="3600"/>
              <a:buFont typeface="Times New Roman"/>
              <a:buNone/>
            </a:pPr>
            <a:r>
              <a:rPr b="1" baseline="-25000" i="0" lang="en-US" sz="3600" u="sng">
                <a:solidFill>
                  <a:srgbClr val="66FF33"/>
                </a:solidFill>
                <a:latin typeface="Times New Roman"/>
                <a:ea typeface="Times New Roman"/>
                <a:cs typeface="Times New Roman"/>
                <a:sym typeface="Times New Roman"/>
              </a:rPr>
              <a:t>No. of Indian web-sites defaced</a:t>
            </a:r>
            <a:endParaRPr/>
          </a:p>
        </p:txBody>
      </p:sp>
      <p:pic>
        <p:nvPicPr>
          <p:cNvPr id="170" name="Google Shape;170;p15"/>
          <p:cNvPicPr preferRelativeResize="0"/>
          <p:nvPr/>
        </p:nvPicPr>
        <p:blipFill rotWithShape="1">
          <a:blip r:embed="rId3">
            <a:alphaModFix/>
          </a:blip>
          <a:srcRect b="0" l="0" r="0" t="0"/>
          <a:stretch/>
        </p:blipFill>
        <p:spPr>
          <a:xfrm>
            <a:off x="1525587" y="1320800"/>
            <a:ext cx="6091237" cy="4064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 name="Shape 174"/>
        <p:cNvGrpSpPr/>
        <p:nvPr/>
      </p:nvGrpSpPr>
      <p:grpSpPr>
        <a:xfrm>
          <a:off x="0" y="0"/>
          <a:ext cx="0" cy="0"/>
          <a:chOff x="0" y="0"/>
          <a:chExt cx="0" cy="0"/>
        </a:xfrm>
      </p:grpSpPr>
      <p:sp>
        <p:nvSpPr>
          <p:cNvPr id="175" name="Google Shape;175;p16"/>
          <p:cNvSpPr txBox="1"/>
          <p:nvPr/>
        </p:nvSpPr>
        <p:spPr>
          <a:xfrm>
            <a:off x="3810000" y="6324600"/>
            <a:ext cx="1066800"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00"/>
              </a:buClr>
              <a:buSzPts val="2400"/>
              <a:buFont typeface="Arial"/>
              <a:buNone/>
            </a:pPr>
            <a:fld id="{00000000-1234-1234-1234-123412341234}" type="slidenum">
              <a:rPr b="0" baseline="-25000" i="0" lang="en-US" sz="2400" u="none">
                <a:solidFill>
                  <a:srgbClr val="FFFF00"/>
                </a:solidFill>
                <a:latin typeface="Arial"/>
                <a:ea typeface="Arial"/>
                <a:cs typeface="Arial"/>
                <a:sym typeface="Arial"/>
              </a:rPr>
              <a:t>‹#›</a:t>
            </a:fld>
            <a:endParaRPr/>
          </a:p>
        </p:txBody>
      </p:sp>
      <p:sp>
        <p:nvSpPr>
          <p:cNvPr id="176" name="Google Shape;176;p16"/>
          <p:cNvSpPr txBox="1"/>
          <p:nvPr/>
        </p:nvSpPr>
        <p:spPr>
          <a:xfrm>
            <a:off x="1295400" y="685800"/>
            <a:ext cx="48006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66FF33"/>
              </a:buClr>
              <a:buSzPts val="3600"/>
              <a:buFont typeface="Times New Roman"/>
              <a:buNone/>
            </a:pPr>
            <a:r>
              <a:rPr b="1" baseline="-25000" i="0" lang="en-US" sz="3600" u="sng">
                <a:solidFill>
                  <a:srgbClr val="66FF33"/>
                </a:solidFill>
                <a:latin typeface="Times New Roman"/>
                <a:ea typeface="Times New Roman"/>
                <a:cs typeface="Times New Roman"/>
                <a:sym typeface="Times New Roman"/>
              </a:rPr>
              <a:t>Number of Indian sites hacked</a:t>
            </a:r>
            <a:endParaRPr/>
          </a:p>
        </p:txBody>
      </p:sp>
      <p:sp>
        <p:nvSpPr>
          <p:cNvPr id="177" name="Google Shape;177;p16"/>
          <p:cNvSpPr txBox="1"/>
          <p:nvPr/>
        </p:nvSpPr>
        <p:spPr>
          <a:xfrm>
            <a:off x="2057400" y="5486400"/>
            <a:ext cx="4876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00"/>
              </a:buClr>
              <a:buSzPts val="3600"/>
              <a:buFont typeface="Times New Roman"/>
              <a:buNone/>
            </a:pPr>
            <a:r>
              <a:rPr b="1" baseline="-25000" i="0" lang="en-US" sz="3600" u="none">
                <a:solidFill>
                  <a:srgbClr val="FFFF00"/>
                </a:solidFill>
                <a:latin typeface="Times New Roman"/>
                <a:ea typeface="Times New Roman"/>
                <a:cs typeface="Times New Roman"/>
                <a:sym typeface="Times New Roman"/>
              </a:rPr>
              <a:t>Site of BARC-panic all around</a:t>
            </a:r>
            <a:endParaRPr/>
          </a:p>
        </p:txBody>
      </p:sp>
      <p:pic>
        <p:nvPicPr>
          <p:cNvPr id="178" name="Google Shape;178;p16"/>
          <p:cNvPicPr preferRelativeResize="0"/>
          <p:nvPr/>
        </p:nvPicPr>
        <p:blipFill rotWithShape="1">
          <a:blip r:embed="rId3">
            <a:alphaModFix/>
          </a:blip>
          <a:srcRect b="0" l="0" r="0" t="0"/>
          <a:stretch/>
        </p:blipFill>
        <p:spPr>
          <a:xfrm>
            <a:off x="2281237" y="3738562"/>
            <a:ext cx="619125" cy="600075"/>
          </a:xfrm>
          <a:prstGeom prst="rect">
            <a:avLst/>
          </a:prstGeom>
          <a:noFill/>
          <a:ln>
            <a:noFill/>
          </a:ln>
        </p:spPr>
      </p:pic>
      <p:pic>
        <p:nvPicPr>
          <p:cNvPr id="179" name="Google Shape;179;p16"/>
          <p:cNvPicPr preferRelativeResize="0"/>
          <p:nvPr/>
        </p:nvPicPr>
        <p:blipFill rotWithShape="1">
          <a:blip r:embed="rId4">
            <a:alphaModFix/>
          </a:blip>
          <a:srcRect b="0" l="0" r="0" t="0"/>
          <a:stretch/>
        </p:blipFill>
        <p:spPr>
          <a:xfrm>
            <a:off x="903287" y="1524000"/>
            <a:ext cx="7631112" cy="4387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sp>
        <p:nvSpPr>
          <p:cNvPr id="184" name="Google Shape;184;p17"/>
          <p:cNvSpPr/>
          <p:nvPr/>
        </p:nvSpPr>
        <p:spPr>
          <a:xfrm>
            <a:off x="809625" y="133350"/>
            <a:ext cx="7451725" cy="10255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5" name="Google Shape;185;p17"/>
          <p:cNvSpPr txBox="1"/>
          <p:nvPr/>
        </p:nvSpPr>
        <p:spPr>
          <a:xfrm>
            <a:off x="3395662" y="373062"/>
            <a:ext cx="2600325" cy="3651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00"/>
              </a:buClr>
              <a:buSzPts val="2400"/>
              <a:buFont typeface="Times New Roman"/>
              <a:buNone/>
            </a:pPr>
            <a:r>
              <a:rPr b="0" i="0" lang="en-US" sz="2400" u="none">
                <a:solidFill>
                  <a:srgbClr val="FFFF00"/>
                </a:solidFill>
                <a:latin typeface="Times New Roman"/>
                <a:ea typeface="Times New Roman"/>
                <a:cs typeface="Times New Roman"/>
                <a:sym typeface="Times New Roman"/>
              </a:rPr>
              <a:t>REPORTED CASES</a:t>
            </a:r>
            <a:endParaRPr/>
          </a:p>
        </p:txBody>
      </p:sp>
      <p:sp>
        <p:nvSpPr>
          <p:cNvPr id="186" name="Google Shape;186;p17"/>
          <p:cNvSpPr/>
          <p:nvPr/>
        </p:nvSpPr>
        <p:spPr>
          <a:xfrm>
            <a:off x="736600" y="1155700"/>
            <a:ext cx="7451725" cy="4822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7" name="Google Shape;187;p17"/>
          <p:cNvSpPr txBox="1"/>
          <p:nvPr/>
        </p:nvSpPr>
        <p:spPr>
          <a:xfrm>
            <a:off x="825500" y="1195387"/>
            <a:ext cx="76200"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700"/>
              <a:buFont typeface="Arial"/>
              <a:buNone/>
            </a:pPr>
            <a:r>
              <a:rPr b="0" i="0" lang="en-US" sz="1700" u="none">
                <a:solidFill>
                  <a:srgbClr val="66FF33"/>
                </a:solidFill>
                <a:latin typeface="Arial"/>
                <a:ea typeface="Arial"/>
                <a:cs typeface="Arial"/>
                <a:sym typeface="Arial"/>
              </a:rPr>
              <a:t>•</a:t>
            </a:r>
            <a:endParaRPr/>
          </a:p>
        </p:txBody>
      </p:sp>
      <p:sp>
        <p:nvSpPr>
          <p:cNvPr id="188" name="Google Shape;188;p17"/>
          <p:cNvSpPr txBox="1"/>
          <p:nvPr/>
        </p:nvSpPr>
        <p:spPr>
          <a:xfrm>
            <a:off x="1154112" y="1190625"/>
            <a:ext cx="1347787"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700"/>
              <a:buFont typeface="Arial"/>
              <a:buNone/>
            </a:pPr>
            <a:r>
              <a:rPr b="1" i="0" lang="en-US" sz="1700" u="none">
                <a:solidFill>
                  <a:srgbClr val="66FF33"/>
                </a:solidFill>
                <a:latin typeface="Arial"/>
                <a:ea typeface="Arial"/>
                <a:cs typeface="Arial"/>
                <a:sym typeface="Arial"/>
              </a:rPr>
              <a:t>State versus </a:t>
            </a:r>
            <a:endParaRPr/>
          </a:p>
        </p:txBody>
      </p:sp>
      <p:sp>
        <p:nvSpPr>
          <p:cNvPr id="189" name="Google Shape;189;p17"/>
          <p:cNvSpPr txBox="1"/>
          <p:nvPr/>
        </p:nvSpPr>
        <p:spPr>
          <a:xfrm>
            <a:off x="2519362" y="1190625"/>
            <a:ext cx="1250950"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700"/>
              <a:buFont typeface="Arial"/>
              <a:buNone/>
            </a:pPr>
            <a:r>
              <a:rPr b="1" i="0" lang="en-US" sz="1700" u="none">
                <a:solidFill>
                  <a:srgbClr val="66FF33"/>
                </a:solidFill>
                <a:latin typeface="Arial"/>
                <a:ea typeface="Arial"/>
                <a:cs typeface="Arial"/>
                <a:sym typeface="Arial"/>
              </a:rPr>
              <a:t>Amit Pasari </a:t>
            </a:r>
            <a:endParaRPr/>
          </a:p>
        </p:txBody>
      </p:sp>
      <p:sp>
        <p:nvSpPr>
          <p:cNvPr id="190" name="Google Shape;190;p17"/>
          <p:cNvSpPr txBox="1"/>
          <p:nvPr/>
        </p:nvSpPr>
        <p:spPr>
          <a:xfrm>
            <a:off x="3779837" y="1190625"/>
            <a:ext cx="444500"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700"/>
              <a:buFont typeface="Arial"/>
              <a:buNone/>
            </a:pPr>
            <a:r>
              <a:rPr b="1" i="0" lang="en-US" sz="1700" u="none">
                <a:solidFill>
                  <a:srgbClr val="66FF33"/>
                </a:solidFill>
                <a:latin typeface="Arial"/>
                <a:ea typeface="Arial"/>
                <a:cs typeface="Arial"/>
                <a:sym typeface="Arial"/>
              </a:rPr>
              <a:t>and </a:t>
            </a:r>
            <a:endParaRPr/>
          </a:p>
        </p:txBody>
      </p:sp>
      <p:sp>
        <p:nvSpPr>
          <p:cNvPr id="191" name="Google Shape;191;p17"/>
          <p:cNvSpPr txBox="1"/>
          <p:nvPr/>
        </p:nvSpPr>
        <p:spPr>
          <a:xfrm>
            <a:off x="4232275" y="1190625"/>
            <a:ext cx="1274762"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700"/>
              <a:buFont typeface="Arial"/>
              <a:buNone/>
            </a:pPr>
            <a:r>
              <a:rPr b="1" i="0" lang="en-US" sz="1700" u="none">
                <a:solidFill>
                  <a:srgbClr val="66FF33"/>
                </a:solidFill>
                <a:latin typeface="Arial"/>
                <a:ea typeface="Arial"/>
                <a:cs typeface="Arial"/>
                <a:sym typeface="Arial"/>
              </a:rPr>
              <a:t>Kapil Juneja</a:t>
            </a:r>
            <a:endParaRPr/>
          </a:p>
        </p:txBody>
      </p:sp>
      <p:sp>
        <p:nvSpPr>
          <p:cNvPr id="192" name="Google Shape;192;p17"/>
          <p:cNvSpPr txBox="1"/>
          <p:nvPr/>
        </p:nvSpPr>
        <p:spPr>
          <a:xfrm>
            <a:off x="825500" y="1484312"/>
            <a:ext cx="76200"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700"/>
              <a:buFont typeface="Arial"/>
              <a:buNone/>
            </a:pPr>
            <a:r>
              <a:rPr b="0" i="0" lang="en-US" sz="1700" u="none">
                <a:solidFill>
                  <a:srgbClr val="66FF33"/>
                </a:solidFill>
                <a:latin typeface="Arial"/>
                <a:ea typeface="Arial"/>
                <a:cs typeface="Arial"/>
                <a:sym typeface="Arial"/>
              </a:rPr>
              <a:t>•</a:t>
            </a:r>
            <a:endParaRPr/>
          </a:p>
        </p:txBody>
      </p:sp>
      <p:sp>
        <p:nvSpPr>
          <p:cNvPr id="193" name="Google Shape;193;p17"/>
          <p:cNvSpPr txBox="1"/>
          <p:nvPr/>
        </p:nvSpPr>
        <p:spPr>
          <a:xfrm>
            <a:off x="1154112" y="1479550"/>
            <a:ext cx="1227137"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700"/>
              <a:buFont typeface="Arial"/>
              <a:buNone/>
            </a:pPr>
            <a:r>
              <a:rPr b="1" i="0" lang="en-US" sz="1700" u="none">
                <a:solidFill>
                  <a:srgbClr val="66FF33"/>
                </a:solidFill>
                <a:latin typeface="Arial"/>
                <a:ea typeface="Arial"/>
                <a:cs typeface="Arial"/>
                <a:sym typeface="Arial"/>
              </a:rPr>
              <a:t>Delhi Police</a:t>
            </a:r>
            <a:endParaRPr/>
          </a:p>
        </p:txBody>
      </p:sp>
      <p:sp>
        <p:nvSpPr>
          <p:cNvPr id="194" name="Google Shape;194;p17"/>
          <p:cNvSpPr txBox="1"/>
          <p:nvPr/>
        </p:nvSpPr>
        <p:spPr>
          <a:xfrm>
            <a:off x="1263650" y="1770062"/>
            <a:ext cx="106362" cy="22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500"/>
              <a:buFont typeface="Arial"/>
              <a:buNone/>
            </a:pPr>
            <a:r>
              <a:rPr b="0" i="0" lang="en-US" sz="1500" u="none">
                <a:solidFill>
                  <a:srgbClr val="66FF33"/>
                </a:solidFill>
                <a:latin typeface="Arial"/>
                <a:ea typeface="Arial"/>
                <a:cs typeface="Arial"/>
                <a:sym typeface="Arial"/>
              </a:rPr>
              <a:t>–</a:t>
            </a:r>
            <a:endParaRPr/>
          </a:p>
        </p:txBody>
      </p:sp>
      <p:sp>
        <p:nvSpPr>
          <p:cNvPr id="195" name="Google Shape;195;p17"/>
          <p:cNvSpPr txBox="1"/>
          <p:nvPr/>
        </p:nvSpPr>
        <p:spPr>
          <a:xfrm>
            <a:off x="1536700" y="1763712"/>
            <a:ext cx="369887" cy="22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500"/>
              <a:buFont typeface="Arial"/>
              <a:buNone/>
            </a:pPr>
            <a:r>
              <a:rPr b="1" i="0" lang="en-US" sz="1500" u="none">
                <a:solidFill>
                  <a:srgbClr val="66FF33"/>
                </a:solidFill>
                <a:latin typeface="Arial"/>
                <a:ea typeface="Arial"/>
                <a:cs typeface="Arial"/>
                <a:sym typeface="Arial"/>
              </a:rPr>
              <a:t>M/s </a:t>
            </a:r>
            <a:endParaRPr/>
          </a:p>
        </p:txBody>
      </p:sp>
      <p:sp>
        <p:nvSpPr>
          <p:cNvPr id="196" name="Google Shape;196;p17"/>
          <p:cNvSpPr txBox="1"/>
          <p:nvPr/>
        </p:nvSpPr>
        <p:spPr>
          <a:xfrm>
            <a:off x="1917700" y="1763712"/>
            <a:ext cx="792162" cy="22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500"/>
              <a:buFont typeface="Arial"/>
              <a:buNone/>
            </a:pPr>
            <a:r>
              <a:rPr b="1" i="0" lang="en-US" sz="1500" u="none">
                <a:solidFill>
                  <a:srgbClr val="66FF33"/>
                </a:solidFill>
                <a:latin typeface="Arial"/>
                <a:ea typeface="Arial"/>
                <a:cs typeface="Arial"/>
                <a:sym typeface="Arial"/>
              </a:rPr>
              <a:t>Softweb </a:t>
            </a:r>
            <a:endParaRPr/>
          </a:p>
        </p:txBody>
      </p:sp>
      <p:sp>
        <p:nvSpPr>
          <p:cNvPr id="197" name="Google Shape;197;p17"/>
          <p:cNvSpPr txBox="1"/>
          <p:nvPr/>
        </p:nvSpPr>
        <p:spPr>
          <a:xfrm>
            <a:off x="2732087" y="1763712"/>
            <a:ext cx="865187" cy="22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500"/>
              <a:buFont typeface="Arial"/>
              <a:buNone/>
            </a:pPr>
            <a:r>
              <a:rPr b="1" i="0" lang="en-US" sz="1500" u="none">
                <a:solidFill>
                  <a:srgbClr val="66FF33"/>
                </a:solidFill>
                <a:latin typeface="Arial"/>
                <a:ea typeface="Arial"/>
                <a:cs typeface="Arial"/>
                <a:sym typeface="Arial"/>
              </a:rPr>
              <a:t>Solutions</a:t>
            </a:r>
            <a:endParaRPr/>
          </a:p>
        </p:txBody>
      </p:sp>
      <p:sp>
        <p:nvSpPr>
          <p:cNvPr id="198" name="Google Shape;198;p17"/>
          <p:cNvSpPr txBox="1"/>
          <p:nvPr/>
        </p:nvSpPr>
        <p:spPr>
          <a:xfrm>
            <a:off x="1263650" y="2028825"/>
            <a:ext cx="106362" cy="22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500"/>
              <a:buFont typeface="Arial"/>
              <a:buNone/>
            </a:pPr>
            <a:r>
              <a:rPr b="0" i="0" lang="en-US" sz="1500" u="none">
                <a:solidFill>
                  <a:srgbClr val="66FF33"/>
                </a:solidFill>
                <a:latin typeface="Arial"/>
                <a:ea typeface="Arial"/>
                <a:cs typeface="Arial"/>
                <a:sym typeface="Arial"/>
              </a:rPr>
              <a:t>–</a:t>
            </a:r>
            <a:endParaRPr/>
          </a:p>
        </p:txBody>
      </p:sp>
      <p:sp>
        <p:nvSpPr>
          <p:cNvPr id="199" name="Google Shape;199;p17"/>
          <p:cNvSpPr txBox="1"/>
          <p:nvPr/>
        </p:nvSpPr>
        <p:spPr>
          <a:xfrm>
            <a:off x="1536700" y="2022475"/>
            <a:ext cx="782637" cy="22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500"/>
              <a:buFont typeface="Arial"/>
              <a:buNone/>
            </a:pPr>
            <a:r>
              <a:rPr b="1" i="0" lang="en-US" sz="1500" u="none">
                <a:solidFill>
                  <a:srgbClr val="66FF33"/>
                </a:solidFill>
                <a:latin typeface="Arial"/>
                <a:ea typeface="Arial"/>
                <a:cs typeface="Arial"/>
                <a:sym typeface="Arial"/>
              </a:rPr>
              <a:t>Website </a:t>
            </a:r>
            <a:endParaRPr/>
          </a:p>
        </p:txBody>
      </p:sp>
      <p:sp>
        <p:nvSpPr>
          <p:cNvPr id="200" name="Google Shape;200;p17"/>
          <p:cNvSpPr txBox="1"/>
          <p:nvPr/>
        </p:nvSpPr>
        <p:spPr>
          <a:xfrm>
            <a:off x="2339975" y="2022475"/>
            <a:ext cx="1954212" cy="22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500"/>
              <a:buFont typeface="Arial"/>
              <a:buNone/>
            </a:pPr>
            <a:r>
              <a:rPr b="1" i="0" lang="en-US" sz="1500" u="none">
                <a:solidFill>
                  <a:srgbClr val="66FF33"/>
                </a:solidFill>
                <a:latin typeface="Arial"/>
                <a:ea typeface="Arial"/>
                <a:cs typeface="Arial"/>
                <a:sym typeface="Arial"/>
              </a:rPr>
              <a:t>www.go2nextjob.com</a:t>
            </a:r>
            <a:endParaRPr/>
          </a:p>
        </p:txBody>
      </p:sp>
      <p:cxnSp>
        <p:nvCxnSpPr>
          <p:cNvPr id="201" name="Google Shape;201;p17"/>
          <p:cNvCxnSpPr/>
          <p:nvPr/>
        </p:nvCxnSpPr>
        <p:spPr>
          <a:xfrm>
            <a:off x="2343150" y="2235200"/>
            <a:ext cx="1995487" cy="1587"/>
          </a:xfrm>
          <a:prstGeom prst="straightConnector1">
            <a:avLst/>
          </a:prstGeom>
          <a:solidFill>
            <a:srgbClr val="FFFFFF"/>
          </a:solidFill>
          <a:ln cap="flat" cmpd="sng" w="9525">
            <a:solidFill>
              <a:srgbClr val="969696"/>
            </a:solidFill>
            <a:prstDash val="solid"/>
            <a:miter lim="800000"/>
            <a:headEnd len="med" w="med" type="none"/>
            <a:tailEnd len="med" w="med" type="none"/>
          </a:ln>
        </p:spPr>
      </p:cxnSp>
      <p:sp>
        <p:nvSpPr>
          <p:cNvPr id="202" name="Google Shape;202;p17"/>
          <p:cNvSpPr/>
          <p:nvPr/>
        </p:nvSpPr>
        <p:spPr>
          <a:xfrm>
            <a:off x="2339975" y="2227262"/>
            <a:ext cx="2005012" cy="23812"/>
          </a:xfrm>
          <a:prstGeom prst="rect">
            <a:avLst/>
          </a:prstGeom>
          <a:solidFill>
            <a:srgbClr val="96969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3" name="Google Shape;203;p17"/>
          <p:cNvSpPr txBox="1"/>
          <p:nvPr/>
        </p:nvSpPr>
        <p:spPr>
          <a:xfrm>
            <a:off x="4397375" y="2022475"/>
            <a:ext cx="623887" cy="22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500"/>
              <a:buFont typeface="Arial"/>
              <a:buNone/>
            </a:pPr>
            <a:r>
              <a:rPr b="1" i="0" lang="en-US" sz="1500" u="none">
                <a:solidFill>
                  <a:srgbClr val="66FF33"/>
                </a:solidFill>
                <a:latin typeface="Arial"/>
                <a:ea typeface="Arial"/>
                <a:cs typeface="Arial"/>
                <a:sym typeface="Arial"/>
              </a:rPr>
              <a:t>hosted</a:t>
            </a:r>
            <a:endParaRPr/>
          </a:p>
        </p:txBody>
      </p:sp>
      <p:sp>
        <p:nvSpPr>
          <p:cNvPr id="204" name="Google Shape;204;p17"/>
          <p:cNvSpPr txBox="1"/>
          <p:nvPr/>
        </p:nvSpPr>
        <p:spPr>
          <a:xfrm>
            <a:off x="1263650" y="2287587"/>
            <a:ext cx="106362" cy="22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500"/>
              <a:buFont typeface="Arial"/>
              <a:buNone/>
            </a:pPr>
            <a:r>
              <a:rPr b="0" i="0" lang="en-US" sz="1500" u="none">
                <a:solidFill>
                  <a:srgbClr val="66FF33"/>
                </a:solidFill>
                <a:latin typeface="Arial"/>
                <a:ea typeface="Arial"/>
                <a:cs typeface="Arial"/>
                <a:sym typeface="Arial"/>
              </a:rPr>
              <a:t>–</a:t>
            </a:r>
            <a:endParaRPr/>
          </a:p>
        </p:txBody>
      </p:sp>
      <p:sp>
        <p:nvSpPr>
          <p:cNvPr id="205" name="Google Shape;205;p17"/>
          <p:cNvSpPr txBox="1"/>
          <p:nvPr/>
        </p:nvSpPr>
        <p:spPr>
          <a:xfrm>
            <a:off x="1536700" y="2281237"/>
            <a:ext cx="4079875" cy="22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500"/>
              <a:buFont typeface="Arial"/>
              <a:buNone/>
            </a:pPr>
            <a:r>
              <a:rPr b="1" i="0" lang="en-US" sz="1500" u="none">
                <a:solidFill>
                  <a:srgbClr val="66FF33"/>
                </a:solidFill>
                <a:latin typeface="Arial"/>
                <a:ea typeface="Arial"/>
                <a:cs typeface="Arial"/>
                <a:sym typeface="Arial"/>
              </a:rPr>
              <a:t>Complaint of hacking by web hosting service</a:t>
            </a:r>
            <a:endParaRPr/>
          </a:p>
        </p:txBody>
      </p:sp>
      <p:sp>
        <p:nvSpPr>
          <p:cNvPr id="206" name="Google Shape;206;p17"/>
          <p:cNvSpPr txBox="1"/>
          <p:nvPr/>
        </p:nvSpPr>
        <p:spPr>
          <a:xfrm>
            <a:off x="825500" y="2551112"/>
            <a:ext cx="76200"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700"/>
              <a:buFont typeface="Arial"/>
              <a:buNone/>
            </a:pPr>
            <a:r>
              <a:rPr b="0" i="0" lang="en-US" sz="1700" u="none">
                <a:solidFill>
                  <a:srgbClr val="66FF33"/>
                </a:solidFill>
                <a:latin typeface="Arial"/>
                <a:ea typeface="Arial"/>
                <a:cs typeface="Arial"/>
                <a:sym typeface="Arial"/>
              </a:rPr>
              <a:t>•</a:t>
            </a:r>
            <a:endParaRPr/>
          </a:p>
        </p:txBody>
      </p:sp>
      <p:sp>
        <p:nvSpPr>
          <p:cNvPr id="207" name="Google Shape;207;p17"/>
          <p:cNvSpPr txBox="1"/>
          <p:nvPr/>
        </p:nvSpPr>
        <p:spPr>
          <a:xfrm>
            <a:off x="1154112" y="2546350"/>
            <a:ext cx="2659062"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700"/>
              <a:buFont typeface="Arial"/>
              <a:buNone/>
            </a:pPr>
            <a:r>
              <a:rPr b="1" i="0" lang="en-US" sz="1700" u="none">
                <a:solidFill>
                  <a:srgbClr val="66FF33"/>
                </a:solidFill>
                <a:latin typeface="Arial"/>
                <a:ea typeface="Arial"/>
                <a:cs typeface="Arial"/>
                <a:sym typeface="Arial"/>
              </a:rPr>
              <a:t>State versus Joseph Jose</a:t>
            </a:r>
            <a:endParaRPr/>
          </a:p>
        </p:txBody>
      </p:sp>
      <p:sp>
        <p:nvSpPr>
          <p:cNvPr id="208" name="Google Shape;208;p17"/>
          <p:cNvSpPr txBox="1"/>
          <p:nvPr/>
        </p:nvSpPr>
        <p:spPr>
          <a:xfrm>
            <a:off x="1263650" y="2838450"/>
            <a:ext cx="106362" cy="22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500"/>
              <a:buFont typeface="Arial"/>
              <a:buNone/>
            </a:pPr>
            <a:r>
              <a:rPr b="0" i="0" lang="en-US" sz="1500" u="none">
                <a:solidFill>
                  <a:srgbClr val="66FF33"/>
                </a:solidFill>
                <a:latin typeface="Arial"/>
                <a:ea typeface="Arial"/>
                <a:cs typeface="Arial"/>
                <a:sym typeface="Arial"/>
              </a:rPr>
              <a:t>–</a:t>
            </a:r>
            <a:endParaRPr/>
          </a:p>
        </p:txBody>
      </p:sp>
      <p:sp>
        <p:nvSpPr>
          <p:cNvPr id="209" name="Google Shape;209;p17"/>
          <p:cNvSpPr txBox="1"/>
          <p:nvPr/>
        </p:nvSpPr>
        <p:spPr>
          <a:xfrm>
            <a:off x="1536700" y="2832100"/>
            <a:ext cx="1077912" cy="22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500"/>
              <a:buFont typeface="Arial"/>
              <a:buNone/>
            </a:pPr>
            <a:r>
              <a:rPr b="1" i="0" lang="en-US" sz="1500" u="none">
                <a:solidFill>
                  <a:srgbClr val="66FF33"/>
                </a:solidFill>
                <a:latin typeface="Arial"/>
                <a:ea typeface="Arial"/>
                <a:cs typeface="Arial"/>
                <a:sym typeface="Arial"/>
              </a:rPr>
              <a:t>Delhi Police</a:t>
            </a:r>
            <a:endParaRPr/>
          </a:p>
        </p:txBody>
      </p:sp>
      <p:sp>
        <p:nvSpPr>
          <p:cNvPr id="210" name="Google Shape;210;p17"/>
          <p:cNvSpPr txBox="1"/>
          <p:nvPr/>
        </p:nvSpPr>
        <p:spPr>
          <a:xfrm>
            <a:off x="1701800" y="3084512"/>
            <a:ext cx="57150" cy="1984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300"/>
              <a:buFont typeface="Arial"/>
              <a:buNone/>
            </a:pPr>
            <a:r>
              <a:rPr b="0" i="0" lang="en-US" sz="1300" u="none">
                <a:solidFill>
                  <a:srgbClr val="66FF33"/>
                </a:solidFill>
                <a:latin typeface="Arial"/>
                <a:ea typeface="Arial"/>
                <a:cs typeface="Arial"/>
                <a:sym typeface="Arial"/>
              </a:rPr>
              <a:t>•</a:t>
            </a:r>
            <a:endParaRPr/>
          </a:p>
        </p:txBody>
      </p:sp>
      <p:sp>
        <p:nvSpPr>
          <p:cNvPr id="211" name="Google Shape;211;p17"/>
          <p:cNvSpPr txBox="1"/>
          <p:nvPr/>
        </p:nvSpPr>
        <p:spPr>
          <a:xfrm>
            <a:off x="1920875" y="3084512"/>
            <a:ext cx="890587" cy="1984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300"/>
              <a:buFont typeface="Arial"/>
              <a:buNone/>
            </a:pPr>
            <a:r>
              <a:rPr b="1" i="0" lang="en-US" sz="1300" u="none">
                <a:solidFill>
                  <a:srgbClr val="66FF33"/>
                </a:solidFill>
                <a:latin typeface="Arial"/>
                <a:ea typeface="Arial"/>
                <a:cs typeface="Arial"/>
                <a:sym typeface="Arial"/>
              </a:rPr>
              <a:t>Hoax Email</a:t>
            </a:r>
            <a:endParaRPr/>
          </a:p>
        </p:txBody>
      </p:sp>
      <p:sp>
        <p:nvSpPr>
          <p:cNvPr id="212" name="Google Shape;212;p17"/>
          <p:cNvSpPr txBox="1"/>
          <p:nvPr/>
        </p:nvSpPr>
        <p:spPr>
          <a:xfrm>
            <a:off x="2838450" y="3084512"/>
            <a:ext cx="55562" cy="1984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300"/>
              <a:buFont typeface="Arial"/>
              <a:buNone/>
            </a:pPr>
            <a:r>
              <a:rPr b="1" i="0" lang="en-US" sz="1300" u="none">
                <a:solidFill>
                  <a:srgbClr val="66FF33"/>
                </a:solidFill>
                <a:latin typeface="Arial"/>
                <a:ea typeface="Arial"/>
                <a:cs typeface="Arial"/>
                <a:sym typeface="Arial"/>
              </a:rPr>
              <a:t>-</a:t>
            </a:r>
            <a:endParaRPr/>
          </a:p>
        </p:txBody>
      </p:sp>
      <p:sp>
        <p:nvSpPr>
          <p:cNvPr id="213" name="Google Shape;213;p17"/>
          <p:cNvSpPr txBox="1"/>
          <p:nvPr/>
        </p:nvSpPr>
        <p:spPr>
          <a:xfrm>
            <a:off x="2946400" y="3084512"/>
            <a:ext cx="2652712" cy="1984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300"/>
              <a:buFont typeface="Arial"/>
              <a:buNone/>
            </a:pPr>
            <a:r>
              <a:rPr b="1" i="0" lang="en-US" sz="1300" u="none">
                <a:solidFill>
                  <a:srgbClr val="66FF33"/>
                </a:solidFill>
                <a:latin typeface="Arial"/>
                <a:ea typeface="Arial"/>
                <a:cs typeface="Arial"/>
                <a:sym typeface="Arial"/>
              </a:rPr>
              <a:t>Purported planting of 6 bombs in </a:t>
            </a:r>
            <a:endParaRPr/>
          </a:p>
        </p:txBody>
      </p:sp>
      <p:sp>
        <p:nvSpPr>
          <p:cNvPr id="214" name="Google Shape;214;p17"/>
          <p:cNvSpPr txBox="1"/>
          <p:nvPr/>
        </p:nvSpPr>
        <p:spPr>
          <a:xfrm>
            <a:off x="4810125" y="3084512"/>
            <a:ext cx="2182812" cy="1984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300"/>
              <a:buFont typeface="Arial"/>
              <a:buNone/>
            </a:pPr>
            <a:r>
              <a:rPr b="1" i="0" lang="en-US" sz="1300" u="none">
                <a:solidFill>
                  <a:srgbClr val="66FF33"/>
                </a:solidFill>
                <a:latin typeface="Arial"/>
                <a:ea typeface="Arial"/>
                <a:cs typeface="Arial"/>
                <a:sym typeface="Arial"/>
              </a:rPr>
              <a:t>bombs in  Connaught Place</a:t>
            </a:r>
            <a:endParaRPr/>
          </a:p>
        </p:txBody>
      </p:sp>
      <p:sp>
        <p:nvSpPr>
          <p:cNvPr id="215" name="Google Shape;215;p17"/>
          <p:cNvSpPr txBox="1"/>
          <p:nvPr/>
        </p:nvSpPr>
        <p:spPr>
          <a:xfrm>
            <a:off x="825500" y="3324225"/>
            <a:ext cx="76200"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700"/>
              <a:buFont typeface="Arial"/>
              <a:buNone/>
            </a:pPr>
            <a:r>
              <a:rPr b="0" i="0" lang="en-US" sz="1700" u="none">
                <a:solidFill>
                  <a:srgbClr val="66FF33"/>
                </a:solidFill>
                <a:latin typeface="Arial"/>
                <a:ea typeface="Arial"/>
                <a:cs typeface="Arial"/>
                <a:sym typeface="Arial"/>
              </a:rPr>
              <a:t>•</a:t>
            </a:r>
            <a:endParaRPr/>
          </a:p>
        </p:txBody>
      </p:sp>
      <p:sp>
        <p:nvSpPr>
          <p:cNvPr id="216" name="Google Shape;216;p17"/>
          <p:cNvSpPr txBox="1"/>
          <p:nvPr/>
        </p:nvSpPr>
        <p:spPr>
          <a:xfrm>
            <a:off x="1154112" y="3319462"/>
            <a:ext cx="588962"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700"/>
              <a:buFont typeface="Arial"/>
              <a:buNone/>
            </a:pPr>
            <a:r>
              <a:rPr b="1" i="0" lang="en-US" sz="1700" u="none">
                <a:solidFill>
                  <a:srgbClr val="66FF33"/>
                </a:solidFill>
                <a:latin typeface="Arial"/>
                <a:ea typeface="Arial"/>
                <a:cs typeface="Arial"/>
                <a:sym typeface="Arial"/>
              </a:rPr>
              <a:t>State </a:t>
            </a:r>
            <a:endParaRPr/>
          </a:p>
        </p:txBody>
      </p:sp>
      <p:sp>
        <p:nvSpPr>
          <p:cNvPr id="217" name="Google Shape;217;p17"/>
          <p:cNvSpPr txBox="1"/>
          <p:nvPr/>
        </p:nvSpPr>
        <p:spPr>
          <a:xfrm>
            <a:off x="1749425" y="3319462"/>
            <a:ext cx="1600200"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700"/>
              <a:buFont typeface="Arial"/>
              <a:buNone/>
            </a:pPr>
            <a:r>
              <a:rPr b="1" i="0" lang="en-US" sz="1700" u="none">
                <a:solidFill>
                  <a:srgbClr val="66FF33"/>
                </a:solidFill>
                <a:latin typeface="Arial"/>
                <a:ea typeface="Arial"/>
                <a:cs typeface="Arial"/>
                <a:sym typeface="Arial"/>
              </a:rPr>
              <a:t>versus Aneesh </a:t>
            </a:r>
            <a:endParaRPr/>
          </a:p>
        </p:txBody>
      </p:sp>
      <p:sp>
        <p:nvSpPr>
          <p:cNvPr id="218" name="Google Shape;218;p17"/>
          <p:cNvSpPr txBox="1"/>
          <p:nvPr/>
        </p:nvSpPr>
        <p:spPr>
          <a:xfrm>
            <a:off x="3279775" y="3319462"/>
            <a:ext cx="815975"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700"/>
              <a:buFont typeface="Arial"/>
              <a:buNone/>
            </a:pPr>
            <a:r>
              <a:rPr b="1" i="0" lang="en-US" sz="1700" u="none">
                <a:solidFill>
                  <a:srgbClr val="66FF33"/>
                </a:solidFill>
                <a:latin typeface="Arial"/>
                <a:ea typeface="Arial"/>
                <a:cs typeface="Arial"/>
                <a:sym typeface="Arial"/>
              </a:rPr>
              <a:t> Chopra</a:t>
            </a:r>
            <a:endParaRPr/>
          </a:p>
        </p:txBody>
      </p:sp>
      <p:sp>
        <p:nvSpPr>
          <p:cNvPr id="219" name="Google Shape;219;p17"/>
          <p:cNvSpPr txBox="1"/>
          <p:nvPr/>
        </p:nvSpPr>
        <p:spPr>
          <a:xfrm>
            <a:off x="1263650" y="3616325"/>
            <a:ext cx="120650"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700"/>
              <a:buFont typeface="Arial"/>
              <a:buNone/>
            </a:pPr>
            <a:r>
              <a:rPr b="0" i="0" lang="en-US" sz="1700" u="none">
                <a:solidFill>
                  <a:srgbClr val="66FF33"/>
                </a:solidFill>
                <a:latin typeface="Arial"/>
                <a:ea typeface="Arial"/>
                <a:cs typeface="Arial"/>
                <a:sym typeface="Arial"/>
              </a:rPr>
              <a:t>–</a:t>
            </a:r>
            <a:endParaRPr/>
          </a:p>
        </p:txBody>
      </p:sp>
      <p:sp>
        <p:nvSpPr>
          <p:cNvPr id="220" name="Google Shape;220;p17"/>
          <p:cNvSpPr txBox="1"/>
          <p:nvPr/>
        </p:nvSpPr>
        <p:spPr>
          <a:xfrm>
            <a:off x="1536700" y="3611562"/>
            <a:ext cx="1227137"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700"/>
              <a:buFont typeface="Arial"/>
              <a:buNone/>
            </a:pPr>
            <a:r>
              <a:rPr b="1" i="0" lang="en-US" sz="1700" u="none">
                <a:solidFill>
                  <a:srgbClr val="66FF33"/>
                </a:solidFill>
                <a:latin typeface="Arial"/>
                <a:ea typeface="Arial"/>
                <a:cs typeface="Arial"/>
                <a:sym typeface="Arial"/>
              </a:rPr>
              <a:t>Delhi Police</a:t>
            </a:r>
            <a:endParaRPr/>
          </a:p>
        </p:txBody>
      </p:sp>
      <p:sp>
        <p:nvSpPr>
          <p:cNvPr id="221" name="Google Shape;221;p17"/>
          <p:cNvSpPr txBox="1"/>
          <p:nvPr/>
        </p:nvSpPr>
        <p:spPr>
          <a:xfrm>
            <a:off x="1701800" y="3903662"/>
            <a:ext cx="66675" cy="22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500"/>
              <a:buFont typeface="Arial"/>
              <a:buNone/>
            </a:pPr>
            <a:r>
              <a:rPr b="0" i="0" lang="en-US" sz="1500" u="none">
                <a:solidFill>
                  <a:srgbClr val="66FF33"/>
                </a:solidFill>
                <a:latin typeface="Arial"/>
                <a:ea typeface="Arial"/>
                <a:cs typeface="Arial"/>
                <a:sym typeface="Arial"/>
              </a:rPr>
              <a:t>•</a:t>
            </a:r>
            <a:endParaRPr/>
          </a:p>
        </p:txBody>
      </p:sp>
      <p:sp>
        <p:nvSpPr>
          <p:cNvPr id="222" name="Google Shape;222;p17"/>
          <p:cNvSpPr txBox="1"/>
          <p:nvPr/>
        </p:nvSpPr>
        <p:spPr>
          <a:xfrm>
            <a:off x="1920875" y="3897312"/>
            <a:ext cx="2974975" cy="22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500"/>
              <a:buFont typeface="Arial"/>
              <a:buNone/>
            </a:pPr>
            <a:r>
              <a:rPr b="1" i="0" lang="en-US" sz="1500" u="none">
                <a:solidFill>
                  <a:srgbClr val="66FF33"/>
                </a:solidFill>
                <a:latin typeface="Arial"/>
                <a:ea typeface="Arial"/>
                <a:cs typeface="Arial"/>
                <a:sym typeface="Arial"/>
              </a:rPr>
              <a:t>Three company websites hacked</a:t>
            </a:r>
            <a:endParaRPr/>
          </a:p>
        </p:txBody>
      </p:sp>
      <p:sp>
        <p:nvSpPr>
          <p:cNvPr id="223" name="Google Shape;223;p17"/>
          <p:cNvSpPr txBox="1"/>
          <p:nvPr/>
        </p:nvSpPr>
        <p:spPr>
          <a:xfrm>
            <a:off x="1701800" y="4162425"/>
            <a:ext cx="66675" cy="22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500"/>
              <a:buFont typeface="Arial"/>
              <a:buNone/>
            </a:pPr>
            <a:r>
              <a:rPr b="0" i="0" lang="en-US" sz="1500" u="none">
                <a:solidFill>
                  <a:srgbClr val="66FF33"/>
                </a:solidFill>
                <a:latin typeface="Arial"/>
                <a:ea typeface="Arial"/>
                <a:cs typeface="Arial"/>
                <a:sym typeface="Arial"/>
              </a:rPr>
              <a:t>•</a:t>
            </a:r>
            <a:endParaRPr/>
          </a:p>
        </p:txBody>
      </p:sp>
      <p:sp>
        <p:nvSpPr>
          <p:cNvPr id="224" name="Google Shape;224;p17"/>
          <p:cNvSpPr txBox="1"/>
          <p:nvPr/>
        </p:nvSpPr>
        <p:spPr>
          <a:xfrm>
            <a:off x="1920875" y="4156075"/>
            <a:ext cx="1430337" cy="22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500"/>
              <a:buFont typeface="Arial"/>
              <a:buNone/>
            </a:pPr>
            <a:r>
              <a:rPr b="1" i="0" lang="en-US" sz="1500" u="none">
                <a:solidFill>
                  <a:srgbClr val="66FF33"/>
                </a:solidFill>
                <a:latin typeface="Arial"/>
                <a:ea typeface="Arial"/>
                <a:cs typeface="Arial"/>
                <a:sym typeface="Arial"/>
              </a:rPr>
              <a:t>Accused: An ex</a:t>
            </a:r>
            <a:endParaRPr/>
          </a:p>
        </p:txBody>
      </p:sp>
      <p:sp>
        <p:nvSpPr>
          <p:cNvPr id="225" name="Google Shape;225;p17"/>
          <p:cNvSpPr txBox="1"/>
          <p:nvPr/>
        </p:nvSpPr>
        <p:spPr>
          <a:xfrm>
            <a:off x="3381375" y="4156075"/>
            <a:ext cx="63500" cy="22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500"/>
              <a:buFont typeface="Arial"/>
              <a:buNone/>
            </a:pPr>
            <a:r>
              <a:rPr b="1" i="0" lang="en-US" sz="1500" u="none">
                <a:solidFill>
                  <a:srgbClr val="66FF33"/>
                </a:solidFill>
                <a:latin typeface="Arial"/>
                <a:ea typeface="Arial"/>
                <a:cs typeface="Arial"/>
                <a:sym typeface="Arial"/>
              </a:rPr>
              <a:t>-</a:t>
            </a:r>
            <a:endParaRPr/>
          </a:p>
        </p:txBody>
      </p:sp>
      <p:sp>
        <p:nvSpPr>
          <p:cNvPr id="226" name="Google Shape;226;p17"/>
          <p:cNvSpPr txBox="1"/>
          <p:nvPr/>
        </p:nvSpPr>
        <p:spPr>
          <a:xfrm>
            <a:off x="3444875" y="4156075"/>
            <a:ext cx="879475" cy="22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500"/>
              <a:buFont typeface="Arial"/>
              <a:buNone/>
            </a:pPr>
            <a:r>
              <a:rPr b="1" i="0" lang="en-US" sz="1500" u="none">
                <a:solidFill>
                  <a:srgbClr val="66FF33"/>
                </a:solidFill>
                <a:latin typeface="Arial"/>
                <a:ea typeface="Arial"/>
                <a:cs typeface="Arial"/>
                <a:sym typeface="Arial"/>
              </a:rPr>
              <a:t>employee</a:t>
            </a:r>
            <a:endParaRPr/>
          </a:p>
        </p:txBody>
      </p:sp>
      <p:sp>
        <p:nvSpPr>
          <p:cNvPr id="227" name="Google Shape;227;p17"/>
          <p:cNvSpPr txBox="1"/>
          <p:nvPr/>
        </p:nvSpPr>
        <p:spPr>
          <a:xfrm>
            <a:off x="825500" y="4421187"/>
            <a:ext cx="66675" cy="22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500"/>
              <a:buFont typeface="Arial"/>
              <a:buNone/>
            </a:pPr>
            <a:r>
              <a:rPr b="0" i="0" lang="en-US" sz="1500" u="none">
                <a:solidFill>
                  <a:srgbClr val="66FF33"/>
                </a:solidFill>
                <a:latin typeface="Arial"/>
                <a:ea typeface="Arial"/>
                <a:cs typeface="Arial"/>
                <a:sym typeface="Arial"/>
              </a:rPr>
              <a:t>•</a:t>
            </a:r>
            <a:endParaRPr/>
          </a:p>
        </p:txBody>
      </p:sp>
      <p:sp>
        <p:nvSpPr>
          <p:cNvPr id="228" name="Google Shape;228;p17"/>
          <p:cNvSpPr txBox="1"/>
          <p:nvPr/>
        </p:nvSpPr>
        <p:spPr>
          <a:xfrm>
            <a:off x="1154112" y="4414837"/>
            <a:ext cx="1568450" cy="22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500"/>
              <a:buFont typeface="Arial"/>
              <a:buNone/>
            </a:pPr>
            <a:r>
              <a:rPr b="1" i="0" lang="en-US" sz="1500" u="none">
                <a:solidFill>
                  <a:srgbClr val="66FF33"/>
                </a:solidFill>
                <a:latin typeface="Arial"/>
                <a:ea typeface="Arial"/>
                <a:cs typeface="Arial"/>
                <a:sym typeface="Arial"/>
              </a:rPr>
              <a:t>State versus K R </a:t>
            </a:r>
            <a:endParaRPr/>
          </a:p>
        </p:txBody>
      </p:sp>
      <p:sp>
        <p:nvSpPr>
          <p:cNvPr id="229" name="Google Shape;229;p17"/>
          <p:cNvSpPr txBox="1"/>
          <p:nvPr/>
        </p:nvSpPr>
        <p:spPr>
          <a:xfrm>
            <a:off x="2757487" y="4414837"/>
            <a:ext cx="1123950" cy="22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500"/>
              <a:buFont typeface="Arial"/>
              <a:buNone/>
            </a:pPr>
            <a:r>
              <a:rPr b="1" i="0" lang="en-US" sz="1500" u="none">
                <a:solidFill>
                  <a:srgbClr val="66FF33"/>
                </a:solidFill>
                <a:latin typeface="Arial"/>
                <a:ea typeface="Arial"/>
                <a:cs typeface="Arial"/>
                <a:sym typeface="Arial"/>
              </a:rPr>
              <a:t>Vijayakumar</a:t>
            </a:r>
            <a:endParaRPr/>
          </a:p>
        </p:txBody>
      </p:sp>
      <p:sp>
        <p:nvSpPr>
          <p:cNvPr id="230" name="Google Shape;230;p17"/>
          <p:cNvSpPr txBox="1"/>
          <p:nvPr/>
        </p:nvSpPr>
        <p:spPr>
          <a:xfrm>
            <a:off x="1263650" y="4667250"/>
            <a:ext cx="92075" cy="1984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300"/>
              <a:buFont typeface="Arial"/>
              <a:buNone/>
            </a:pPr>
            <a:r>
              <a:rPr b="0" i="0" lang="en-US" sz="1300" u="none">
                <a:solidFill>
                  <a:srgbClr val="66FF33"/>
                </a:solidFill>
                <a:latin typeface="Arial"/>
                <a:ea typeface="Arial"/>
                <a:cs typeface="Arial"/>
                <a:sym typeface="Arial"/>
              </a:rPr>
              <a:t>–</a:t>
            </a:r>
            <a:endParaRPr/>
          </a:p>
        </p:txBody>
      </p:sp>
      <p:sp>
        <p:nvSpPr>
          <p:cNvPr id="231" name="Google Shape;231;p17"/>
          <p:cNvSpPr txBox="1"/>
          <p:nvPr/>
        </p:nvSpPr>
        <p:spPr>
          <a:xfrm>
            <a:off x="1536700" y="4667250"/>
            <a:ext cx="855662" cy="1984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300"/>
              <a:buFont typeface="Arial"/>
              <a:buNone/>
            </a:pPr>
            <a:r>
              <a:rPr b="1" i="0" lang="en-US" sz="1300" u="none">
                <a:solidFill>
                  <a:srgbClr val="66FF33"/>
                </a:solidFill>
                <a:latin typeface="Arial"/>
                <a:ea typeface="Arial"/>
                <a:cs typeface="Arial"/>
                <a:sym typeface="Arial"/>
              </a:rPr>
              <a:t>Bangalore </a:t>
            </a:r>
            <a:endParaRPr/>
          </a:p>
        </p:txBody>
      </p:sp>
      <p:sp>
        <p:nvSpPr>
          <p:cNvPr id="232" name="Google Shape;232;p17"/>
          <p:cNvSpPr txBox="1"/>
          <p:nvPr/>
        </p:nvSpPr>
        <p:spPr>
          <a:xfrm>
            <a:off x="2416175" y="4667250"/>
            <a:ext cx="2582862" cy="1984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300"/>
              <a:buFont typeface="Arial"/>
              <a:buNone/>
            </a:pPr>
            <a:r>
              <a:rPr b="1" i="0" lang="en-US" sz="1300" u="none">
                <a:solidFill>
                  <a:srgbClr val="66FF33"/>
                </a:solidFill>
                <a:latin typeface="Arial"/>
                <a:ea typeface="Arial"/>
                <a:cs typeface="Arial"/>
                <a:sym typeface="Arial"/>
              </a:rPr>
              <a:t>Cyber Crime Police Station, 2001</a:t>
            </a:r>
            <a:endParaRPr/>
          </a:p>
        </p:txBody>
      </p:sp>
      <p:sp>
        <p:nvSpPr>
          <p:cNvPr id="233" name="Google Shape;233;p17"/>
          <p:cNvSpPr txBox="1"/>
          <p:nvPr/>
        </p:nvSpPr>
        <p:spPr>
          <a:xfrm>
            <a:off x="1701800" y="4905375"/>
            <a:ext cx="66675" cy="22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500"/>
              <a:buFont typeface="Arial"/>
              <a:buNone/>
            </a:pPr>
            <a:r>
              <a:rPr b="0" i="0" lang="en-US" sz="1500" u="none">
                <a:solidFill>
                  <a:srgbClr val="66FF33"/>
                </a:solidFill>
                <a:latin typeface="Arial"/>
                <a:ea typeface="Arial"/>
                <a:cs typeface="Arial"/>
                <a:sym typeface="Arial"/>
              </a:rPr>
              <a:t>•</a:t>
            </a:r>
            <a:endParaRPr/>
          </a:p>
        </p:txBody>
      </p:sp>
      <p:sp>
        <p:nvSpPr>
          <p:cNvPr id="234" name="Google Shape;234;p17"/>
          <p:cNvSpPr txBox="1"/>
          <p:nvPr/>
        </p:nvSpPr>
        <p:spPr>
          <a:xfrm>
            <a:off x="1920875" y="4899025"/>
            <a:ext cx="5803900" cy="22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500"/>
              <a:buFont typeface="Arial"/>
              <a:buNone/>
            </a:pPr>
            <a:r>
              <a:rPr b="1" i="0" lang="en-US" sz="1500" u="none">
                <a:solidFill>
                  <a:srgbClr val="66FF33"/>
                </a:solidFill>
                <a:latin typeface="Arial"/>
                <a:ea typeface="Arial"/>
                <a:cs typeface="Arial"/>
                <a:sym typeface="Arial"/>
              </a:rPr>
              <a:t>Criminal intimidation of employers and crashing the company’s </a:t>
            </a:r>
            <a:endParaRPr/>
          </a:p>
        </p:txBody>
      </p:sp>
      <p:sp>
        <p:nvSpPr>
          <p:cNvPr id="235" name="Google Shape;235;p17"/>
          <p:cNvSpPr txBox="1"/>
          <p:nvPr/>
        </p:nvSpPr>
        <p:spPr>
          <a:xfrm>
            <a:off x="1920875" y="5108575"/>
            <a:ext cx="574675" cy="22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500"/>
              <a:buFont typeface="Arial"/>
              <a:buNone/>
            </a:pPr>
            <a:r>
              <a:rPr b="1" i="0" lang="en-US" sz="1500" u="none">
                <a:solidFill>
                  <a:srgbClr val="66FF33"/>
                </a:solidFill>
                <a:latin typeface="Arial"/>
                <a:ea typeface="Arial"/>
                <a:cs typeface="Arial"/>
                <a:sym typeface="Arial"/>
              </a:rPr>
              <a:t>server</a:t>
            </a:r>
            <a:endParaRPr/>
          </a:p>
        </p:txBody>
      </p:sp>
      <p:sp>
        <p:nvSpPr>
          <p:cNvPr id="236" name="Google Shape;236;p17"/>
          <p:cNvSpPr txBox="1"/>
          <p:nvPr/>
        </p:nvSpPr>
        <p:spPr>
          <a:xfrm>
            <a:off x="1701800" y="5373687"/>
            <a:ext cx="66675" cy="22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500"/>
              <a:buFont typeface="Arial"/>
              <a:buNone/>
            </a:pPr>
            <a:r>
              <a:rPr b="0" i="0" lang="en-US" sz="1500" u="none">
                <a:solidFill>
                  <a:srgbClr val="66FF33"/>
                </a:solidFill>
                <a:latin typeface="Arial"/>
                <a:ea typeface="Arial"/>
                <a:cs typeface="Arial"/>
                <a:sym typeface="Arial"/>
              </a:rPr>
              <a:t>•</a:t>
            </a:r>
            <a:endParaRPr/>
          </a:p>
        </p:txBody>
      </p:sp>
      <p:sp>
        <p:nvSpPr>
          <p:cNvPr id="237" name="Google Shape;237;p17"/>
          <p:cNvSpPr txBox="1"/>
          <p:nvPr/>
        </p:nvSpPr>
        <p:spPr>
          <a:xfrm>
            <a:off x="1920875" y="5367337"/>
            <a:ext cx="2279650" cy="22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500"/>
              <a:buFont typeface="Arial"/>
              <a:buNone/>
            </a:pPr>
            <a:r>
              <a:rPr b="1" i="0" lang="en-US" sz="1500" u="none">
                <a:solidFill>
                  <a:srgbClr val="66FF33"/>
                </a:solidFill>
                <a:latin typeface="Arial"/>
                <a:ea typeface="Arial"/>
                <a:cs typeface="Arial"/>
                <a:sym typeface="Arial"/>
              </a:rPr>
              <a:t>Phoenix Global solutions</a:t>
            </a:r>
            <a:endParaRPr/>
          </a:p>
        </p:txBody>
      </p:sp>
      <p:sp>
        <p:nvSpPr>
          <p:cNvPr id="238" name="Google Shape;238;p17"/>
          <p:cNvSpPr txBox="1"/>
          <p:nvPr/>
        </p:nvSpPr>
        <p:spPr>
          <a:xfrm>
            <a:off x="1263650" y="5637212"/>
            <a:ext cx="120650"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700"/>
              <a:buFont typeface="Arial"/>
              <a:buNone/>
            </a:pPr>
            <a:r>
              <a:rPr b="0" i="0" lang="en-US" sz="1700" u="none">
                <a:solidFill>
                  <a:srgbClr val="66FF33"/>
                </a:solidFill>
                <a:latin typeface="Arial"/>
                <a:ea typeface="Arial"/>
                <a:cs typeface="Arial"/>
                <a:sym typeface="Arial"/>
              </a:rPr>
              <a:t>–</a:t>
            </a:r>
            <a:endParaRPr/>
          </a:p>
        </p:txBody>
      </p:sp>
      <p:sp>
        <p:nvSpPr>
          <p:cNvPr id="239" name="Google Shape;239;p17"/>
          <p:cNvSpPr txBox="1"/>
          <p:nvPr/>
        </p:nvSpPr>
        <p:spPr>
          <a:xfrm>
            <a:off x="3810000" y="6324600"/>
            <a:ext cx="1066800"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00"/>
              </a:buClr>
              <a:buSzPts val="2400"/>
              <a:buFont typeface="Arial"/>
              <a:buNone/>
            </a:pPr>
            <a:fld id="{00000000-1234-1234-1234-123412341234}" type="slidenum">
              <a:rPr b="0" baseline="-25000" i="0" lang="en-US" sz="2400" u="none">
                <a:solidFill>
                  <a:srgbClr val="FFFF00"/>
                </a:solidFill>
                <a:latin typeface="Arial"/>
                <a:ea typeface="Arial"/>
                <a:cs typeface="Arial"/>
                <a:sym typeface="Arial"/>
              </a:rPr>
              <a:t>‹#›</a:t>
            </a:fld>
            <a:endParaRPr/>
          </a:p>
        </p:txBody>
      </p:sp>
      <p:sp>
        <p:nvSpPr>
          <p:cNvPr id="240" name="Google Shape;240;p17"/>
          <p:cNvSpPr txBox="1"/>
          <p:nvPr/>
        </p:nvSpPr>
        <p:spPr>
          <a:xfrm>
            <a:off x="3810000" y="6324600"/>
            <a:ext cx="1066800"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00"/>
              </a:buClr>
              <a:buSzPts val="2400"/>
              <a:buFont typeface="Arial"/>
              <a:buNone/>
            </a:pPr>
            <a:fld id="{00000000-1234-1234-1234-123412341234}" type="slidenum">
              <a:rPr b="0" baseline="-25000" i="0" lang="en-US" sz="2400" u="none">
                <a:solidFill>
                  <a:srgbClr val="FFFF00"/>
                </a:solidFill>
                <a:latin typeface="Arial"/>
                <a:ea typeface="Arial"/>
                <a:cs typeface="Arial"/>
                <a:sym typeface="Arial"/>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4" name="Shape 244"/>
        <p:cNvGrpSpPr/>
        <p:nvPr/>
      </p:nvGrpSpPr>
      <p:grpSpPr>
        <a:xfrm>
          <a:off x="0" y="0"/>
          <a:ext cx="0" cy="0"/>
          <a:chOff x="0" y="0"/>
          <a:chExt cx="0" cy="0"/>
        </a:xfrm>
      </p:grpSpPr>
      <p:sp>
        <p:nvSpPr>
          <p:cNvPr id="245" name="Google Shape;245;p18"/>
          <p:cNvSpPr/>
          <p:nvPr/>
        </p:nvSpPr>
        <p:spPr>
          <a:xfrm>
            <a:off x="808037" y="1143000"/>
            <a:ext cx="7386637" cy="10509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6" name="Google Shape;246;p18"/>
          <p:cNvSpPr txBox="1"/>
          <p:nvPr/>
        </p:nvSpPr>
        <p:spPr>
          <a:xfrm>
            <a:off x="1663700" y="808037"/>
            <a:ext cx="2005012" cy="3349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00"/>
              </a:buClr>
              <a:buSzPts val="2200"/>
              <a:buFont typeface="Arial"/>
              <a:buNone/>
            </a:pPr>
            <a:r>
              <a:rPr b="1" i="0" lang="en-US" sz="2200" u="none">
                <a:solidFill>
                  <a:srgbClr val="FFFF00"/>
                </a:solidFill>
                <a:latin typeface="Arial"/>
                <a:ea typeface="Arial"/>
                <a:cs typeface="Arial"/>
                <a:sym typeface="Arial"/>
              </a:rPr>
              <a:t>2001 CSI/FBI    </a:t>
            </a:r>
            <a:endParaRPr/>
          </a:p>
        </p:txBody>
      </p:sp>
      <p:sp>
        <p:nvSpPr>
          <p:cNvPr id="247" name="Google Shape;247;p18"/>
          <p:cNvSpPr txBox="1"/>
          <p:nvPr/>
        </p:nvSpPr>
        <p:spPr>
          <a:xfrm>
            <a:off x="3217862" y="808037"/>
            <a:ext cx="5345112" cy="3349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00"/>
              </a:buClr>
              <a:buSzPts val="2200"/>
              <a:buFont typeface="Arial"/>
              <a:buNone/>
            </a:pPr>
            <a:r>
              <a:rPr b="1" i="0" lang="en-US" sz="2200" u="none">
                <a:solidFill>
                  <a:srgbClr val="FFFF00"/>
                </a:solidFill>
                <a:latin typeface="Arial"/>
                <a:ea typeface="Arial"/>
                <a:cs typeface="Arial"/>
                <a:sym typeface="Arial"/>
              </a:rPr>
              <a:t>     Computer Crime and Security Survey</a:t>
            </a:r>
            <a:endParaRPr/>
          </a:p>
        </p:txBody>
      </p:sp>
      <p:sp>
        <p:nvSpPr>
          <p:cNvPr id="248" name="Google Shape;248;p18"/>
          <p:cNvSpPr txBox="1"/>
          <p:nvPr/>
        </p:nvSpPr>
        <p:spPr>
          <a:xfrm>
            <a:off x="649287" y="1371600"/>
            <a:ext cx="8494712" cy="3349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2200"/>
              <a:buFont typeface="Arial"/>
              <a:buNone/>
            </a:pPr>
            <a:r>
              <a:rPr b="1" i="0" lang="en-US" sz="2200" u="none">
                <a:solidFill>
                  <a:srgbClr val="66FF33"/>
                </a:solidFill>
                <a:latin typeface="Arial"/>
                <a:ea typeface="Arial"/>
                <a:cs typeface="Arial"/>
                <a:sym typeface="Arial"/>
              </a:rPr>
              <a:t>Of the organizations suffering security compromises in the last </a:t>
            </a:r>
            <a:endParaRPr/>
          </a:p>
        </p:txBody>
      </p:sp>
      <p:sp>
        <p:nvSpPr>
          <p:cNvPr id="249" name="Google Shape;249;p18"/>
          <p:cNvSpPr txBox="1"/>
          <p:nvPr/>
        </p:nvSpPr>
        <p:spPr>
          <a:xfrm>
            <a:off x="2081212" y="1666875"/>
            <a:ext cx="652462" cy="3349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2200"/>
              <a:buFont typeface="Arial"/>
              <a:buNone/>
            </a:pPr>
            <a:r>
              <a:rPr b="1" i="0" lang="en-US" sz="2200" u="none">
                <a:solidFill>
                  <a:srgbClr val="66FF33"/>
                </a:solidFill>
                <a:latin typeface="Arial"/>
                <a:ea typeface="Arial"/>
                <a:cs typeface="Arial"/>
                <a:sym typeface="Arial"/>
              </a:rPr>
              <a:t>year </a:t>
            </a:r>
            <a:endParaRPr/>
          </a:p>
        </p:txBody>
      </p:sp>
      <p:sp>
        <p:nvSpPr>
          <p:cNvPr id="250" name="Google Shape;250;p18"/>
          <p:cNvSpPr txBox="1"/>
          <p:nvPr/>
        </p:nvSpPr>
        <p:spPr>
          <a:xfrm>
            <a:off x="2620962" y="1666875"/>
            <a:ext cx="155575" cy="3349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2200"/>
              <a:buFont typeface="Arial"/>
              <a:buNone/>
            </a:pPr>
            <a:r>
              <a:rPr b="1" i="0" lang="en-US" sz="2200" u="none">
                <a:solidFill>
                  <a:srgbClr val="66FF33"/>
                </a:solidFill>
                <a:latin typeface="Arial"/>
                <a:ea typeface="Arial"/>
                <a:cs typeface="Arial"/>
                <a:sym typeface="Arial"/>
              </a:rPr>
              <a:t>–</a:t>
            </a:r>
            <a:endParaRPr/>
          </a:p>
        </p:txBody>
      </p:sp>
      <p:sp>
        <p:nvSpPr>
          <p:cNvPr id="251" name="Google Shape;251;p18"/>
          <p:cNvSpPr txBox="1"/>
          <p:nvPr/>
        </p:nvSpPr>
        <p:spPr>
          <a:xfrm>
            <a:off x="2846387" y="1666875"/>
            <a:ext cx="4121150" cy="3349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2200"/>
              <a:buFont typeface="Arial"/>
              <a:buNone/>
            </a:pPr>
            <a:r>
              <a:rPr b="1" i="0" lang="en-US" sz="2200" u="none">
                <a:solidFill>
                  <a:srgbClr val="66FF33"/>
                </a:solidFill>
                <a:latin typeface="Arial"/>
                <a:ea typeface="Arial"/>
                <a:cs typeface="Arial"/>
                <a:sym typeface="Arial"/>
              </a:rPr>
              <a:t>95% had Firewalls and 61%had</a:t>
            </a:r>
            <a:endParaRPr/>
          </a:p>
        </p:txBody>
      </p:sp>
      <p:sp>
        <p:nvSpPr>
          <p:cNvPr id="252" name="Google Shape;252;p18"/>
          <p:cNvSpPr txBox="1"/>
          <p:nvPr/>
        </p:nvSpPr>
        <p:spPr>
          <a:xfrm>
            <a:off x="6934200" y="1676400"/>
            <a:ext cx="776287" cy="3349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2200"/>
              <a:buFont typeface="Arial"/>
              <a:buNone/>
            </a:pPr>
            <a:r>
              <a:rPr b="1" i="0" lang="en-US" sz="2200" u="none">
                <a:solidFill>
                  <a:srgbClr val="66FF33"/>
                </a:solidFill>
                <a:latin typeface="Arial"/>
                <a:ea typeface="Arial"/>
                <a:cs typeface="Arial"/>
                <a:sym typeface="Arial"/>
              </a:rPr>
              <a:t>  IDSs</a:t>
            </a:r>
            <a:endParaRPr/>
          </a:p>
        </p:txBody>
      </p:sp>
      <p:sp>
        <p:nvSpPr>
          <p:cNvPr id="253" name="Google Shape;253;p18"/>
          <p:cNvSpPr txBox="1"/>
          <p:nvPr/>
        </p:nvSpPr>
        <p:spPr>
          <a:xfrm>
            <a:off x="6851650" y="1666875"/>
            <a:ext cx="77787" cy="3349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2200"/>
              <a:buFont typeface="Arial"/>
              <a:buNone/>
            </a:pPr>
            <a:r>
              <a:rPr b="1" i="0" lang="en-US" sz="2200" u="none">
                <a:solidFill>
                  <a:srgbClr val="66FF33"/>
                </a:solidFill>
                <a:latin typeface="Arial"/>
                <a:ea typeface="Arial"/>
                <a:cs typeface="Arial"/>
                <a:sym typeface="Arial"/>
              </a:rPr>
              <a:t> </a:t>
            </a:r>
            <a:endParaRPr/>
          </a:p>
        </p:txBody>
      </p:sp>
      <p:sp>
        <p:nvSpPr>
          <p:cNvPr id="254" name="Google Shape;254;p18"/>
          <p:cNvSpPr/>
          <p:nvPr/>
        </p:nvSpPr>
        <p:spPr>
          <a:xfrm>
            <a:off x="7835900" y="4144962"/>
            <a:ext cx="854075"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5" name="Google Shape;255;p18"/>
          <p:cNvSpPr txBox="1"/>
          <p:nvPr/>
        </p:nvSpPr>
        <p:spPr>
          <a:xfrm>
            <a:off x="8140700" y="4194175"/>
            <a:ext cx="241300"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700"/>
              <a:buFont typeface="Arial"/>
              <a:buNone/>
            </a:pPr>
            <a:r>
              <a:rPr b="1" i="0" lang="en-US" sz="1700" u="none">
                <a:solidFill>
                  <a:srgbClr val="FFFFFF"/>
                </a:solidFill>
                <a:latin typeface="Arial"/>
                <a:ea typeface="Arial"/>
                <a:cs typeface="Arial"/>
                <a:sym typeface="Arial"/>
              </a:rPr>
              <a:t>98</a:t>
            </a:r>
            <a:endParaRPr/>
          </a:p>
        </p:txBody>
      </p:sp>
      <p:sp>
        <p:nvSpPr>
          <p:cNvPr id="256" name="Google Shape;256;p18"/>
          <p:cNvSpPr/>
          <p:nvPr/>
        </p:nvSpPr>
        <p:spPr>
          <a:xfrm>
            <a:off x="6937375" y="4144962"/>
            <a:ext cx="9017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7" name="Google Shape;257;p18"/>
          <p:cNvSpPr txBox="1"/>
          <p:nvPr/>
        </p:nvSpPr>
        <p:spPr>
          <a:xfrm>
            <a:off x="7205662" y="4194175"/>
            <a:ext cx="361950"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700"/>
              <a:buFont typeface="Arial"/>
              <a:buNone/>
            </a:pPr>
            <a:r>
              <a:rPr b="1" i="0" lang="en-US" sz="1700" u="none">
                <a:solidFill>
                  <a:srgbClr val="FFFFFF"/>
                </a:solidFill>
                <a:latin typeface="Arial"/>
                <a:ea typeface="Arial"/>
                <a:cs typeface="Arial"/>
                <a:sym typeface="Arial"/>
              </a:rPr>
              <a:t>100</a:t>
            </a:r>
            <a:endParaRPr/>
          </a:p>
        </p:txBody>
      </p:sp>
      <p:sp>
        <p:nvSpPr>
          <p:cNvPr id="258" name="Google Shape;258;p18"/>
          <p:cNvSpPr/>
          <p:nvPr/>
        </p:nvSpPr>
        <p:spPr>
          <a:xfrm>
            <a:off x="6038850" y="4144962"/>
            <a:ext cx="901700"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9" name="Google Shape;259;p18"/>
          <p:cNvSpPr txBox="1"/>
          <p:nvPr/>
        </p:nvSpPr>
        <p:spPr>
          <a:xfrm>
            <a:off x="6367462" y="4194175"/>
            <a:ext cx="241300"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700"/>
              <a:buFont typeface="Arial"/>
              <a:buNone/>
            </a:pPr>
            <a:r>
              <a:rPr b="1" i="0" lang="en-US" sz="1700" u="none">
                <a:solidFill>
                  <a:srgbClr val="FFFFFF"/>
                </a:solidFill>
                <a:latin typeface="Arial"/>
                <a:ea typeface="Arial"/>
                <a:cs typeface="Arial"/>
                <a:sym typeface="Arial"/>
              </a:rPr>
              <a:t>98</a:t>
            </a:r>
            <a:endParaRPr/>
          </a:p>
        </p:txBody>
      </p:sp>
      <p:sp>
        <p:nvSpPr>
          <p:cNvPr id="260" name="Google Shape;260;p18"/>
          <p:cNvSpPr/>
          <p:nvPr/>
        </p:nvSpPr>
        <p:spPr>
          <a:xfrm>
            <a:off x="5143500" y="4144962"/>
            <a:ext cx="898525"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1" name="Google Shape;261;p18"/>
          <p:cNvSpPr txBox="1"/>
          <p:nvPr/>
        </p:nvSpPr>
        <p:spPr>
          <a:xfrm>
            <a:off x="5472112" y="4194175"/>
            <a:ext cx="241300"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700"/>
              <a:buFont typeface="Arial"/>
              <a:buNone/>
            </a:pPr>
            <a:r>
              <a:rPr b="1" i="0" lang="en-US" sz="1700" u="none">
                <a:solidFill>
                  <a:srgbClr val="FFFFFF"/>
                </a:solidFill>
                <a:latin typeface="Arial"/>
                <a:ea typeface="Arial"/>
                <a:cs typeface="Arial"/>
                <a:sym typeface="Arial"/>
              </a:rPr>
              <a:t>96</a:t>
            </a:r>
            <a:endParaRPr/>
          </a:p>
        </p:txBody>
      </p:sp>
      <p:sp>
        <p:nvSpPr>
          <p:cNvPr id="262" name="Google Shape;262;p18"/>
          <p:cNvSpPr txBox="1"/>
          <p:nvPr/>
        </p:nvSpPr>
        <p:spPr>
          <a:xfrm>
            <a:off x="1230312" y="4144962"/>
            <a:ext cx="3916362" cy="320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3" name="Google Shape;263;p18"/>
          <p:cNvSpPr txBox="1"/>
          <p:nvPr/>
        </p:nvSpPr>
        <p:spPr>
          <a:xfrm>
            <a:off x="1319212" y="4194175"/>
            <a:ext cx="419100"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700"/>
              <a:buFont typeface="Arial"/>
              <a:buNone/>
            </a:pPr>
            <a:r>
              <a:rPr b="1" i="0" lang="en-US" sz="1700" u="none">
                <a:solidFill>
                  <a:srgbClr val="FFFFFF"/>
                </a:solidFill>
                <a:latin typeface="Arial"/>
                <a:ea typeface="Arial"/>
                <a:cs typeface="Arial"/>
                <a:sym typeface="Arial"/>
              </a:rPr>
              <a:t>Anti</a:t>
            </a:r>
            <a:endParaRPr/>
          </a:p>
        </p:txBody>
      </p:sp>
      <p:sp>
        <p:nvSpPr>
          <p:cNvPr id="264" name="Google Shape;264;p18"/>
          <p:cNvSpPr txBox="1"/>
          <p:nvPr/>
        </p:nvSpPr>
        <p:spPr>
          <a:xfrm>
            <a:off x="1738312" y="4194175"/>
            <a:ext cx="71437"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5F5F5F"/>
              </a:buClr>
              <a:buSzPts val="1700"/>
              <a:buFont typeface="Arial"/>
              <a:buNone/>
            </a:pPr>
            <a:r>
              <a:rPr b="1" i="0" lang="en-US" sz="1700" u="none">
                <a:solidFill>
                  <a:srgbClr val="5F5F5F"/>
                </a:solidFill>
                <a:latin typeface="Arial"/>
                <a:ea typeface="Arial"/>
                <a:cs typeface="Arial"/>
                <a:sym typeface="Arial"/>
              </a:rPr>
              <a:t>-</a:t>
            </a:r>
            <a:endParaRPr/>
          </a:p>
        </p:txBody>
      </p:sp>
      <p:sp>
        <p:nvSpPr>
          <p:cNvPr id="265" name="Google Shape;265;p18"/>
          <p:cNvSpPr txBox="1"/>
          <p:nvPr/>
        </p:nvSpPr>
        <p:spPr>
          <a:xfrm>
            <a:off x="1812925" y="4194175"/>
            <a:ext cx="1466850"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700"/>
              <a:buFont typeface="Arial"/>
              <a:buNone/>
            </a:pPr>
            <a:r>
              <a:rPr b="1" i="0" lang="en-US" sz="1700" u="none">
                <a:solidFill>
                  <a:srgbClr val="FFFFFF"/>
                </a:solidFill>
                <a:latin typeface="Arial"/>
                <a:ea typeface="Arial"/>
                <a:cs typeface="Arial"/>
                <a:sym typeface="Arial"/>
              </a:rPr>
              <a:t>virus</a:t>
            </a:r>
            <a:r>
              <a:rPr b="1" i="0" lang="en-US" sz="1700" u="none">
                <a:solidFill>
                  <a:srgbClr val="5F5F5F"/>
                </a:solidFill>
                <a:latin typeface="Arial"/>
                <a:ea typeface="Arial"/>
                <a:cs typeface="Arial"/>
                <a:sym typeface="Arial"/>
              </a:rPr>
              <a:t> </a:t>
            </a:r>
            <a:r>
              <a:rPr b="1" i="0" lang="en-US" sz="1700" u="none">
                <a:solidFill>
                  <a:srgbClr val="FFFFFF"/>
                </a:solidFill>
                <a:latin typeface="Arial"/>
                <a:ea typeface="Arial"/>
                <a:cs typeface="Arial"/>
                <a:sym typeface="Arial"/>
              </a:rPr>
              <a:t>software</a:t>
            </a:r>
            <a:endParaRPr/>
          </a:p>
        </p:txBody>
      </p:sp>
      <p:sp>
        <p:nvSpPr>
          <p:cNvPr id="266" name="Google Shape;266;p18"/>
          <p:cNvSpPr/>
          <p:nvPr/>
        </p:nvSpPr>
        <p:spPr>
          <a:xfrm>
            <a:off x="7835900" y="4462462"/>
            <a:ext cx="854075" cy="3222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7" name="Google Shape;267;p18"/>
          <p:cNvSpPr txBox="1"/>
          <p:nvPr/>
        </p:nvSpPr>
        <p:spPr>
          <a:xfrm>
            <a:off x="8140700" y="4511675"/>
            <a:ext cx="241300"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700"/>
              <a:buFont typeface="Arial"/>
              <a:buNone/>
            </a:pPr>
            <a:r>
              <a:rPr b="1" i="0" lang="en-US" sz="1700" u="none">
                <a:solidFill>
                  <a:srgbClr val="FFFFFF"/>
                </a:solidFill>
                <a:latin typeface="Arial"/>
                <a:ea typeface="Arial"/>
                <a:cs typeface="Arial"/>
                <a:sym typeface="Arial"/>
              </a:rPr>
              <a:t>90</a:t>
            </a:r>
            <a:endParaRPr/>
          </a:p>
        </p:txBody>
      </p:sp>
      <p:sp>
        <p:nvSpPr>
          <p:cNvPr id="268" name="Google Shape;268;p18"/>
          <p:cNvSpPr/>
          <p:nvPr/>
        </p:nvSpPr>
        <p:spPr>
          <a:xfrm>
            <a:off x="6937375" y="4462462"/>
            <a:ext cx="901700" cy="3222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9" name="Google Shape;269;p18"/>
          <p:cNvSpPr txBox="1"/>
          <p:nvPr/>
        </p:nvSpPr>
        <p:spPr>
          <a:xfrm>
            <a:off x="7265987" y="4511675"/>
            <a:ext cx="241300"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700"/>
              <a:buFont typeface="Arial"/>
              <a:buNone/>
            </a:pPr>
            <a:r>
              <a:rPr b="1" i="0" lang="en-US" sz="1700" u="none">
                <a:solidFill>
                  <a:srgbClr val="FFFFFF"/>
                </a:solidFill>
                <a:latin typeface="Arial"/>
                <a:ea typeface="Arial"/>
                <a:cs typeface="Arial"/>
                <a:sym typeface="Arial"/>
              </a:rPr>
              <a:t>92</a:t>
            </a:r>
            <a:endParaRPr/>
          </a:p>
        </p:txBody>
      </p:sp>
      <p:sp>
        <p:nvSpPr>
          <p:cNvPr id="270" name="Google Shape;270;p18"/>
          <p:cNvSpPr/>
          <p:nvPr/>
        </p:nvSpPr>
        <p:spPr>
          <a:xfrm>
            <a:off x="6038850" y="4462462"/>
            <a:ext cx="901700" cy="3222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1" name="Google Shape;271;p18"/>
          <p:cNvSpPr txBox="1"/>
          <p:nvPr/>
        </p:nvSpPr>
        <p:spPr>
          <a:xfrm>
            <a:off x="6367462" y="4511675"/>
            <a:ext cx="241300"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700"/>
              <a:buFont typeface="Arial"/>
              <a:buNone/>
            </a:pPr>
            <a:r>
              <a:rPr b="1" i="0" lang="en-US" sz="1700" u="none">
                <a:solidFill>
                  <a:srgbClr val="FFFFFF"/>
                </a:solidFill>
                <a:latin typeface="Arial"/>
                <a:ea typeface="Arial"/>
                <a:cs typeface="Arial"/>
                <a:sym typeface="Arial"/>
              </a:rPr>
              <a:t>93</a:t>
            </a:r>
            <a:endParaRPr/>
          </a:p>
        </p:txBody>
      </p:sp>
      <p:sp>
        <p:nvSpPr>
          <p:cNvPr id="272" name="Google Shape;272;p18"/>
          <p:cNvSpPr/>
          <p:nvPr/>
        </p:nvSpPr>
        <p:spPr>
          <a:xfrm>
            <a:off x="5143500" y="4462462"/>
            <a:ext cx="898525" cy="3222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3" name="Google Shape;273;p18"/>
          <p:cNvSpPr txBox="1"/>
          <p:nvPr/>
        </p:nvSpPr>
        <p:spPr>
          <a:xfrm>
            <a:off x="5472112" y="4511675"/>
            <a:ext cx="241300"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700"/>
              <a:buFont typeface="Arial"/>
              <a:buNone/>
            </a:pPr>
            <a:r>
              <a:rPr b="1" i="0" lang="en-US" sz="1700" u="none">
                <a:solidFill>
                  <a:srgbClr val="FFFFFF"/>
                </a:solidFill>
                <a:latin typeface="Arial"/>
                <a:ea typeface="Arial"/>
                <a:cs typeface="Arial"/>
                <a:sym typeface="Arial"/>
              </a:rPr>
              <a:t>89</a:t>
            </a:r>
            <a:endParaRPr/>
          </a:p>
        </p:txBody>
      </p:sp>
      <p:sp>
        <p:nvSpPr>
          <p:cNvPr id="274" name="Google Shape;274;p18"/>
          <p:cNvSpPr/>
          <p:nvPr/>
        </p:nvSpPr>
        <p:spPr>
          <a:xfrm>
            <a:off x="1230312" y="4462462"/>
            <a:ext cx="3916362" cy="3222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5" name="Google Shape;275;p18"/>
          <p:cNvSpPr txBox="1"/>
          <p:nvPr/>
        </p:nvSpPr>
        <p:spPr>
          <a:xfrm>
            <a:off x="1319212" y="4510087"/>
            <a:ext cx="1489075" cy="2444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600"/>
              <a:buFont typeface="Arial"/>
              <a:buNone/>
            </a:pPr>
            <a:r>
              <a:rPr b="1" i="0" lang="en-US" sz="1600" u="none">
                <a:solidFill>
                  <a:srgbClr val="FFFFFF"/>
                </a:solidFill>
                <a:latin typeface="Arial"/>
                <a:ea typeface="Arial"/>
                <a:cs typeface="Arial"/>
                <a:sym typeface="Arial"/>
              </a:rPr>
              <a:t>Access</a:t>
            </a:r>
            <a:r>
              <a:rPr b="1" i="0" lang="en-US" sz="1600" u="none">
                <a:solidFill>
                  <a:srgbClr val="5F5F5F"/>
                </a:solidFill>
                <a:latin typeface="Arial"/>
                <a:ea typeface="Arial"/>
                <a:cs typeface="Arial"/>
                <a:sym typeface="Arial"/>
              </a:rPr>
              <a:t> </a:t>
            </a:r>
            <a:r>
              <a:rPr b="1" i="0" lang="en-US" sz="1600" u="none">
                <a:solidFill>
                  <a:srgbClr val="FFFFFF"/>
                </a:solidFill>
                <a:latin typeface="Arial"/>
                <a:ea typeface="Arial"/>
                <a:cs typeface="Arial"/>
                <a:sym typeface="Arial"/>
              </a:rPr>
              <a:t>Control</a:t>
            </a:r>
            <a:endParaRPr/>
          </a:p>
        </p:txBody>
      </p:sp>
      <p:sp>
        <p:nvSpPr>
          <p:cNvPr id="276" name="Google Shape;276;p18"/>
          <p:cNvSpPr/>
          <p:nvPr/>
        </p:nvSpPr>
        <p:spPr>
          <a:xfrm>
            <a:off x="7835900" y="2649537"/>
            <a:ext cx="854075" cy="496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7" name="Google Shape;277;p18"/>
          <p:cNvSpPr txBox="1"/>
          <p:nvPr/>
        </p:nvSpPr>
        <p:spPr>
          <a:xfrm>
            <a:off x="8135937" y="2740025"/>
            <a:ext cx="247650" cy="3349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2200"/>
              <a:buFont typeface="Arial"/>
              <a:buNone/>
            </a:pPr>
            <a:r>
              <a:rPr b="1" i="0" lang="en-US" sz="2200" u="none">
                <a:solidFill>
                  <a:srgbClr val="FFFFFF"/>
                </a:solidFill>
                <a:latin typeface="Arial"/>
                <a:ea typeface="Arial"/>
                <a:cs typeface="Arial"/>
                <a:sym typeface="Arial"/>
              </a:rPr>
              <a:t>%</a:t>
            </a:r>
            <a:endParaRPr/>
          </a:p>
        </p:txBody>
      </p:sp>
      <p:sp>
        <p:nvSpPr>
          <p:cNvPr id="278" name="Google Shape;278;p18"/>
          <p:cNvSpPr/>
          <p:nvPr/>
        </p:nvSpPr>
        <p:spPr>
          <a:xfrm>
            <a:off x="6937375" y="2649537"/>
            <a:ext cx="901700" cy="496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9" name="Google Shape;279;p18"/>
          <p:cNvSpPr txBox="1"/>
          <p:nvPr/>
        </p:nvSpPr>
        <p:spPr>
          <a:xfrm>
            <a:off x="7261225" y="2740025"/>
            <a:ext cx="247650" cy="3349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2200"/>
              <a:buFont typeface="Arial"/>
              <a:buNone/>
            </a:pPr>
            <a:r>
              <a:rPr b="1" i="0" lang="en-US" sz="2200" u="none">
                <a:solidFill>
                  <a:srgbClr val="FFFFFF"/>
                </a:solidFill>
                <a:latin typeface="Arial"/>
                <a:ea typeface="Arial"/>
                <a:cs typeface="Arial"/>
                <a:sym typeface="Arial"/>
              </a:rPr>
              <a:t>%</a:t>
            </a:r>
            <a:endParaRPr/>
          </a:p>
        </p:txBody>
      </p:sp>
      <p:sp>
        <p:nvSpPr>
          <p:cNvPr id="280" name="Google Shape;280;p18"/>
          <p:cNvSpPr/>
          <p:nvPr/>
        </p:nvSpPr>
        <p:spPr>
          <a:xfrm>
            <a:off x="6038850" y="2649537"/>
            <a:ext cx="901700" cy="496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1" name="Google Shape;281;p18"/>
          <p:cNvSpPr txBox="1"/>
          <p:nvPr/>
        </p:nvSpPr>
        <p:spPr>
          <a:xfrm>
            <a:off x="6361112" y="2740025"/>
            <a:ext cx="247650" cy="3349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2200"/>
              <a:buFont typeface="Arial"/>
              <a:buNone/>
            </a:pPr>
            <a:r>
              <a:rPr b="1" i="0" lang="en-US" sz="2200" u="none">
                <a:solidFill>
                  <a:srgbClr val="FFFFFF"/>
                </a:solidFill>
                <a:latin typeface="Arial"/>
                <a:ea typeface="Arial"/>
                <a:cs typeface="Arial"/>
                <a:sym typeface="Arial"/>
              </a:rPr>
              <a:t>%</a:t>
            </a:r>
            <a:endParaRPr/>
          </a:p>
        </p:txBody>
      </p:sp>
      <p:sp>
        <p:nvSpPr>
          <p:cNvPr id="282" name="Google Shape;282;p18"/>
          <p:cNvSpPr/>
          <p:nvPr/>
        </p:nvSpPr>
        <p:spPr>
          <a:xfrm>
            <a:off x="5143500" y="2649537"/>
            <a:ext cx="898525" cy="496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3" name="Google Shape;283;p18"/>
          <p:cNvSpPr txBox="1"/>
          <p:nvPr/>
        </p:nvSpPr>
        <p:spPr>
          <a:xfrm>
            <a:off x="5465762" y="2740025"/>
            <a:ext cx="247650" cy="3349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2200"/>
              <a:buFont typeface="Arial"/>
              <a:buNone/>
            </a:pPr>
            <a:r>
              <a:rPr b="1" i="0" lang="en-US" sz="2200" u="none">
                <a:solidFill>
                  <a:srgbClr val="FFFFFF"/>
                </a:solidFill>
                <a:latin typeface="Arial"/>
                <a:ea typeface="Arial"/>
                <a:cs typeface="Arial"/>
                <a:sym typeface="Arial"/>
              </a:rPr>
              <a:t>%</a:t>
            </a:r>
            <a:endParaRPr/>
          </a:p>
        </p:txBody>
      </p:sp>
      <p:sp>
        <p:nvSpPr>
          <p:cNvPr id="284" name="Google Shape;284;p18"/>
          <p:cNvSpPr/>
          <p:nvPr/>
        </p:nvSpPr>
        <p:spPr>
          <a:xfrm>
            <a:off x="1230312" y="2649537"/>
            <a:ext cx="3916362" cy="496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5" name="Google Shape;285;p18"/>
          <p:cNvSpPr txBox="1"/>
          <p:nvPr/>
        </p:nvSpPr>
        <p:spPr>
          <a:xfrm>
            <a:off x="1319212" y="2643187"/>
            <a:ext cx="2941637"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700"/>
              <a:buFont typeface="Arial"/>
              <a:buNone/>
            </a:pPr>
            <a:r>
              <a:rPr b="1" i="0" lang="en-US" sz="1700" u="none">
                <a:solidFill>
                  <a:srgbClr val="FFFFFF"/>
                </a:solidFill>
                <a:latin typeface="Arial"/>
                <a:ea typeface="Arial"/>
                <a:cs typeface="Arial"/>
                <a:sym typeface="Arial"/>
              </a:rPr>
              <a:t>SECURITY TECHNOLOGIES </a:t>
            </a:r>
            <a:endParaRPr/>
          </a:p>
        </p:txBody>
      </p:sp>
      <p:sp>
        <p:nvSpPr>
          <p:cNvPr id="286" name="Google Shape;286;p18"/>
          <p:cNvSpPr txBox="1"/>
          <p:nvPr/>
        </p:nvSpPr>
        <p:spPr>
          <a:xfrm>
            <a:off x="1319212" y="2908300"/>
            <a:ext cx="600075"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700"/>
              <a:buFont typeface="Arial"/>
              <a:buNone/>
            </a:pPr>
            <a:r>
              <a:rPr b="1" i="0" lang="en-US" sz="1700" u="none">
                <a:solidFill>
                  <a:srgbClr val="FFFFFF"/>
                </a:solidFill>
                <a:latin typeface="Arial"/>
                <a:ea typeface="Arial"/>
                <a:cs typeface="Arial"/>
                <a:sym typeface="Arial"/>
              </a:rPr>
              <a:t>USED</a:t>
            </a:r>
            <a:endParaRPr/>
          </a:p>
        </p:txBody>
      </p:sp>
      <p:sp>
        <p:nvSpPr>
          <p:cNvPr id="287" name="Google Shape;287;p18"/>
          <p:cNvSpPr/>
          <p:nvPr/>
        </p:nvSpPr>
        <p:spPr>
          <a:xfrm>
            <a:off x="7835900" y="3824287"/>
            <a:ext cx="854075" cy="3238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8" name="Google Shape;288;p18"/>
          <p:cNvSpPr txBox="1"/>
          <p:nvPr/>
        </p:nvSpPr>
        <p:spPr>
          <a:xfrm>
            <a:off x="8140700" y="3873500"/>
            <a:ext cx="241300"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700"/>
              <a:buFont typeface="Arial"/>
              <a:buNone/>
            </a:pPr>
            <a:r>
              <a:rPr b="1" i="0" lang="en-US" sz="1700" u="none">
                <a:solidFill>
                  <a:srgbClr val="FFFFFF"/>
                </a:solidFill>
                <a:latin typeface="Arial"/>
                <a:ea typeface="Arial"/>
                <a:cs typeface="Arial"/>
                <a:sym typeface="Arial"/>
              </a:rPr>
              <a:t>64</a:t>
            </a:r>
            <a:endParaRPr/>
          </a:p>
        </p:txBody>
      </p:sp>
      <p:sp>
        <p:nvSpPr>
          <p:cNvPr id="289" name="Google Shape;289;p18"/>
          <p:cNvSpPr/>
          <p:nvPr/>
        </p:nvSpPr>
        <p:spPr>
          <a:xfrm>
            <a:off x="6937375" y="3824287"/>
            <a:ext cx="901700" cy="3238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0" name="Google Shape;290;p18"/>
          <p:cNvSpPr txBox="1"/>
          <p:nvPr/>
        </p:nvSpPr>
        <p:spPr>
          <a:xfrm>
            <a:off x="7265987" y="3873500"/>
            <a:ext cx="241300"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700"/>
              <a:buFont typeface="Arial"/>
              <a:buNone/>
            </a:pPr>
            <a:r>
              <a:rPr b="1" i="0" lang="en-US" sz="1700" u="none">
                <a:solidFill>
                  <a:srgbClr val="FFFFFF"/>
                </a:solidFill>
                <a:latin typeface="Arial"/>
                <a:ea typeface="Arial"/>
                <a:cs typeface="Arial"/>
                <a:sym typeface="Arial"/>
              </a:rPr>
              <a:t>62</a:t>
            </a:r>
            <a:endParaRPr/>
          </a:p>
        </p:txBody>
      </p:sp>
      <p:sp>
        <p:nvSpPr>
          <p:cNvPr id="291" name="Google Shape;291;p18"/>
          <p:cNvSpPr/>
          <p:nvPr/>
        </p:nvSpPr>
        <p:spPr>
          <a:xfrm>
            <a:off x="6038850" y="3824287"/>
            <a:ext cx="901700" cy="3238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2" name="Google Shape;292;p18"/>
          <p:cNvSpPr txBox="1"/>
          <p:nvPr/>
        </p:nvSpPr>
        <p:spPr>
          <a:xfrm>
            <a:off x="6367462" y="3873500"/>
            <a:ext cx="241300"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700"/>
              <a:buFont typeface="Arial"/>
              <a:buNone/>
            </a:pPr>
            <a:r>
              <a:rPr b="1" i="0" lang="en-US" sz="1700" u="none">
                <a:solidFill>
                  <a:srgbClr val="FFFFFF"/>
                </a:solidFill>
                <a:latin typeface="Arial"/>
                <a:ea typeface="Arial"/>
                <a:cs typeface="Arial"/>
                <a:sym typeface="Arial"/>
              </a:rPr>
              <a:t>61</a:t>
            </a:r>
            <a:endParaRPr/>
          </a:p>
        </p:txBody>
      </p:sp>
      <p:sp>
        <p:nvSpPr>
          <p:cNvPr id="293" name="Google Shape;293;p18"/>
          <p:cNvSpPr/>
          <p:nvPr/>
        </p:nvSpPr>
        <p:spPr>
          <a:xfrm>
            <a:off x="5143500" y="3824287"/>
            <a:ext cx="898525" cy="3238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4" name="Google Shape;294;p18"/>
          <p:cNvSpPr txBox="1"/>
          <p:nvPr/>
        </p:nvSpPr>
        <p:spPr>
          <a:xfrm>
            <a:off x="5472112" y="3873500"/>
            <a:ext cx="241300"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700"/>
              <a:buFont typeface="Arial"/>
              <a:buNone/>
            </a:pPr>
            <a:r>
              <a:rPr b="1" i="0" lang="en-US" sz="1700" u="none">
                <a:solidFill>
                  <a:srgbClr val="FFFFFF"/>
                </a:solidFill>
                <a:latin typeface="Arial"/>
                <a:ea typeface="Arial"/>
                <a:cs typeface="Arial"/>
                <a:sym typeface="Arial"/>
              </a:rPr>
              <a:t>50</a:t>
            </a:r>
            <a:endParaRPr/>
          </a:p>
        </p:txBody>
      </p:sp>
      <p:sp>
        <p:nvSpPr>
          <p:cNvPr id="295" name="Google Shape;295;p18"/>
          <p:cNvSpPr/>
          <p:nvPr/>
        </p:nvSpPr>
        <p:spPr>
          <a:xfrm>
            <a:off x="1230312" y="3824287"/>
            <a:ext cx="3916362" cy="3238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6" name="Google Shape;296;p18"/>
          <p:cNvSpPr txBox="1"/>
          <p:nvPr/>
        </p:nvSpPr>
        <p:spPr>
          <a:xfrm>
            <a:off x="1319212" y="3873500"/>
            <a:ext cx="1611312"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700"/>
              <a:buFont typeface="Arial"/>
              <a:buNone/>
            </a:pPr>
            <a:r>
              <a:rPr b="1" i="0" lang="en-US" sz="1700" u="none">
                <a:solidFill>
                  <a:srgbClr val="FFFFFF"/>
                </a:solidFill>
                <a:latin typeface="Arial"/>
                <a:ea typeface="Arial"/>
                <a:cs typeface="Arial"/>
                <a:sym typeface="Arial"/>
              </a:rPr>
              <a:t>Encrypted Files</a:t>
            </a:r>
            <a:endParaRPr/>
          </a:p>
        </p:txBody>
      </p:sp>
      <p:sp>
        <p:nvSpPr>
          <p:cNvPr id="297" name="Google Shape;297;p18"/>
          <p:cNvSpPr txBox="1"/>
          <p:nvPr/>
        </p:nvSpPr>
        <p:spPr>
          <a:xfrm>
            <a:off x="7835900" y="3463925"/>
            <a:ext cx="850900" cy="360362"/>
          </a:xfrm>
          <a:prstGeom prst="rect">
            <a:avLst/>
          </a:prstGeom>
          <a:solidFill>
            <a:srgbClr val="FFFF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8" name="Google Shape;298;p18"/>
          <p:cNvSpPr txBox="1"/>
          <p:nvPr/>
        </p:nvSpPr>
        <p:spPr>
          <a:xfrm>
            <a:off x="8140700" y="3513137"/>
            <a:ext cx="241300"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5F5F5F"/>
              </a:buClr>
              <a:buSzPts val="1700"/>
              <a:buFont typeface="Arial"/>
              <a:buNone/>
            </a:pPr>
            <a:r>
              <a:rPr b="1" i="0" lang="en-US" sz="1700" u="none">
                <a:solidFill>
                  <a:srgbClr val="5F5F5F"/>
                </a:solidFill>
                <a:latin typeface="Arial"/>
                <a:ea typeface="Arial"/>
                <a:cs typeface="Arial"/>
                <a:sym typeface="Arial"/>
              </a:rPr>
              <a:t>95</a:t>
            </a:r>
            <a:endParaRPr/>
          </a:p>
        </p:txBody>
      </p:sp>
      <p:sp>
        <p:nvSpPr>
          <p:cNvPr id="299" name="Google Shape;299;p18"/>
          <p:cNvSpPr/>
          <p:nvPr/>
        </p:nvSpPr>
        <p:spPr>
          <a:xfrm>
            <a:off x="6937375" y="3463925"/>
            <a:ext cx="901700" cy="3635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0" name="Google Shape;300;p18"/>
          <p:cNvSpPr txBox="1"/>
          <p:nvPr/>
        </p:nvSpPr>
        <p:spPr>
          <a:xfrm>
            <a:off x="7265987" y="3513137"/>
            <a:ext cx="241300"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700"/>
              <a:buFont typeface="Arial"/>
              <a:buNone/>
            </a:pPr>
            <a:r>
              <a:rPr b="1" i="0" lang="en-US" sz="1700" u="none">
                <a:solidFill>
                  <a:srgbClr val="FFFFFF"/>
                </a:solidFill>
                <a:latin typeface="Arial"/>
                <a:ea typeface="Arial"/>
                <a:cs typeface="Arial"/>
                <a:sym typeface="Arial"/>
              </a:rPr>
              <a:t>78</a:t>
            </a:r>
            <a:endParaRPr/>
          </a:p>
        </p:txBody>
      </p:sp>
      <p:sp>
        <p:nvSpPr>
          <p:cNvPr id="301" name="Google Shape;301;p18"/>
          <p:cNvSpPr/>
          <p:nvPr/>
        </p:nvSpPr>
        <p:spPr>
          <a:xfrm>
            <a:off x="6038850" y="3463925"/>
            <a:ext cx="901700" cy="3635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2" name="Google Shape;302;p18"/>
          <p:cNvSpPr txBox="1"/>
          <p:nvPr/>
        </p:nvSpPr>
        <p:spPr>
          <a:xfrm>
            <a:off x="6367462" y="3513137"/>
            <a:ext cx="241300"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700"/>
              <a:buFont typeface="Arial"/>
              <a:buNone/>
            </a:pPr>
            <a:r>
              <a:rPr b="1" i="0" lang="en-US" sz="1700" u="none">
                <a:solidFill>
                  <a:srgbClr val="FFFFFF"/>
                </a:solidFill>
                <a:latin typeface="Arial"/>
                <a:ea typeface="Arial"/>
                <a:cs typeface="Arial"/>
                <a:sym typeface="Arial"/>
              </a:rPr>
              <a:t>91</a:t>
            </a:r>
            <a:endParaRPr/>
          </a:p>
        </p:txBody>
      </p:sp>
      <p:sp>
        <p:nvSpPr>
          <p:cNvPr id="303" name="Google Shape;303;p18"/>
          <p:cNvSpPr/>
          <p:nvPr/>
        </p:nvSpPr>
        <p:spPr>
          <a:xfrm>
            <a:off x="5143500" y="3463925"/>
            <a:ext cx="898525" cy="3635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4" name="Google Shape;304;p18"/>
          <p:cNvSpPr txBox="1"/>
          <p:nvPr/>
        </p:nvSpPr>
        <p:spPr>
          <a:xfrm>
            <a:off x="5472112" y="3513137"/>
            <a:ext cx="241300"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700"/>
              <a:buFont typeface="Arial"/>
              <a:buNone/>
            </a:pPr>
            <a:r>
              <a:rPr b="1" i="0" lang="en-US" sz="1700" u="none">
                <a:solidFill>
                  <a:srgbClr val="FFFFFF"/>
                </a:solidFill>
                <a:latin typeface="Arial"/>
                <a:ea typeface="Arial"/>
                <a:cs typeface="Arial"/>
                <a:sym typeface="Arial"/>
              </a:rPr>
              <a:t>81</a:t>
            </a:r>
            <a:endParaRPr/>
          </a:p>
        </p:txBody>
      </p:sp>
      <p:sp>
        <p:nvSpPr>
          <p:cNvPr id="305" name="Google Shape;305;p18"/>
          <p:cNvSpPr/>
          <p:nvPr/>
        </p:nvSpPr>
        <p:spPr>
          <a:xfrm>
            <a:off x="1230312" y="3463925"/>
            <a:ext cx="3913187" cy="360362"/>
          </a:xfrm>
          <a:prstGeom prst="rect">
            <a:avLst/>
          </a:prstGeom>
          <a:solidFill>
            <a:srgbClr val="FFFF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6" name="Google Shape;306;p18"/>
          <p:cNvSpPr txBox="1"/>
          <p:nvPr/>
        </p:nvSpPr>
        <p:spPr>
          <a:xfrm>
            <a:off x="1319212" y="3513137"/>
            <a:ext cx="927100"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5F5F5F"/>
              </a:buClr>
              <a:buSzPts val="1700"/>
              <a:buFont typeface="Arial"/>
              <a:buNone/>
            </a:pPr>
            <a:r>
              <a:rPr b="1" i="0" lang="en-US" sz="1700" u="none">
                <a:solidFill>
                  <a:srgbClr val="5F5F5F"/>
                </a:solidFill>
                <a:latin typeface="Arial"/>
                <a:ea typeface="Arial"/>
                <a:cs typeface="Arial"/>
                <a:sym typeface="Arial"/>
              </a:rPr>
              <a:t>Firewalls</a:t>
            </a:r>
            <a:endParaRPr/>
          </a:p>
        </p:txBody>
      </p:sp>
      <p:sp>
        <p:nvSpPr>
          <p:cNvPr id="307" name="Google Shape;307;p18"/>
          <p:cNvSpPr/>
          <p:nvPr/>
        </p:nvSpPr>
        <p:spPr>
          <a:xfrm>
            <a:off x="7835900" y="3143250"/>
            <a:ext cx="850900" cy="320675"/>
          </a:xfrm>
          <a:prstGeom prst="rect">
            <a:avLst/>
          </a:prstGeom>
          <a:solidFill>
            <a:srgbClr val="FFFF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8" name="Google Shape;308;p18"/>
          <p:cNvSpPr txBox="1"/>
          <p:nvPr/>
        </p:nvSpPr>
        <p:spPr>
          <a:xfrm>
            <a:off x="8140700" y="3192462"/>
            <a:ext cx="241300"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5F5F5F"/>
              </a:buClr>
              <a:buSzPts val="1700"/>
              <a:buFont typeface="Arial"/>
              <a:buNone/>
            </a:pPr>
            <a:r>
              <a:rPr b="1" i="0" lang="en-US" sz="1700" u="none">
                <a:solidFill>
                  <a:srgbClr val="5F5F5F"/>
                </a:solidFill>
                <a:latin typeface="Arial"/>
                <a:ea typeface="Arial"/>
                <a:cs typeface="Arial"/>
                <a:sym typeface="Arial"/>
              </a:rPr>
              <a:t>61</a:t>
            </a:r>
            <a:endParaRPr/>
          </a:p>
        </p:txBody>
      </p:sp>
      <p:sp>
        <p:nvSpPr>
          <p:cNvPr id="309" name="Google Shape;309;p18"/>
          <p:cNvSpPr/>
          <p:nvPr/>
        </p:nvSpPr>
        <p:spPr>
          <a:xfrm>
            <a:off x="6937375" y="3143250"/>
            <a:ext cx="901700" cy="3238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0" name="Google Shape;310;p18"/>
          <p:cNvSpPr txBox="1"/>
          <p:nvPr/>
        </p:nvSpPr>
        <p:spPr>
          <a:xfrm>
            <a:off x="7265987" y="3192462"/>
            <a:ext cx="241300"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700"/>
              <a:buFont typeface="Arial"/>
              <a:buNone/>
            </a:pPr>
            <a:r>
              <a:rPr b="1" i="0" lang="en-US" sz="1700" u="none">
                <a:solidFill>
                  <a:srgbClr val="FFFFFF"/>
                </a:solidFill>
                <a:latin typeface="Arial"/>
                <a:ea typeface="Arial"/>
                <a:cs typeface="Arial"/>
                <a:sym typeface="Arial"/>
              </a:rPr>
              <a:t>50</a:t>
            </a:r>
            <a:endParaRPr/>
          </a:p>
        </p:txBody>
      </p:sp>
      <p:sp>
        <p:nvSpPr>
          <p:cNvPr id="311" name="Google Shape;311;p18"/>
          <p:cNvSpPr/>
          <p:nvPr/>
        </p:nvSpPr>
        <p:spPr>
          <a:xfrm>
            <a:off x="6038850" y="3143250"/>
            <a:ext cx="901700" cy="3238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2" name="Google Shape;312;p18"/>
          <p:cNvSpPr txBox="1"/>
          <p:nvPr/>
        </p:nvSpPr>
        <p:spPr>
          <a:xfrm>
            <a:off x="6367462" y="3192462"/>
            <a:ext cx="241300"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700"/>
              <a:buFont typeface="Arial"/>
              <a:buNone/>
            </a:pPr>
            <a:r>
              <a:rPr b="1" i="0" lang="en-US" sz="1700" u="none">
                <a:solidFill>
                  <a:srgbClr val="FFFFFF"/>
                </a:solidFill>
                <a:latin typeface="Arial"/>
                <a:ea typeface="Arial"/>
                <a:cs typeface="Arial"/>
                <a:sym typeface="Arial"/>
              </a:rPr>
              <a:t>42</a:t>
            </a:r>
            <a:endParaRPr/>
          </a:p>
        </p:txBody>
      </p:sp>
      <p:sp>
        <p:nvSpPr>
          <p:cNvPr id="313" name="Google Shape;313;p18"/>
          <p:cNvSpPr/>
          <p:nvPr/>
        </p:nvSpPr>
        <p:spPr>
          <a:xfrm>
            <a:off x="5143500" y="3143250"/>
            <a:ext cx="898525" cy="3238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4" name="Google Shape;314;p18"/>
          <p:cNvSpPr txBox="1"/>
          <p:nvPr/>
        </p:nvSpPr>
        <p:spPr>
          <a:xfrm>
            <a:off x="5472112" y="3192462"/>
            <a:ext cx="241300"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700"/>
              <a:buFont typeface="Arial"/>
              <a:buNone/>
            </a:pPr>
            <a:r>
              <a:rPr b="1" i="0" lang="en-US" sz="1700" u="none">
                <a:solidFill>
                  <a:srgbClr val="FFFFFF"/>
                </a:solidFill>
                <a:latin typeface="Arial"/>
                <a:ea typeface="Arial"/>
                <a:cs typeface="Arial"/>
                <a:sym typeface="Arial"/>
              </a:rPr>
              <a:t>35</a:t>
            </a:r>
            <a:endParaRPr/>
          </a:p>
        </p:txBody>
      </p:sp>
      <p:sp>
        <p:nvSpPr>
          <p:cNvPr id="315" name="Google Shape;315;p18"/>
          <p:cNvSpPr/>
          <p:nvPr/>
        </p:nvSpPr>
        <p:spPr>
          <a:xfrm>
            <a:off x="1230312" y="3143250"/>
            <a:ext cx="3913187" cy="320675"/>
          </a:xfrm>
          <a:prstGeom prst="rect">
            <a:avLst/>
          </a:prstGeom>
          <a:solidFill>
            <a:srgbClr val="FFFF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6" name="Google Shape;316;p18"/>
          <p:cNvSpPr txBox="1"/>
          <p:nvPr/>
        </p:nvSpPr>
        <p:spPr>
          <a:xfrm>
            <a:off x="1319212" y="3192462"/>
            <a:ext cx="2919412"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5F5F5F"/>
              </a:buClr>
              <a:buSzPts val="1700"/>
              <a:buFont typeface="Arial"/>
              <a:buNone/>
            </a:pPr>
            <a:r>
              <a:rPr b="1" i="0" lang="en-US" sz="1700" u="none">
                <a:solidFill>
                  <a:srgbClr val="5F5F5F"/>
                </a:solidFill>
                <a:latin typeface="Arial"/>
                <a:ea typeface="Arial"/>
                <a:cs typeface="Arial"/>
                <a:sym typeface="Arial"/>
              </a:rPr>
              <a:t>Intrusion Detection Systems</a:t>
            </a:r>
            <a:endParaRPr/>
          </a:p>
        </p:txBody>
      </p:sp>
      <p:sp>
        <p:nvSpPr>
          <p:cNvPr id="317" name="Google Shape;317;p18"/>
          <p:cNvSpPr/>
          <p:nvPr/>
        </p:nvSpPr>
        <p:spPr>
          <a:xfrm>
            <a:off x="7835900" y="2220912"/>
            <a:ext cx="850900" cy="428625"/>
          </a:xfrm>
          <a:prstGeom prst="rect">
            <a:avLst/>
          </a:prstGeom>
          <a:solidFill>
            <a:srgbClr val="0033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8" name="Google Shape;318;p18"/>
          <p:cNvSpPr txBox="1"/>
          <p:nvPr/>
        </p:nvSpPr>
        <p:spPr>
          <a:xfrm>
            <a:off x="7939087" y="2276475"/>
            <a:ext cx="622300" cy="3349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2200"/>
              <a:buFont typeface="Arial"/>
              <a:buNone/>
            </a:pPr>
            <a:r>
              <a:rPr b="1" i="0" lang="en-US" sz="2200" u="none">
                <a:solidFill>
                  <a:srgbClr val="FFFFFF"/>
                </a:solidFill>
                <a:latin typeface="Arial"/>
                <a:ea typeface="Arial"/>
                <a:cs typeface="Arial"/>
                <a:sym typeface="Arial"/>
              </a:rPr>
              <a:t>2001</a:t>
            </a:r>
            <a:endParaRPr/>
          </a:p>
        </p:txBody>
      </p:sp>
      <p:sp>
        <p:nvSpPr>
          <p:cNvPr id="319" name="Google Shape;319;p18"/>
          <p:cNvSpPr/>
          <p:nvPr/>
        </p:nvSpPr>
        <p:spPr>
          <a:xfrm>
            <a:off x="6937375" y="2220912"/>
            <a:ext cx="898525" cy="428625"/>
          </a:xfrm>
          <a:prstGeom prst="rect">
            <a:avLst/>
          </a:prstGeom>
          <a:solidFill>
            <a:srgbClr val="0033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0" name="Google Shape;320;p18"/>
          <p:cNvSpPr txBox="1"/>
          <p:nvPr/>
        </p:nvSpPr>
        <p:spPr>
          <a:xfrm>
            <a:off x="7051675" y="2320925"/>
            <a:ext cx="622300" cy="3349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2200"/>
              <a:buFont typeface="Arial"/>
              <a:buNone/>
            </a:pPr>
            <a:r>
              <a:rPr b="1" i="0" lang="en-US" sz="2200" u="none">
                <a:solidFill>
                  <a:srgbClr val="FFFFFF"/>
                </a:solidFill>
                <a:latin typeface="Arial"/>
                <a:ea typeface="Arial"/>
                <a:cs typeface="Arial"/>
                <a:sym typeface="Arial"/>
              </a:rPr>
              <a:t>2000</a:t>
            </a:r>
            <a:endParaRPr/>
          </a:p>
        </p:txBody>
      </p:sp>
      <p:sp>
        <p:nvSpPr>
          <p:cNvPr id="321" name="Google Shape;321;p18"/>
          <p:cNvSpPr txBox="1"/>
          <p:nvPr/>
        </p:nvSpPr>
        <p:spPr>
          <a:xfrm>
            <a:off x="6038850" y="2220912"/>
            <a:ext cx="898525" cy="428625"/>
          </a:xfrm>
          <a:prstGeom prst="rect">
            <a:avLst/>
          </a:prstGeom>
          <a:solidFill>
            <a:srgbClr val="0033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2" name="Google Shape;322;p18"/>
          <p:cNvSpPr txBox="1"/>
          <p:nvPr/>
        </p:nvSpPr>
        <p:spPr>
          <a:xfrm>
            <a:off x="6153150" y="2320925"/>
            <a:ext cx="622300" cy="3349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2200"/>
              <a:buFont typeface="Arial"/>
              <a:buNone/>
            </a:pPr>
            <a:r>
              <a:rPr b="1" i="0" lang="en-US" sz="2200" u="none">
                <a:solidFill>
                  <a:srgbClr val="FFFFFF"/>
                </a:solidFill>
                <a:latin typeface="Arial"/>
                <a:ea typeface="Arial"/>
                <a:cs typeface="Arial"/>
                <a:sym typeface="Arial"/>
              </a:rPr>
              <a:t>1999</a:t>
            </a:r>
            <a:endParaRPr/>
          </a:p>
        </p:txBody>
      </p:sp>
      <p:sp>
        <p:nvSpPr>
          <p:cNvPr id="323" name="Google Shape;323;p18"/>
          <p:cNvSpPr/>
          <p:nvPr/>
        </p:nvSpPr>
        <p:spPr>
          <a:xfrm>
            <a:off x="5143500" y="2220912"/>
            <a:ext cx="895350" cy="428625"/>
          </a:xfrm>
          <a:prstGeom prst="rect">
            <a:avLst/>
          </a:prstGeom>
          <a:solidFill>
            <a:srgbClr val="0033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4" name="Google Shape;324;p18"/>
          <p:cNvSpPr txBox="1"/>
          <p:nvPr/>
        </p:nvSpPr>
        <p:spPr>
          <a:xfrm>
            <a:off x="5270500" y="2276475"/>
            <a:ext cx="622300" cy="3349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2200"/>
              <a:buFont typeface="Arial"/>
              <a:buNone/>
            </a:pPr>
            <a:r>
              <a:rPr b="1" i="0" lang="en-US" sz="2200" u="none">
                <a:solidFill>
                  <a:srgbClr val="FFFFFF"/>
                </a:solidFill>
                <a:latin typeface="Arial"/>
                <a:ea typeface="Arial"/>
                <a:cs typeface="Arial"/>
                <a:sym typeface="Arial"/>
              </a:rPr>
              <a:t>1998</a:t>
            </a:r>
            <a:endParaRPr/>
          </a:p>
        </p:txBody>
      </p:sp>
      <p:sp>
        <p:nvSpPr>
          <p:cNvPr id="325" name="Google Shape;325;p18"/>
          <p:cNvSpPr/>
          <p:nvPr/>
        </p:nvSpPr>
        <p:spPr>
          <a:xfrm>
            <a:off x="1230312" y="2220912"/>
            <a:ext cx="3913187" cy="428625"/>
          </a:xfrm>
          <a:prstGeom prst="rect">
            <a:avLst/>
          </a:prstGeom>
          <a:solidFill>
            <a:srgbClr val="0033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6" name="Google Shape;326;p18"/>
          <p:cNvSpPr/>
          <p:nvPr/>
        </p:nvSpPr>
        <p:spPr>
          <a:xfrm>
            <a:off x="1219200" y="2209800"/>
            <a:ext cx="7480300" cy="25400"/>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27" name="Google Shape;327;p18"/>
          <p:cNvCxnSpPr/>
          <p:nvPr/>
        </p:nvCxnSpPr>
        <p:spPr>
          <a:xfrm>
            <a:off x="1230312" y="3143250"/>
            <a:ext cx="7456487" cy="1587"/>
          </a:xfrm>
          <a:prstGeom prst="straightConnector1">
            <a:avLst/>
          </a:prstGeom>
          <a:solidFill>
            <a:srgbClr val="FFFFFF"/>
          </a:solidFill>
          <a:ln cap="flat" cmpd="sng" w="12700">
            <a:solidFill>
              <a:srgbClr val="000000"/>
            </a:solidFill>
            <a:prstDash val="solid"/>
            <a:miter lim="800000"/>
            <a:headEnd len="med" w="med" type="none"/>
            <a:tailEnd len="med" w="med" type="none"/>
          </a:ln>
        </p:spPr>
      </p:cxnSp>
      <p:cxnSp>
        <p:nvCxnSpPr>
          <p:cNvPr id="328" name="Google Shape;328;p18"/>
          <p:cNvCxnSpPr/>
          <p:nvPr/>
        </p:nvCxnSpPr>
        <p:spPr>
          <a:xfrm>
            <a:off x="1230312" y="3463925"/>
            <a:ext cx="7456487" cy="1587"/>
          </a:xfrm>
          <a:prstGeom prst="straightConnector1">
            <a:avLst/>
          </a:prstGeom>
          <a:solidFill>
            <a:srgbClr val="FFFFFF"/>
          </a:solidFill>
          <a:ln cap="flat" cmpd="sng" w="12700">
            <a:solidFill>
              <a:srgbClr val="000000"/>
            </a:solidFill>
            <a:prstDash val="solid"/>
            <a:miter lim="800000"/>
            <a:headEnd len="med" w="med" type="none"/>
            <a:tailEnd len="med" w="med" type="none"/>
          </a:ln>
        </p:spPr>
      </p:cxnSp>
      <p:cxnSp>
        <p:nvCxnSpPr>
          <p:cNvPr id="329" name="Google Shape;329;p18"/>
          <p:cNvCxnSpPr/>
          <p:nvPr/>
        </p:nvCxnSpPr>
        <p:spPr>
          <a:xfrm>
            <a:off x="1230312" y="3824287"/>
            <a:ext cx="7456487" cy="1587"/>
          </a:xfrm>
          <a:prstGeom prst="straightConnector1">
            <a:avLst/>
          </a:prstGeom>
          <a:solidFill>
            <a:srgbClr val="FFFFFF"/>
          </a:solidFill>
          <a:ln cap="flat" cmpd="sng" w="12700">
            <a:solidFill>
              <a:srgbClr val="000000"/>
            </a:solidFill>
            <a:prstDash val="solid"/>
            <a:miter lim="800000"/>
            <a:headEnd len="med" w="med" type="none"/>
            <a:tailEnd len="med" w="med" type="none"/>
          </a:ln>
        </p:spPr>
      </p:cxnSp>
      <p:cxnSp>
        <p:nvCxnSpPr>
          <p:cNvPr id="330" name="Google Shape;330;p18"/>
          <p:cNvCxnSpPr/>
          <p:nvPr/>
        </p:nvCxnSpPr>
        <p:spPr>
          <a:xfrm>
            <a:off x="1230312" y="4144962"/>
            <a:ext cx="7456487" cy="1587"/>
          </a:xfrm>
          <a:prstGeom prst="straightConnector1">
            <a:avLst/>
          </a:prstGeom>
          <a:solidFill>
            <a:srgbClr val="FFFFFF"/>
          </a:solidFill>
          <a:ln cap="flat" cmpd="sng" w="12700">
            <a:solidFill>
              <a:srgbClr val="000000"/>
            </a:solidFill>
            <a:prstDash val="solid"/>
            <a:miter lim="800000"/>
            <a:headEnd len="med" w="med" type="none"/>
            <a:tailEnd len="med" w="med" type="none"/>
          </a:ln>
        </p:spPr>
      </p:cxnSp>
      <p:sp>
        <p:nvSpPr>
          <p:cNvPr id="331" name="Google Shape;331;p18"/>
          <p:cNvSpPr/>
          <p:nvPr/>
        </p:nvSpPr>
        <p:spPr>
          <a:xfrm>
            <a:off x="1219200" y="4770437"/>
            <a:ext cx="7480300" cy="26987"/>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2" name="Google Shape;332;p18"/>
          <p:cNvSpPr/>
          <p:nvPr/>
        </p:nvSpPr>
        <p:spPr>
          <a:xfrm>
            <a:off x="1219200" y="2209800"/>
            <a:ext cx="26987" cy="258127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33" name="Google Shape;333;p18"/>
          <p:cNvCxnSpPr/>
          <p:nvPr/>
        </p:nvCxnSpPr>
        <p:spPr>
          <a:xfrm>
            <a:off x="5143500" y="2220912"/>
            <a:ext cx="1587" cy="2559050"/>
          </a:xfrm>
          <a:prstGeom prst="straightConnector1">
            <a:avLst/>
          </a:prstGeom>
          <a:solidFill>
            <a:srgbClr val="FFFFFF"/>
          </a:solidFill>
          <a:ln cap="flat" cmpd="sng" w="12700">
            <a:solidFill>
              <a:srgbClr val="000000"/>
            </a:solidFill>
            <a:prstDash val="solid"/>
            <a:miter lim="800000"/>
            <a:headEnd len="med" w="med" type="none"/>
            <a:tailEnd len="med" w="med" type="none"/>
          </a:ln>
        </p:spPr>
      </p:cxnSp>
      <p:cxnSp>
        <p:nvCxnSpPr>
          <p:cNvPr id="334" name="Google Shape;334;p18"/>
          <p:cNvCxnSpPr/>
          <p:nvPr/>
        </p:nvCxnSpPr>
        <p:spPr>
          <a:xfrm>
            <a:off x="6038850" y="2220912"/>
            <a:ext cx="1587" cy="2559050"/>
          </a:xfrm>
          <a:prstGeom prst="straightConnector1">
            <a:avLst/>
          </a:prstGeom>
          <a:solidFill>
            <a:srgbClr val="FFFFFF"/>
          </a:solidFill>
          <a:ln cap="flat" cmpd="sng" w="12700">
            <a:solidFill>
              <a:srgbClr val="000000"/>
            </a:solidFill>
            <a:prstDash val="solid"/>
            <a:miter lim="800000"/>
            <a:headEnd len="med" w="med" type="none"/>
            <a:tailEnd len="med" w="med" type="none"/>
          </a:ln>
        </p:spPr>
      </p:cxnSp>
      <p:cxnSp>
        <p:nvCxnSpPr>
          <p:cNvPr id="335" name="Google Shape;335;p18"/>
          <p:cNvCxnSpPr/>
          <p:nvPr/>
        </p:nvCxnSpPr>
        <p:spPr>
          <a:xfrm>
            <a:off x="6937375" y="2220912"/>
            <a:ext cx="1587" cy="2559050"/>
          </a:xfrm>
          <a:prstGeom prst="straightConnector1">
            <a:avLst/>
          </a:prstGeom>
          <a:solidFill>
            <a:srgbClr val="FFFFFF"/>
          </a:solidFill>
          <a:ln cap="flat" cmpd="sng" w="12700">
            <a:solidFill>
              <a:srgbClr val="000000"/>
            </a:solidFill>
            <a:prstDash val="solid"/>
            <a:miter lim="800000"/>
            <a:headEnd len="med" w="med" type="none"/>
            <a:tailEnd len="med" w="med" type="none"/>
          </a:ln>
        </p:spPr>
      </p:cxnSp>
      <p:cxnSp>
        <p:nvCxnSpPr>
          <p:cNvPr id="336" name="Google Shape;336;p18"/>
          <p:cNvCxnSpPr/>
          <p:nvPr/>
        </p:nvCxnSpPr>
        <p:spPr>
          <a:xfrm>
            <a:off x="7835900" y="2220912"/>
            <a:ext cx="1587" cy="2559050"/>
          </a:xfrm>
          <a:prstGeom prst="straightConnector1">
            <a:avLst/>
          </a:prstGeom>
          <a:solidFill>
            <a:srgbClr val="FFFFFF"/>
          </a:solidFill>
          <a:ln cap="flat" cmpd="sng" w="12700">
            <a:solidFill>
              <a:srgbClr val="000000"/>
            </a:solidFill>
            <a:prstDash val="solid"/>
            <a:miter lim="800000"/>
            <a:headEnd len="med" w="med" type="none"/>
            <a:tailEnd len="med" w="med" type="none"/>
          </a:ln>
        </p:spPr>
      </p:cxnSp>
      <p:sp>
        <p:nvSpPr>
          <p:cNvPr id="337" name="Google Shape;337;p18"/>
          <p:cNvSpPr/>
          <p:nvPr/>
        </p:nvSpPr>
        <p:spPr>
          <a:xfrm>
            <a:off x="8675687" y="2209800"/>
            <a:ext cx="26987" cy="2581275"/>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38" name="Google Shape;338;p18"/>
          <p:cNvCxnSpPr/>
          <p:nvPr/>
        </p:nvCxnSpPr>
        <p:spPr>
          <a:xfrm>
            <a:off x="1230312" y="2649537"/>
            <a:ext cx="7456487" cy="1587"/>
          </a:xfrm>
          <a:prstGeom prst="straightConnector1">
            <a:avLst/>
          </a:prstGeom>
          <a:solidFill>
            <a:srgbClr val="FFFFFF"/>
          </a:solidFill>
          <a:ln cap="flat" cmpd="sng" w="12700">
            <a:solidFill>
              <a:srgbClr val="000000"/>
            </a:solidFill>
            <a:prstDash val="solid"/>
            <a:miter lim="800000"/>
            <a:headEnd len="med" w="med" type="none"/>
            <a:tailEnd len="med" w="med" type="none"/>
          </a:ln>
        </p:spPr>
      </p:cxnSp>
      <p:cxnSp>
        <p:nvCxnSpPr>
          <p:cNvPr id="339" name="Google Shape;339;p18"/>
          <p:cNvCxnSpPr/>
          <p:nvPr/>
        </p:nvCxnSpPr>
        <p:spPr>
          <a:xfrm>
            <a:off x="1230312" y="4462462"/>
            <a:ext cx="7456487" cy="1587"/>
          </a:xfrm>
          <a:prstGeom prst="straightConnector1">
            <a:avLst/>
          </a:prstGeom>
          <a:solidFill>
            <a:srgbClr val="FFFFFF"/>
          </a:solidFill>
          <a:ln cap="flat" cmpd="sng" w="12700">
            <a:solidFill>
              <a:srgbClr val="000000"/>
            </a:solidFill>
            <a:prstDash val="solid"/>
            <a:miter lim="800000"/>
            <a:headEnd len="med" w="med" type="none"/>
            <a:tailEnd len="med" w="med" type="none"/>
          </a:ln>
        </p:spPr>
      </p:cxnSp>
      <p:sp>
        <p:nvSpPr>
          <p:cNvPr id="340" name="Google Shape;340;p18"/>
          <p:cNvSpPr/>
          <p:nvPr/>
        </p:nvSpPr>
        <p:spPr>
          <a:xfrm>
            <a:off x="1295400" y="5334000"/>
            <a:ext cx="7442200" cy="4222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1" name="Google Shape;341;p18"/>
          <p:cNvSpPr txBox="1"/>
          <p:nvPr/>
        </p:nvSpPr>
        <p:spPr>
          <a:xfrm>
            <a:off x="1384300" y="5330825"/>
            <a:ext cx="98425" cy="3349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0000"/>
              </a:buClr>
              <a:buSzPts val="2200"/>
              <a:buFont typeface="Arial"/>
              <a:buNone/>
            </a:pPr>
            <a:r>
              <a:rPr b="0" i="0" lang="en-US" sz="2200" u="none">
                <a:solidFill>
                  <a:srgbClr val="FF0000"/>
                </a:solidFill>
                <a:latin typeface="Arial"/>
                <a:ea typeface="Arial"/>
                <a:cs typeface="Arial"/>
                <a:sym typeface="Arial"/>
              </a:rPr>
              <a:t>•</a:t>
            </a:r>
            <a:endParaRPr/>
          </a:p>
        </p:txBody>
      </p:sp>
      <p:sp>
        <p:nvSpPr>
          <p:cNvPr id="342" name="Google Shape;342;p18"/>
          <p:cNvSpPr txBox="1"/>
          <p:nvPr/>
        </p:nvSpPr>
        <p:spPr>
          <a:xfrm>
            <a:off x="1495425" y="5330825"/>
            <a:ext cx="2938462" cy="3349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0000"/>
              </a:buClr>
              <a:buSzPts val="2200"/>
              <a:buFont typeface="Arial"/>
              <a:buNone/>
            </a:pPr>
            <a:r>
              <a:rPr b="0" i="0" lang="en-US" sz="2200" u="none">
                <a:solidFill>
                  <a:srgbClr val="FF0000"/>
                </a:solidFill>
                <a:latin typeface="Arial"/>
                <a:ea typeface="Arial"/>
                <a:cs typeface="Arial"/>
                <a:sym typeface="Arial"/>
              </a:rPr>
              <a:t>False sense of security </a:t>
            </a:r>
            <a:endParaRPr/>
          </a:p>
        </p:txBody>
      </p:sp>
      <p:sp>
        <p:nvSpPr>
          <p:cNvPr id="343" name="Google Shape;343;p18"/>
          <p:cNvSpPr txBox="1"/>
          <p:nvPr/>
        </p:nvSpPr>
        <p:spPr>
          <a:xfrm>
            <a:off x="4699000" y="5330825"/>
            <a:ext cx="155575" cy="3349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0000"/>
              </a:buClr>
              <a:buSzPts val="2200"/>
              <a:buFont typeface="Arial"/>
              <a:buNone/>
            </a:pPr>
            <a:r>
              <a:rPr b="0" i="0" lang="en-US" sz="2200" u="none">
                <a:solidFill>
                  <a:srgbClr val="FF0000"/>
                </a:solidFill>
                <a:latin typeface="Arial"/>
                <a:ea typeface="Arial"/>
                <a:cs typeface="Arial"/>
                <a:sym typeface="Arial"/>
              </a:rPr>
              <a:t>–</a:t>
            </a:r>
            <a:endParaRPr/>
          </a:p>
        </p:txBody>
      </p:sp>
      <p:sp>
        <p:nvSpPr>
          <p:cNvPr id="344" name="Google Shape;344;p18"/>
          <p:cNvSpPr txBox="1"/>
          <p:nvPr/>
        </p:nvSpPr>
        <p:spPr>
          <a:xfrm>
            <a:off x="4916487" y="5330825"/>
            <a:ext cx="3560762" cy="3349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0000"/>
              </a:buClr>
              <a:buSzPts val="2200"/>
              <a:buFont typeface="Arial"/>
              <a:buNone/>
            </a:pPr>
            <a:r>
              <a:rPr b="0" i="1" lang="en-US" sz="2200" u="none">
                <a:solidFill>
                  <a:srgbClr val="FF0000"/>
                </a:solidFill>
                <a:latin typeface="Arial"/>
                <a:ea typeface="Arial"/>
                <a:cs typeface="Arial"/>
                <a:sym typeface="Arial"/>
              </a:rPr>
              <a:t>“We already have a Firewall”</a:t>
            </a:r>
            <a:endParaRPr/>
          </a:p>
        </p:txBody>
      </p:sp>
      <p:sp>
        <p:nvSpPr>
          <p:cNvPr id="345" name="Google Shape;345;p18"/>
          <p:cNvSpPr txBox="1"/>
          <p:nvPr/>
        </p:nvSpPr>
        <p:spPr>
          <a:xfrm>
            <a:off x="3810000" y="6324600"/>
            <a:ext cx="1066800"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00"/>
              </a:buClr>
              <a:buSzPts val="2400"/>
              <a:buFont typeface="Arial"/>
              <a:buNone/>
            </a:pPr>
            <a:fld id="{00000000-1234-1234-1234-123412341234}" type="slidenum">
              <a:rPr b="0" baseline="-25000" i="0" lang="en-US" sz="2400" u="none">
                <a:solidFill>
                  <a:srgbClr val="FFFF00"/>
                </a:solidFill>
                <a:latin typeface="Arial"/>
                <a:ea typeface="Arial"/>
                <a:cs typeface="Arial"/>
                <a:sym typeface="Arial"/>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9" name="Shape 349"/>
        <p:cNvGrpSpPr/>
        <p:nvPr/>
      </p:nvGrpSpPr>
      <p:grpSpPr>
        <a:xfrm>
          <a:off x="0" y="0"/>
          <a:ext cx="0" cy="0"/>
          <a:chOff x="0" y="0"/>
          <a:chExt cx="0" cy="0"/>
        </a:xfrm>
      </p:grpSpPr>
      <p:sp>
        <p:nvSpPr>
          <p:cNvPr id="350" name="Google Shape;350;p19"/>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What is India inc’s  biggest threat?</a:t>
            </a:r>
            <a:endParaRPr/>
          </a:p>
        </p:txBody>
      </p:sp>
      <p:sp>
        <p:nvSpPr>
          <p:cNvPr id="351" name="Google Shape;351;p19"/>
          <p:cNvSpPr txBox="1"/>
          <p:nvPr>
            <p:ph idx="1" type="body"/>
          </p:nvPr>
        </p:nvSpPr>
        <p:spPr>
          <a:xfrm>
            <a:off x="1066800" y="1981200"/>
            <a:ext cx="75438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1680"/>
              <a:buFont typeface="Noto Sans Symbols"/>
              <a:buChar char="■"/>
            </a:pPr>
            <a:r>
              <a:rPr b="0" i="0" lang="en-US" sz="2400" u="none">
                <a:solidFill>
                  <a:schemeClr val="dk1"/>
                </a:solidFill>
                <a:latin typeface="Tahoma"/>
                <a:ea typeface="Tahoma"/>
                <a:cs typeface="Tahoma"/>
                <a:sym typeface="Tahoma"/>
              </a:rPr>
              <a:t>Cyber crime is now a bigger threat to India Inc than physical crime. In a recent survey by IBM, a greater number of companies (44%) listed cyber crime as a bigger threat to their profitability than physical crime (31%). </a:t>
            </a:r>
            <a:br>
              <a:rPr b="0" i="0" lang="en-US" sz="2400" u="none">
                <a:solidFill>
                  <a:schemeClr val="dk1"/>
                </a:solidFill>
                <a:latin typeface="Tahoma"/>
                <a:ea typeface="Tahoma"/>
                <a:cs typeface="Tahoma"/>
                <a:sym typeface="Tahoma"/>
              </a:rPr>
            </a:br>
            <a:br>
              <a:rPr b="0" i="0" lang="en-US" sz="2400" u="none">
                <a:solidFill>
                  <a:schemeClr val="dk1"/>
                </a:solidFill>
                <a:latin typeface="Tahoma"/>
                <a:ea typeface="Tahoma"/>
                <a:cs typeface="Tahoma"/>
                <a:sym typeface="Tahoma"/>
              </a:rPr>
            </a:br>
            <a:r>
              <a:rPr b="0" i="0" lang="en-US" sz="2400" u="none">
                <a:solidFill>
                  <a:schemeClr val="dk1"/>
                </a:solidFill>
                <a:latin typeface="Tahoma"/>
                <a:ea typeface="Tahoma"/>
                <a:cs typeface="Tahoma"/>
                <a:sym typeface="Tahoma"/>
              </a:rPr>
              <a:t>The cost of cyber crime stems primarily from loss of revenue, loss of market capitalisation, damage to the brand, and loss of customers, in that order. </a:t>
            </a:r>
            <a:br>
              <a:rPr b="0" i="0" lang="en-US" sz="2400" u="none">
                <a:solidFill>
                  <a:schemeClr val="dk1"/>
                </a:solidFill>
                <a:latin typeface="Tahoma"/>
                <a:ea typeface="Tahoma"/>
                <a:cs typeface="Tahoma"/>
                <a:sym typeface="Tahoma"/>
              </a:rPr>
            </a:br>
            <a:br>
              <a:rPr b="0" i="0" lang="en-US" sz="2400" u="none">
                <a:solidFill>
                  <a:schemeClr val="dk1"/>
                </a:solidFill>
                <a:latin typeface="Tahoma"/>
                <a:ea typeface="Tahoma"/>
                <a:cs typeface="Tahoma"/>
                <a:sym typeface="Tahoma"/>
              </a:rPr>
            </a:br>
            <a:r>
              <a:rPr b="0" i="0" lang="en-US" sz="2400" u="none">
                <a:solidFill>
                  <a:schemeClr val="dk1"/>
                </a:solidFill>
                <a:latin typeface="Tahoma"/>
                <a:ea typeface="Tahoma"/>
                <a:cs typeface="Tahoma"/>
                <a:sym typeface="Tahoma"/>
              </a:rPr>
              <a:t>About 67% local Chief Information Officers (CIOs) who took part in the survey perceived cyber crime as more costly, compared to the global benchmark of 50%.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5" name="Shape 355"/>
        <p:cNvGrpSpPr/>
        <p:nvPr/>
      </p:nvGrpSpPr>
      <p:grpSpPr>
        <a:xfrm>
          <a:off x="0" y="0"/>
          <a:ext cx="0" cy="0"/>
          <a:chOff x="0" y="0"/>
          <a:chExt cx="0" cy="0"/>
        </a:xfrm>
      </p:grpSpPr>
      <p:sp>
        <p:nvSpPr>
          <p:cNvPr id="356" name="Google Shape;356;p20"/>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Combating Cyber crime-Indian legal framework</a:t>
            </a:r>
            <a:endParaRPr/>
          </a:p>
        </p:txBody>
      </p:sp>
      <p:sp>
        <p:nvSpPr>
          <p:cNvPr id="357" name="Google Shape;357;p20"/>
          <p:cNvSpPr txBox="1"/>
          <p:nvPr>
            <p:ph idx="1" type="body"/>
          </p:nvPr>
        </p:nvSpPr>
        <p:spPr>
          <a:xfrm>
            <a:off x="1066800" y="1981200"/>
            <a:ext cx="75438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400"/>
              <a:buFont typeface="Noto Sans Symbols"/>
              <a:buChar char="■"/>
            </a:pPr>
            <a:r>
              <a:rPr b="0" i="0" lang="en-US" sz="2000" u="none">
                <a:solidFill>
                  <a:schemeClr val="dk1"/>
                </a:solidFill>
                <a:latin typeface="Tahoma"/>
                <a:ea typeface="Tahoma"/>
                <a:cs typeface="Tahoma"/>
                <a:sym typeface="Tahoma"/>
              </a:rPr>
              <a:t>Information Technology Act, 2000-came into force on 17 October 2000</a:t>
            </a:r>
            <a:endParaRPr/>
          </a:p>
          <a:p>
            <a:pPr indent="-342900" lvl="0" marL="342900" marR="0" rtl="0" algn="l">
              <a:lnSpc>
                <a:spcPct val="80000"/>
              </a:lnSpc>
              <a:spcBef>
                <a:spcPts val="400"/>
              </a:spcBef>
              <a:spcAft>
                <a:spcPts val="0"/>
              </a:spcAft>
              <a:buClr>
                <a:schemeClr val="hlink"/>
              </a:buClr>
              <a:buSzPts val="1400"/>
              <a:buFont typeface="Noto Sans Symbols"/>
              <a:buChar char="■"/>
            </a:pPr>
            <a:r>
              <a:rPr b="0" i="0" lang="en-US" sz="2000" u="none">
                <a:solidFill>
                  <a:schemeClr val="dk1"/>
                </a:solidFill>
                <a:latin typeface="Tahoma"/>
                <a:ea typeface="Tahoma"/>
                <a:cs typeface="Tahoma"/>
                <a:sym typeface="Tahoma"/>
              </a:rPr>
              <a:t>Extends to whole of India and also applies to any offence or contravention there under committed outside India by any person {section 1 (2)} </a:t>
            </a:r>
            <a:endParaRPr/>
          </a:p>
          <a:p>
            <a:pPr indent="-342900" lvl="0" marL="342900" marR="0" rtl="0" algn="l">
              <a:lnSpc>
                <a:spcPct val="80000"/>
              </a:lnSpc>
              <a:spcBef>
                <a:spcPts val="400"/>
              </a:spcBef>
              <a:spcAft>
                <a:spcPts val="0"/>
              </a:spcAft>
              <a:buClr>
                <a:schemeClr val="hlink"/>
              </a:buClr>
              <a:buSzPts val="1400"/>
              <a:buFont typeface="Noto Sans Symbols"/>
              <a:buChar char="■"/>
            </a:pPr>
            <a:r>
              <a:rPr b="0" i="0" lang="en-US" sz="2000" u="none">
                <a:solidFill>
                  <a:schemeClr val="dk1"/>
                </a:solidFill>
                <a:latin typeface="Tahoma"/>
                <a:ea typeface="Tahoma"/>
                <a:cs typeface="Tahoma"/>
                <a:sym typeface="Tahoma"/>
              </a:rPr>
              <a:t>read with Section 75- Act applies to offence or contravention </a:t>
            </a:r>
            <a:r>
              <a:rPr b="0" i="0" lang="en-US" sz="2000" u="none">
                <a:solidFill>
                  <a:srgbClr val="FF66FF"/>
                </a:solidFill>
                <a:latin typeface="Tahoma"/>
                <a:ea typeface="Tahoma"/>
                <a:cs typeface="Tahoma"/>
                <a:sym typeface="Tahoma"/>
              </a:rPr>
              <a:t>committed outside India</a:t>
            </a:r>
            <a:r>
              <a:rPr b="0" i="0" lang="en-US" sz="2000" u="none">
                <a:solidFill>
                  <a:schemeClr val="dk1"/>
                </a:solidFill>
                <a:latin typeface="Tahoma"/>
                <a:ea typeface="Tahoma"/>
                <a:cs typeface="Tahoma"/>
                <a:sym typeface="Tahoma"/>
              </a:rPr>
              <a:t> by any person </a:t>
            </a:r>
            <a:r>
              <a:rPr b="0" i="0" lang="en-US" sz="2000" u="none">
                <a:solidFill>
                  <a:srgbClr val="FF66FF"/>
                </a:solidFill>
                <a:latin typeface="Tahoma"/>
                <a:ea typeface="Tahoma"/>
                <a:cs typeface="Tahoma"/>
                <a:sym typeface="Tahoma"/>
              </a:rPr>
              <a:t>irrespective of his nationality,</a:t>
            </a:r>
            <a:r>
              <a:rPr b="0" i="0" lang="en-US" sz="2000" u="none">
                <a:solidFill>
                  <a:schemeClr val="dk1"/>
                </a:solidFill>
                <a:latin typeface="Tahoma"/>
                <a:ea typeface="Tahoma"/>
                <a:cs typeface="Tahoma"/>
                <a:sym typeface="Tahoma"/>
              </a:rPr>
              <a:t> if such act involves a computer, computer system or </a:t>
            </a:r>
            <a:r>
              <a:rPr b="0" i="0" lang="en-US" sz="2000" u="none">
                <a:solidFill>
                  <a:srgbClr val="FF66FF"/>
                </a:solidFill>
                <a:latin typeface="Tahoma"/>
                <a:ea typeface="Tahoma"/>
                <a:cs typeface="Tahoma"/>
                <a:sym typeface="Tahoma"/>
              </a:rPr>
              <a:t>network located in India</a:t>
            </a:r>
            <a:r>
              <a:rPr b="0" i="0" lang="en-US" sz="2000" u="none">
                <a:solidFill>
                  <a:schemeClr val="dk1"/>
                </a:solidFill>
                <a:latin typeface="Tahoma"/>
                <a:ea typeface="Tahoma"/>
                <a:cs typeface="Tahoma"/>
                <a:sym typeface="Tahoma"/>
              </a:rPr>
              <a:t> </a:t>
            </a:r>
            <a:endParaRPr/>
          </a:p>
          <a:p>
            <a:pPr indent="-342900" lvl="0" marL="342900" marR="0" rtl="0" algn="l">
              <a:lnSpc>
                <a:spcPct val="80000"/>
              </a:lnSpc>
              <a:spcBef>
                <a:spcPts val="400"/>
              </a:spcBef>
              <a:spcAft>
                <a:spcPts val="0"/>
              </a:spcAft>
              <a:buClr>
                <a:schemeClr val="hlink"/>
              </a:buClr>
              <a:buSzPts val="1400"/>
              <a:buFont typeface="Noto Sans Symbols"/>
              <a:buChar char="■"/>
            </a:pPr>
            <a:r>
              <a:rPr b="0" i="0" lang="en-US" sz="2000" u="none">
                <a:solidFill>
                  <a:schemeClr val="dk1"/>
                </a:solidFill>
                <a:latin typeface="Tahoma"/>
                <a:ea typeface="Tahoma"/>
                <a:cs typeface="Tahoma"/>
                <a:sym typeface="Tahoma"/>
              </a:rPr>
              <a:t>Section 2 (1) (a) –”Access” means  gaining entry into ,instructing or communicating with the logical, arithmetic or memory function resources of  a computer, computer resource or network</a:t>
            </a:r>
            <a:endParaRPr/>
          </a:p>
          <a:p>
            <a:pPr indent="-342900" lvl="0" marL="342900" marR="0" rtl="0" algn="l">
              <a:lnSpc>
                <a:spcPct val="80000"/>
              </a:lnSpc>
              <a:spcBef>
                <a:spcPts val="400"/>
              </a:spcBef>
              <a:spcAft>
                <a:spcPts val="0"/>
              </a:spcAft>
              <a:buClr>
                <a:schemeClr val="hlink"/>
              </a:buClr>
              <a:buSzPts val="1400"/>
              <a:buFont typeface="Noto Sans Symbols"/>
              <a:buChar char="■"/>
            </a:pPr>
            <a:r>
              <a:rPr b="0" i="0" lang="en-US" sz="2000" u="none">
                <a:solidFill>
                  <a:schemeClr val="dk1"/>
                </a:solidFill>
                <a:latin typeface="Tahoma"/>
                <a:ea typeface="Tahoma"/>
                <a:cs typeface="Tahoma"/>
                <a:sym typeface="Tahoma"/>
              </a:rPr>
              <a:t>IT Act confers legal recognition to  electronic records and digital signatures (section 4,5 of the IT Act,2000)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1" name="Shape 361"/>
        <p:cNvGrpSpPr/>
        <p:nvPr/>
      </p:nvGrpSpPr>
      <p:grpSpPr>
        <a:xfrm>
          <a:off x="0" y="0"/>
          <a:ext cx="0" cy="0"/>
          <a:chOff x="0" y="0"/>
          <a:chExt cx="0" cy="0"/>
        </a:xfrm>
      </p:grpSpPr>
      <p:sp>
        <p:nvSpPr>
          <p:cNvPr id="362" name="Google Shape;362;p21"/>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99FF33"/>
              </a:buClr>
              <a:buSzPts val="4400"/>
              <a:buFont typeface="Tahoma"/>
              <a:buNone/>
            </a:pPr>
            <a:r>
              <a:rPr b="1" i="0" lang="en-US" sz="4400" u="none">
                <a:solidFill>
                  <a:srgbClr val="99FF33"/>
                </a:solidFill>
                <a:latin typeface="Tahoma"/>
                <a:ea typeface="Tahoma"/>
                <a:cs typeface="Tahoma"/>
                <a:sym typeface="Tahoma"/>
              </a:rPr>
              <a:t>Civil Wrongs under IT Act</a:t>
            </a:r>
            <a:endParaRPr/>
          </a:p>
        </p:txBody>
      </p:sp>
      <p:sp>
        <p:nvSpPr>
          <p:cNvPr id="363" name="Google Shape;363;p21"/>
          <p:cNvSpPr txBox="1"/>
          <p:nvPr>
            <p:ph idx="1" type="body"/>
          </p:nvPr>
        </p:nvSpPr>
        <p:spPr>
          <a:xfrm>
            <a:off x="1066800" y="1981200"/>
            <a:ext cx="75438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1680"/>
              <a:buFont typeface="Noto Sans Symbols"/>
              <a:buChar char="■"/>
            </a:pPr>
            <a:r>
              <a:rPr b="0" i="0" lang="en-US" sz="2400" u="none">
                <a:solidFill>
                  <a:schemeClr val="dk1"/>
                </a:solidFill>
                <a:latin typeface="Tahoma"/>
                <a:ea typeface="Tahoma"/>
                <a:cs typeface="Tahoma"/>
                <a:sym typeface="Tahoma"/>
              </a:rPr>
              <a:t>Chapter IX of IT Act, Section 43</a:t>
            </a:r>
            <a:endParaRPr/>
          </a:p>
          <a:p>
            <a:pPr indent="-342900" lvl="0" marL="342900" marR="0" rtl="0" algn="l">
              <a:lnSpc>
                <a:spcPct val="90000"/>
              </a:lnSpc>
              <a:spcBef>
                <a:spcPts val="480"/>
              </a:spcBef>
              <a:spcAft>
                <a:spcPts val="0"/>
              </a:spcAft>
              <a:buClr>
                <a:schemeClr val="hlink"/>
              </a:buClr>
              <a:buSzPts val="1680"/>
              <a:buFont typeface="Noto Sans Symbols"/>
              <a:buChar char="■"/>
            </a:pPr>
            <a:r>
              <a:rPr b="0" i="0" lang="en-US" sz="2400" u="none">
                <a:solidFill>
                  <a:schemeClr val="dk1"/>
                </a:solidFill>
                <a:latin typeface="Tahoma"/>
                <a:ea typeface="Tahoma"/>
                <a:cs typeface="Tahoma"/>
                <a:sym typeface="Tahoma"/>
              </a:rPr>
              <a:t>Whoever </a:t>
            </a:r>
            <a:r>
              <a:rPr b="0" i="0" lang="en-US" sz="2400" u="sng">
                <a:solidFill>
                  <a:schemeClr val="dk1"/>
                </a:solidFill>
                <a:latin typeface="Tahoma"/>
                <a:ea typeface="Tahoma"/>
                <a:cs typeface="Tahoma"/>
                <a:sym typeface="Tahoma"/>
              </a:rPr>
              <a:t>without permission</a:t>
            </a:r>
            <a:r>
              <a:rPr b="0" i="0" lang="en-US" sz="2400" u="none">
                <a:solidFill>
                  <a:schemeClr val="dk1"/>
                </a:solidFill>
                <a:latin typeface="Tahoma"/>
                <a:ea typeface="Tahoma"/>
                <a:cs typeface="Tahoma"/>
                <a:sym typeface="Tahoma"/>
              </a:rPr>
              <a:t> of owner of the computer</a:t>
            </a:r>
            <a:endParaRPr/>
          </a:p>
          <a:p>
            <a:pPr indent="-285750" lvl="1" marL="742950" marR="0" rtl="0" algn="l">
              <a:lnSpc>
                <a:spcPct val="9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Secures access (mere U/A access)</a:t>
            </a:r>
            <a:endParaRPr/>
          </a:p>
          <a:p>
            <a:pPr indent="-228600" lvl="2" marL="1143000" marR="0" rtl="0" algn="l">
              <a:lnSpc>
                <a:spcPct val="90000"/>
              </a:lnSpc>
              <a:spcBef>
                <a:spcPts val="360"/>
              </a:spcBef>
              <a:spcAft>
                <a:spcPts val="0"/>
              </a:spcAft>
              <a:buClr>
                <a:schemeClr val="hlink"/>
              </a:buClr>
              <a:buSzPts val="1260"/>
              <a:buFont typeface="Noto Sans Symbols"/>
              <a:buChar char="■"/>
            </a:pPr>
            <a:r>
              <a:rPr b="0" i="0" lang="en-US" sz="1800" u="none" cap="none" strike="noStrike">
                <a:solidFill>
                  <a:srgbClr val="FFFF00"/>
                </a:solidFill>
                <a:latin typeface="Tahoma"/>
                <a:ea typeface="Tahoma"/>
                <a:cs typeface="Tahoma"/>
                <a:sym typeface="Tahoma"/>
              </a:rPr>
              <a:t>Not necessarily through a network</a:t>
            </a:r>
            <a:endParaRPr/>
          </a:p>
          <a:p>
            <a:pPr indent="-285750" lvl="1" marL="742950" marR="0" rtl="0" algn="l">
              <a:lnSpc>
                <a:spcPct val="9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Downloads, copies, extracts any data</a:t>
            </a:r>
            <a:endParaRPr/>
          </a:p>
          <a:p>
            <a:pPr indent="-285750" lvl="1" marL="742950" marR="0" rtl="0" algn="l">
              <a:lnSpc>
                <a:spcPct val="9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Introduces or causes to be introduced any viruses or contaminant</a:t>
            </a:r>
            <a:endParaRPr/>
          </a:p>
          <a:p>
            <a:pPr indent="-285750" lvl="1" marL="742950" marR="0" rtl="0" algn="l">
              <a:lnSpc>
                <a:spcPct val="9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Damages or causes to be damaged any computer resource</a:t>
            </a:r>
            <a:endParaRPr/>
          </a:p>
          <a:p>
            <a:pPr indent="-228600" lvl="2" marL="1143000" marR="0" rtl="0" algn="l">
              <a:lnSpc>
                <a:spcPct val="90000"/>
              </a:lnSpc>
              <a:spcBef>
                <a:spcPts val="360"/>
              </a:spcBef>
              <a:spcAft>
                <a:spcPts val="0"/>
              </a:spcAft>
              <a:buClr>
                <a:schemeClr val="hlink"/>
              </a:buClr>
              <a:buSzPts val="1260"/>
              <a:buFont typeface="Noto Sans Symbols"/>
              <a:buChar char="■"/>
            </a:pPr>
            <a:r>
              <a:rPr b="0" i="0" lang="en-US" sz="1800" u="none" cap="none" strike="noStrike">
                <a:solidFill>
                  <a:srgbClr val="FFFF00"/>
                </a:solidFill>
                <a:latin typeface="Tahoma"/>
                <a:ea typeface="Tahoma"/>
                <a:cs typeface="Tahoma"/>
                <a:sym typeface="Tahoma"/>
              </a:rPr>
              <a:t>Destroy, alter, delete, add, modify or rearrange</a:t>
            </a:r>
            <a:endParaRPr/>
          </a:p>
          <a:p>
            <a:pPr indent="-228600" lvl="2" marL="1143000" marR="0" rtl="0" algn="l">
              <a:lnSpc>
                <a:spcPct val="90000"/>
              </a:lnSpc>
              <a:spcBef>
                <a:spcPts val="360"/>
              </a:spcBef>
              <a:spcAft>
                <a:spcPts val="0"/>
              </a:spcAft>
              <a:buClr>
                <a:schemeClr val="hlink"/>
              </a:buClr>
              <a:buSzPts val="1260"/>
              <a:buFont typeface="Noto Sans Symbols"/>
              <a:buChar char="■"/>
            </a:pPr>
            <a:r>
              <a:rPr b="0" i="0" lang="en-US" sz="1800" u="none" cap="none" strike="noStrike">
                <a:solidFill>
                  <a:srgbClr val="FFFF00"/>
                </a:solidFill>
                <a:latin typeface="Tahoma"/>
                <a:ea typeface="Tahoma"/>
                <a:cs typeface="Tahoma"/>
                <a:sym typeface="Tahoma"/>
              </a:rPr>
              <a:t>Change the format of a file</a:t>
            </a:r>
            <a:endParaRPr/>
          </a:p>
          <a:p>
            <a:pPr indent="-285750" lvl="1" marL="742950" marR="0" rtl="0" algn="l">
              <a:lnSpc>
                <a:spcPct val="9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Disrupts or causes disruption of any computer resource</a:t>
            </a:r>
            <a:endParaRPr/>
          </a:p>
          <a:p>
            <a:pPr indent="-228600" lvl="2" marL="1143000" marR="0" rtl="0" algn="l">
              <a:lnSpc>
                <a:spcPct val="90000"/>
              </a:lnSpc>
              <a:spcBef>
                <a:spcPts val="360"/>
              </a:spcBef>
              <a:spcAft>
                <a:spcPts val="0"/>
              </a:spcAft>
              <a:buClr>
                <a:schemeClr val="hlink"/>
              </a:buClr>
              <a:buSzPts val="1260"/>
              <a:buFont typeface="Noto Sans Symbols"/>
              <a:buChar char="■"/>
            </a:pPr>
            <a:r>
              <a:rPr b="0" i="0" lang="en-US" sz="1800" u="none" cap="none" strike="noStrike">
                <a:solidFill>
                  <a:srgbClr val="FFFF00"/>
                </a:solidFill>
                <a:latin typeface="Tahoma"/>
                <a:ea typeface="Tahoma"/>
                <a:cs typeface="Tahoma"/>
                <a:sym typeface="Tahoma"/>
              </a:rPr>
              <a:t>Preventing normal continuance of</a:t>
            </a:r>
            <a:endParaRPr/>
          </a:p>
          <a:p>
            <a:pPr indent="-285750" lvl="1" marL="742950" marR="0" rtl="0" algn="l">
              <a:lnSpc>
                <a:spcPct val="90000"/>
              </a:lnSpc>
              <a:spcBef>
                <a:spcPts val="400"/>
              </a:spcBef>
              <a:spcAft>
                <a:spcPts val="0"/>
              </a:spcAft>
              <a:buClr>
                <a:schemeClr val="dk1"/>
              </a:buClr>
              <a:buSzPts val="2000"/>
              <a:buFont typeface="Tahoma"/>
              <a:buNone/>
            </a:pPr>
            <a:r>
              <a:rPr b="0" i="0" lang="en-US" sz="2000" u="none" cap="none" strike="noStrike">
                <a:solidFill>
                  <a:srgbClr val="FFFF00"/>
                </a:solidFill>
                <a:latin typeface="Tahoma"/>
                <a:ea typeface="Tahoma"/>
                <a:cs typeface="Tahoma"/>
                <a:sym typeface="Tahoma"/>
              </a:rPr>
              <a:t>  </a:t>
            </a:r>
            <a:endParaRPr/>
          </a:p>
          <a:p>
            <a:pPr indent="-254000" lvl="0" marL="342900" marR="0" rtl="0" algn="l">
              <a:lnSpc>
                <a:spcPct val="100000"/>
              </a:lnSpc>
              <a:spcBef>
                <a:spcPts val="400"/>
              </a:spcBef>
              <a:spcAft>
                <a:spcPts val="0"/>
              </a:spcAft>
              <a:buClr>
                <a:schemeClr val="hlink"/>
              </a:buClr>
              <a:buSzPts val="1400"/>
              <a:buFont typeface="Noto Sans Symbols"/>
              <a:buNone/>
            </a:pPr>
            <a:r>
              <a:t/>
            </a:r>
            <a:endParaRPr b="0" i="0" sz="2000" u="none" cap="none" strike="noStrike">
              <a:solidFill>
                <a:srgbClr val="FFFF00"/>
              </a:solidFill>
              <a:latin typeface="Tahoma"/>
              <a:ea typeface="Tahoma"/>
              <a:cs typeface="Tahoma"/>
              <a:sym typeface="Tahoma"/>
            </a:endParaRPr>
          </a:p>
        </p:txBody>
      </p:sp>
      <p:sp>
        <p:nvSpPr>
          <p:cNvPr id="364" name="Google Shape;364;p21"/>
          <p:cNvSpPr txBox="1"/>
          <p:nvPr/>
        </p:nvSpPr>
        <p:spPr>
          <a:xfrm>
            <a:off x="1371600" y="6096000"/>
            <a:ext cx="59436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8" name="Shape 368"/>
        <p:cNvGrpSpPr/>
        <p:nvPr/>
      </p:nvGrpSpPr>
      <p:grpSpPr>
        <a:xfrm>
          <a:off x="0" y="0"/>
          <a:ext cx="0" cy="0"/>
          <a:chOff x="0" y="0"/>
          <a:chExt cx="0" cy="0"/>
        </a:xfrm>
      </p:grpSpPr>
      <p:sp>
        <p:nvSpPr>
          <p:cNvPr id="369" name="Google Shape;369;p22"/>
          <p:cNvSpPr txBox="1"/>
          <p:nvPr>
            <p:ph idx="4294967295" type="body"/>
          </p:nvPr>
        </p:nvSpPr>
        <p:spPr>
          <a:xfrm>
            <a:off x="0" y="457200"/>
            <a:ext cx="7772400" cy="54864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Denies or causes denial of access by any means</a:t>
            </a:r>
            <a:endParaRPr/>
          </a:p>
          <a:p>
            <a:pPr indent="-228600" lvl="2" marL="1143000" marR="0" rtl="0" algn="l">
              <a:lnSpc>
                <a:spcPct val="90000"/>
              </a:lnSpc>
              <a:spcBef>
                <a:spcPts val="400"/>
              </a:spcBef>
              <a:spcAft>
                <a:spcPts val="0"/>
              </a:spcAft>
              <a:buClr>
                <a:schemeClr val="hlink"/>
              </a:buClr>
              <a:buSzPts val="1400"/>
              <a:buFont typeface="Noto Sans Symbols"/>
              <a:buChar char="■"/>
            </a:pPr>
            <a:r>
              <a:rPr b="0" i="0" lang="en-US" sz="2000" u="none" cap="none" strike="noStrike">
                <a:solidFill>
                  <a:srgbClr val="FFFF00"/>
                </a:solidFill>
                <a:latin typeface="Tahoma"/>
                <a:ea typeface="Tahoma"/>
                <a:cs typeface="Tahoma"/>
                <a:sym typeface="Tahoma"/>
              </a:rPr>
              <a:t>Denial of service attacks</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Assists any person to do any thing above</a:t>
            </a:r>
            <a:endParaRPr/>
          </a:p>
          <a:p>
            <a:pPr indent="-228600" lvl="2" marL="1143000" marR="0" rtl="0" algn="l">
              <a:lnSpc>
                <a:spcPct val="90000"/>
              </a:lnSpc>
              <a:spcBef>
                <a:spcPts val="400"/>
              </a:spcBef>
              <a:spcAft>
                <a:spcPts val="0"/>
              </a:spcAft>
              <a:buClr>
                <a:schemeClr val="hlink"/>
              </a:buClr>
              <a:buSzPts val="1400"/>
              <a:buFont typeface="Noto Sans Symbols"/>
              <a:buChar char="■"/>
            </a:pPr>
            <a:r>
              <a:rPr b="0" i="0" lang="en-US" sz="2000" u="none" cap="none" strike="noStrike">
                <a:solidFill>
                  <a:srgbClr val="FFFF00"/>
                </a:solidFill>
                <a:latin typeface="Tahoma"/>
                <a:ea typeface="Tahoma"/>
                <a:cs typeface="Tahoma"/>
                <a:sym typeface="Tahoma"/>
              </a:rPr>
              <a:t>Rogue Websites, Search Engines, Insiders providing vulnerabilities</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Charges the services availed by a person to the account of another person by tampering or manipulating any computer resource</a:t>
            </a:r>
            <a:endParaRPr/>
          </a:p>
          <a:p>
            <a:pPr indent="-228600" lvl="2" marL="1143000" marR="0" rtl="0" algn="l">
              <a:lnSpc>
                <a:spcPct val="90000"/>
              </a:lnSpc>
              <a:spcBef>
                <a:spcPts val="400"/>
              </a:spcBef>
              <a:spcAft>
                <a:spcPts val="0"/>
              </a:spcAft>
              <a:buClr>
                <a:schemeClr val="hlink"/>
              </a:buClr>
              <a:buSzPts val="1400"/>
              <a:buFont typeface="Noto Sans Symbols"/>
              <a:buChar char="■"/>
            </a:pPr>
            <a:r>
              <a:rPr b="0" i="0" lang="en-US" sz="2000" u="none" cap="none" strike="noStrike">
                <a:solidFill>
                  <a:srgbClr val="FFFF00"/>
                </a:solidFill>
                <a:latin typeface="Tahoma"/>
                <a:ea typeface="Tahoma"/>
                <a:cs typeface="Tahoma"/>
                <a:sym typeface="Tahoma"/>
              </a:rPr>
              <a:t>Credit card frauds, Internet time thefts</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Liable to pay damages not exceeding Rs. One crore to the affected party</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Investigation by</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ADJUDICATING OFFICER</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Powers of a civil court</a:t>
            </a:r>
            <a:endParaRPr/>
          </a:p>
          <a:p>
            <a:pPr indent="-218440" lvl="0" marL="342900" marR="0" rtl="0" algn="l">
              <a:lnSpc>
                <a:spcPct val="90000"/>
              </a:lnSpc>
              <a:spcBef>
                <a:spcPts val="560"/>
              </a:spcBef>
              <a:spcAft>
                <a:spcPts val="0"/>
              </a:spcAft>
              <a:buClr>
                <a:schemeClr val="hlink"/>
              </a:buClr>
              <a:buSzPts val="1960"/>
              <a:buFont typeface="Noto Sans Symbols"/>
              <a:buNone/>
            </a:pPr>
            <a:r>
              <a:t/>
            </a:r>
            <a:endParaRPr b="0" i="0" sz="2800" u="none">
              <a:solidFill>
                <a:schemeClr val="dk1"/>
              </a:solidFill>
              <a:latin typeface="Tahoma"/>
              <a:ea typeface="Tahoma"/>
              <a:cs typeface="Tahoma"/>
              <a:sym typeface="Tahoma"/>
            </a:endParaRPr>
          </a:p>
          <a:p>
            <a:pPr indent="-218440" lvl="0" marL="342900" marR="0" rtl="0" algn="l">
              <a:lnSpc>
                <a:spcPct val="100000"/>
              </a:lnSpc>
              <a:spcBef>
                <a:spcPts val="560"/>
              </a:spcBef>
              <a:spcAft>
                <a:spcPts val="0"/>
              </a:spcAft>
              <a:buClr>
                <a:schemeClr val="hlink"/>
              </a:buClr>
              <a:buSzPts val="1960"/>
              <a:buFont typeface="Noto Sans Symbols"/>
              <a:buNone/>
            </a:pPr>
            <a:r>
              <a:t/>
            </a:r>
            <a:endParaRPr b="0" i="0" sz="2800" u="none">
              <a:solidFill>
                <a:schemeClr val="dk1"/>
              </a:solidFill>
              <a:latin typeface="Tahoma"/>
              <a:ea typeface="Tahoma"/>
              <a:cs typeface="Tahoma"/>
              <a:sym typeface="Tahom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3" name="Shape 373"/>
        <p:cNvGrpSpPr/>
        <p:nvPr/>
      </p:nvGrpSpPr>
      <p:grpSpPr>
        <a:xfrm>
          <a:off x="0" y="0"/>
          <a:ext cx="0" cy="0"/>
          <a:chOff x="0" y="0"/>
          <a:chExt cx="0" cy="0"/>
        </a:xfrm>
      </p:grpSpPr>
      <p:sp>
        <p:nvSpPr>
          <p:cNvPr id="374" name="Google Shape;374;p23"/>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Section 46 IT Act</a:t>
            </a:r>
            <a:endParaRPr/>
          </a:p>
        </p:txBody>
      </p:sp>
      <p:sp>
        <p:nvSpPr>
          <p:cNvPr id="375" name="Google Shape;375;p23"/>
          <p:cNvSpPr txBox="1"/>
          <p:nvPr>
            <p:ph idx="1" type="body"/>
          </p:nvPr>
        </p:nvSpPr>
        <p:spPr>
          <a:xfrm>
            <a:off x="1066800" y="1981200"/>
            <a:ext cx="75438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400"/>
              <a:buFont typeface="Noto Sans Symbols"/>
              <a:buChar char="■"/>
            </a:pPr>
            <a:r>
              <a:rPr b="0" i="0" lang="en-US" sz="2000" u="none">
                <a:solidFill>
                  <a:schemeClr val="dk1"/>
                </a:solidFill>
                <a:latin typeface="Tahoma"/>
                <a:ea typeface="Tahoma"/>
                <a:cs typeface="Tahoma"/>
                <a:sym typeface="Tahoma"/>
              </a:rPr>
              <a:t> </a:t>
            </a:r>
            <a:r>
              <a:rPr b="0" i="1" lang="en-US" sz="2000" u="none">
                <a:solidFill>
                  <a:schemeClr val="dk1"/>
                </a:solidFill>
                <a:latin typeface="Tahoma"/>
                <a:ea typeface="Tahoma"/>
                <a:cs typeface="Tahoma"/>
                <a:sym typeface="Tahoma"/>
              </a:rPr>
              <a:t>Section 46</a:t>
            </a:r>
            <a:r>
              <a:rPr b="0" i="0" lang="en-US" sz="2000" u="none">
                <a:solidFill>
                  <a:schemeClr val="dk1"/>
                </a:solidFill>
                <a:latin typeface="Tahoma"/>
                <a:ea typeface="Tahoma"/>
                <a:cs typeface="Tahoma"/>
                <a:sym typeface="Tahoma"/>
              </a:rPr>
              <a:t>  of  the  IT  Act states  that  an  adjudicating officer shall be adjudging whether a person has  committed a contravention of any of the provisions of the said  Act,  by holding an inquiry. Principles of audi alterum partum and natural justice are  enshrined  in  the  said section which stipulates that a reasonable opportunity of making a representation shall be granted  to  the  concerned   person   who  is  alleged  to  have  violated  the provisions of the IT Act. The  said Act stipulates that the inquiry will be carried out in the manner as prescribed  by  the  Central  Government</a:t>
            </a:r>
            <a:endParaRPr/>
          </a:p>
          <a:p>
            <a:pPr indent="-342900" lvl="0" marL="342900" marR="0" rtl="0" algn="l">
              <a:lnSpc>
                <a:spcPct val="80000"/>
              </a:lnSpc>
              <a:spcBef>
                <a:spcPts val="400"/>
              </a:spcBef>
              <a:spcAft>
                <a:spcPts val="0"/>
              </a:spcAft>
              <a:buClr>
                <a:schemeClr val="hlink"/>
              </a:buClr>
              <a:buSzPts val="1400"/>
              <a:buFont typeface="Noto Sans Symbols"/>
              <a:buChar char="■"/>
            </a:pPr>
            <a:r>
              <a:rPr b="0" i="0" lang="en-US" sz="2000" u="none">
                <a:solidFill>
                  <a:schemeClr val="dk1"/>
                </a:solidFill>
                <a:latin typeface="Tahoma"/>
                <a:ea typeface="Tahoma"/>
                <a:cs typeface="Tahoma"/>
                <a:sym typeface="Tahoma"/>
              </a:rPr>
              <a:t>All proceedings before him are deemed to be judicial proceedings, every Adjudicating Officer has all powers conferred on civil courts</a:t>
            </a:r>
            <a:endParaRPr/>
          </a:p>
          <a:p>
            <a:pPr indent="-342900" lvl="0" marL="342900" marR="0" rtl="0" algn="l">
              <a:lnSpc>
                <a:spcPct val="80000"/>
              </a:lnSpc>
              <a:spcBef>
                <a:spcPts val="400"/>
              </a:spcBef>
              <a:spcAft>
                <a:spcPts val="0"/>
              </a:spcAft>
              <a:buClr>
                <a:schemeClr val="hlink"/>
              </a:buClr>
              <a:buSzPts val="1400"/>
              <a:buFont typeface="Noto Sans Symbols"/>
              <a:buChar char="■"/>
            </a:pPr>
            <a:r>
              <a:rPr b="0" i="0" lang="en-US" sz="2000" u="none">
                <a:solidFill>
                  <a:schemeClr val="dk1"/>
                </a:solidFill>
                <a:latin typeface="Tahoma"/>
                <a:ea typeface="Tahoma"/>
                <a:cs typeface="Tahoma"/>
                <a:sym typeface="Tahoma"/>
              </a:rPr>
              <a:t>Appeal to cyber Appellate Tribunal- from decision of Controller, Adjudicating Officer {section 57 IT act}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9" name="Shape 379"/>
        <p:cNvGrpSpPr/>
        <p:nvPr/>
      </p:nvGrpSpPr>
      <p:grpSpPr>
        <a:xfrm>
          <a:off x="0" y="0"/>
          <a:ext cx="0" cy="0"/>
          <a:chOff x="0" y="0"/>
          <a:chExt cx="0" cy="0"/>
        </a:xfrm>
      </p:grpSpPr>
      <p:sp>
        <p:nvSpPr>
          <p:cNvPr id="380" name="Google Shape;380;p24"/>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1" i="1" lang="en-US" sz="4400" u="none">
                <a:solidFill>
                  <a:schemeClr val="dk2"/>
                </a:solidFill>
                <a:latin typeface="Tahoma"/>
                <a:ea typeface="Tahoma"/>
                <a:cs typeface="Tahoma"/>
                <a:sym typeface="Tahoma"/>
              </a:rPr>
              <a:t>Section 47, IT Act</a:t>
            </a:r>
            <a:endParaRPr/>
          </a:p>
        </p:txBody>
      </p:sp>
      <p:sp>
        <p:nvSpPr>
          <p:cNvPr id="381" name="Google Shape;381;p24"/>
          <p:cNvSpPr txBox="1"/>
          <p:nvPr>
            <p:ph idx="1" type="body"/>
          </p:nvPr>
        </p:nvSpPr>
        <p:spPr>
          <a:xfrm>
            <a:off x="1066800" y="1981200"/>
            <a:ext cx="75438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1960"/>
              <a:buFont typeface="Noto Sans Symbols"/>
              <a:buChar char="■"/>
            </a:pPr>
            <a:r>
              <a:rPr b="0" i="1" lang="en-US" sz="2800" u="none">
                <a:solidFill>
                  <a:schemeClr val="dk1"/>
                </a:solidFill>
                <a:latin typeface="Tahoma"/>
                <a:ea typeface="Tahoma"/>
                <a:cs typeface="Tahoma"/>
                <a:sym typeface="Tahoma"/>
              </a:rPr>
              <a:t>Section 47</a:t>
            </a:r>
            <a:r>
              <a:rPr b="0" i="0" lang="en-US" sz="2800" u="none">
                <a:solidFill>
                  <a:schemeClr val="dk1"/>
                </a:solidFill>
                <a:latin typeface="Tahoma"/>
                <a:ea typeface="Tahoma"/>
                <a:cs typeface="Tahoma"/>
                <a:sym typeface="Tahoma"/>
              </a:rPr>
              <a:t> of the Act lays down that while adjudging the quantum of compensation under  this Act, the adjudicating officer  shall have due regard to the following factors, namely-</a:t>
            </a:r>
            <a:endParaRPr/>
          </a:p>
          <a:p>
            <a:pPr indent="-342900" lvl="0" marL="342900" marR="0" rtl="0" algn="l">
              <a:lnSpc>
                <a:spcPct val="90000"/>
              </a:lnSpc>
              <a:spcBef>
                <a:spcPts val="560"/>
              </a:spcBef>
              <a:spcAft>
                <a:spcPts val="0"/>
              </a:spcAft>
              <a:buClr>
                <a:schemeClr val="hlink"/>
              </a:buClr>
              <a:buSzPts val="1960"/>
              <a:buFont typeface="Noto Sans Symbols"/>
              <a:buChar char="■"/>
            </a:pPr>
            <a:r>
              <a:rPr b="0" i="0" lang="en-US" sz="2800" u="none">
                <a:solidFill>
                  <a:schemeClr val="dk1"/>
                </a:solidFill>
                <a:latin typeface="Tahoma"/>
                <a:ea typeface="Tahoma"/>
                <a:cs typeface="Tahoma"/>
                <a:sym typeface="Tahoma"/>
              </a:rPr>
              <a:t>(a) the amount of gain of unfair advantage, wherever quantifiable, made as a result of the default;                                                                                </a:t>
            </a:r>
            <a:endParaRPr/>
          </a:p>
          <a:p>
            <a:pPr indent="-342900" lvl="0" marL="342900" marR="0" rtl="0" algn="l">
              <a:lnSpc>
                <a:spcPct val="90000"/>
              </a:lnSpc>
              <a:spcBef>
                <a:spcPts val="560"/>
              </a:spcBef>
              <a:spcAft>
                <a:spcPts val="0"/>
              </a:spcAft>
              <a:buClr>
                <a:schemeClr val="hlink"/>
              </a:buClr>
              <a:buSzPts val="1960"/>
              <a:buFont typeface="Noto Sans Symbols"/>
              <a:buChar char="■"/>
            </a:pPr>
            <a:r>
              <a:rPr b="0" i="0" lang="en-US" sz="2800" u="none">
                <a:solidFill>
                  <a:schemeClr val="dk1"/>
                </a:solidFill>
                <a:latin typeface="Tahoma"/>
                <a:ea typeface="Tahoma"/>
                <a:cs typeface="Tahoma"/>
                <a:sym typeface="Tahoma"/>
              </a:rPr>
              <a:t>    	(b) the amount of loss caused to any person as a result of the default; </a:t>
            </a:r>
            <a:endParaRPr/>
          </a:p>
          <a:p>
            <a:pPr indent="-342900" lvl="0" marL="342900" marR="0" rtl="0" algn="l">
              <a:lnSpc>
                <a:spcPct val="90000"/>
              </a:lnSpc>
              <a:spcBef>
                <a:spcPts val="560"/>
              </a:spcBef>
              <a:spcAft>
                <a:spcPts val="0"/>
              </a:spcAft>
              <a:buClr>
                <a:schemeClr val="hlink"/>
              </a:buClr>
              <a:buSzPts val="1960"/>
              <a:buFont typeface="Noto Sans Symbols"/>
              <a:buChar char="■"/>
            </a:pPr>
            <a:r>
              <a:rPr b="0" i="0" lang="en-US" sz="2800" u="none">
                <a:solidFill>
                  <a:schemeClr val="dk1"/>
                </a:solidFill>
                <a:latin typeface="Tahoma"/>
                <a:ea typeface="Tahoma"/>
                <a:cs typeface="Tahoma"/>
                <a:sym typeface="Tahoma"/>
              </a:rPr>
              <a:t>(c) the repetitive nature of the default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 name="Shape 55"/>
        <p:cNvGrpSpPr/>
        <p:nvPr/>
      </p:nvGrpSpPr>
      <p:grpSpPr>
        <a:xfrm>
          <a:off x="0" y="0"/>
          <a:ext cx="0" cy="0"/>
          <a:chOff x="0" y="0"/>
          <a:chExt cx="0" cy="0"/>
        </a:xfrm>
      </p:grpSpPr>
      <p:sp>
        <p:nvSpPr>
          <p:cNvPr id="56" name="Google Shape;56;p7"/>
          <p:cNvSpPr txBox="1"/>
          <p:nvPr>
            <p:ph idx="4294967295" type="title"/>
          </p:nvPr>
        </p:nvSpPr>
        <p:spPr>
          <a:xfrm>
            <a:off x="1066800" y="304800"/>
            <a:ext cx="7543800" cy="14319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Introduction to Cyber crime</a:t>
            </a:r>
            <a:endParaRPr/>
          </a:p>
        </p:txBody>
      </p:sp>
      <p:sp>
        <p:nvSpPr>
          <p:cNvPr id="57" name="Google Shape;57;p7"/>
          <p:cNvSpPr txBox="1"/>
          <p:nvPr>
            <p:ph idx="4294967295" type="body"/>
          </p:nvPr>
        </p:nvSpPr>
        <p:spPr>
          <a:xfrm>
            <a:off x="1066800" y="1981200"/>
            <a:ext cx="370205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1400"/>
              <a:buFont typeface="Noto Sans Symbols"/>
              <a:buChar char="■"/>
            </a:pPr>
            <a:r>
              <a:rPr b="1" i="0" lang="en-US" sz="2000" u="none" cap="none" strike="noStrike">
                <a:solidFill>
                  <a:schemeClr val="dk1"/>
                </a:solidFill>
                <a:latin typeface="Tahoma"/>
                <a:ea typeface="Tahoma"/>
                <a:cs typeface="Tahoma"/>
                <a:sym typeface="Tahoma"/>
              </a:rPr>
              <a:t>Computer Crime</a:t>
            </a:r>
            <a:r>
              <a:rPr b="0" i="0" lang="en-US" sz="2000" u="none" cap="none" strike="noStrike">
                <a:solidFill>
                  <a:schemeClr val="dk1"/>
                </a:solidFill>
                <a:latin typeface="Tahoma"/>
                <a:ea typeface="Tahoma"/>
                <a:cs typeface="Tahoma"/>
                <a:sym typeface="Tahoma"/>
              </a:rPr>
              <a:t>, </a:t>
            </a:r>
            <a:r>
              <a:rPr b="1" i="0" lang="en-US" sz="2000" u="none" cap="none" strike="noStrike">
                <a:solidFill>
                  <a:schemeClr val="dk1"/>
                </a:solidFill>
                <a:latin typeface="Tahoma"/>
                <a:ea typeface="Tahoma"/>
                <a:cs typeface="Tahoma"/>
                <a:sym typeface="Tahoma"/>
              </a:rPr>
              <a:t>E-Crime</a:t>
            </a:r>
            <a:r>
              <a:rPr b="0" i="0" lang="en-US" sz="2000" u="none" cap="none" strike="noStrike">
                <a:solidFill>
                  <a:schemeClr val="dk1"/>
                </a:solidFill>
                <a:latin typeface="Tahoma"/>
                <a:ea typeface="Tahoma"/>
                <a:cs typeface="Tahoma"/>
                <a:sym typeface="Tahoma"/>
              </a:rPr>
              <a:t>, </a:t>
            </a:r>
            <a:r>
              <a:rPr b="1" i="0" lang="en-US" sz="2000" u="none" cap="none" strike="noStrike">
                <a:solidFill>
                  <a:schemeClr val="dk1"/>
                </a:solidFill>
                <a:latin typeface="Tahoma"/>
                <a:ea typeface="Tahoma"/>
                <a:cs typeface="Tahoma"/>
                <a:sym typeface="Tahoma"/>
              </a:rPr>
              <a:t>Hi-Tech Crime</a:t>
            </a:r>
            <a:r>
              <a:rPr b="0" i="0" lang="en-US" sz="2000" u="none" cap="none" strike="noStrike">
                <a:solidFill>
                  <a:schemeClr val="dk1"/>
                </a:solidFill>
                <a:latin typeface="Tahoma"/>
                <a:ea typeface="Tahoma"/>
                <a:cs typeface="Tahoma"/>
                <a:sym typeface="Tahoma"/>
              </a:rPr>
              <a:t> or </a:t>
            </a:r>
            <a:r>
              <a:rPr b="1" i="0" lang="en-US" sz="2000" u="none" cap="none" strike="noStrike">
                <a:solidFill>
                  <a:schemeClr val="dk1"/>
                </a:solidFill>
                <a:latin typeface="Tahoma"/>
                <a:ea typeface="Tahoma"/>
                <a:cs typeface="Tahoma"/>
                <a:sym typeface="Tahoma"/>
              </a:rPr>
              <a:t>Electronic Crime</a:t>
            </a:r>
            <a:r>
              <a:rPr b="0" i="0" lang="en-US" sz="2000" u="none" cap="none" strike="noStrike">
                <a:solidFill>
                  <a:schemeClr val="dk1"/>
                </a:solidFill>
                <a:latin typeface="Tahoma"/>
                <a:ea typeface="Tahoma"/>
                <a:cs typeface="Tahoma"/>
                <a:sym typeface="Tahoma"/>
              </a:rPr>
              <a:t> is where a computer is the target of a </a:t>
            </a:r>
            <a:r>
              <a:rPr b="0" i="0" lang="en-US" sz="2000" u="sng" cap="none" strike="noStrike">
                <a:solidFill>
                  <a:schemeClr val="hlink"/>
                </a:solidFill>
                <a:latin typeface="Tahoma"/>
                <a:ea typeface="Tahoma"/>
                <a:cs typeface="Tahoma"/>
                <a:sym typeface="Tahoma"/>
                <a:hlinkClick r:id="rId3"/>
              </a:rPr>
              <a:t>crime</a:t>
            </a:r>
            <a:r>
              <a:rPr b="0" i="0" lang="en-US" sz="2000" u="none" cap="none" strike="noStrike">
                <a:solidFill>
                  <a:schemeClr val="dk1"/>
                </a:solidFill>
                <a:latin typeface="Tahoma"/>
                <a:ea typeface="Tahoma"/>
                <a:cs typeface="Tahoma"/>
                <a:sym typeface="Tahoma"/>
              </a:rPr>
              <a:t> or is the means adopted to commit a crime. </a:t>
            </a:r>
            <a:endParaRPr/>
          </a:p>
          <a:p>
            <a:pPr indent="-342900" lvl="0" marL="342900" marR="0" rtl="0" algn="l">
              <a:lnSpc>
                <a:spcPct val="90000"/>
              </a:lnSpc>
              <a:spcBef>
                <a:spcPts val="400"/>
              </a:spcBef>
              <a:spcAft>
                <a:spcPts val="0"/>
              </a:spcAft>
              <a:buClr>
                <a:schemeClr val="hlink"/>
              </a:buClr>
              <a:buSzPts val="1400"/>
              <a:buFont typeface="Noto Sans Symbols"/>
              <a:buChar char="■"/>
            </a:pPr>
            <a:r>
              <a:rPr b="0" i="0" lang="en-US" sz="2000" u="none" cap="none" strike="noStrike">
                <a:solidFill>
                  <a:schemeClr val="dk1"/>
                </a:solidFill>
                <a:latin typeface="Tahoma"/>
                <a:ea typeface="Tahoma"/>
                <a:cs typeface="Tahoma"/>
                <a:sym typeface="Tahoma"/>
              </a:rPr>
              <a:t>Most of these crimes are not new. Criminals simply devise different ways to undertake standard criminal activities such as </a:t>
            </a:r>
            <a:r>
              <a:rPr b="0" i="0" lang="en-US" sz="2000" u="sng" cap="none" strike="noStrike">
                <a:solidFill>
                  <a:schemeClr val="hlink"/>
                </a:solidFill>
                <a:latin typeface="Tahoma"/>
                <a:ea typeface="Tahoma"/>
                <a:cs typeface="Tahoma"/>
                <a:sym typeface="Tahoma"/>
                <a:hlinkClick r:id="rId4"/>
              </a:rPr>
              <a:t>fraud</a:t>
            </a:r>
            <a:r>
              <a:rPr b="0" i="0" lang="en-US" sz="2000" u="none" cap="none" strike="noStrike">
                <a:solidFill>
                  <a:schemeClr val="dk1"/>
                </a:solidFill>
                <a:latin typeface="Tahoma"/>
                <a:ea typeface="Tahoma"/>
                <a:cs typeface="Tahoma"/>
                <a:sym typeface="Tahoma"/>
              </a:rPr>
              <a:t>Most of these crimes are not new. Criminals simply devise different ways to undertake standard criminal activities such as fraud, </a:t>
            </a:r>
            <a:r>
              <a:rPr b="0" i="0" lang="en-US" sz="2000" u="sng" cap="none" strike="noStrike">
                <a:solidFill>
                  <a:schemeClr val="hlink"/>
                </a:solidFill>
                <a:latin typeface="Tahoma"/>
                <a:ea typeface="Tahoma"/>
                <a:cs typeface="Tahoma"/>
                <a:sym typeface="Tahoma"/>
                <a:hlinkClick r:id="rId5"/>
              </a:rPr>
              <a:t>theft</a:t>
            </a:r>
            <a:r>
              <a:rPr b="0" i="0" lang="en-US" sz="2000" u="none" cap="none" strike="noStrike">
                <a:solidFill>
                  <a:schemeClr val="dk1"/>
                </a:solidFill>
                <a:latin typeface="Tahoma"/>
                <a:ea typeface="Tahoma"/>
                <a:cs typeface="Tahoma"/>
                <a:sym typeface="Tahoma"/>
              </a:rPr>
              <a:t>Most of these crimes are not new. Criminals simply devise different ways to undertake standard criminal activities such as fraud, theft, </a:t>
            </a:r>
            <a:r>
              <a:rPr b="0" i="0" lang="en-US" sz="2000" u="sng" cap="none" strike="noStrike">
                <a:solidFill>
                  <a:schemeClr val="hlink"/>
                </a:solidFill>
                <a:latin typeface="Tahoma"/>
                <a:ea typeface="Tahoma"/>
                <a:cs typeface="Tahoma"/>
                <a:sym typeface="Tahoma"/>
                <a:hlinkClick r:id="rId6"/>
              </a:rPr>
              <a:t>blackmail</a:t>
            </a:r>
            <a:r>
              <a:rPr b="0" i="0" lang="en-US" sz="2000" u="none" cap="none" strike="noStrike">
                <a:solidFill>
                  <a:schemeClr val="dk1"/>
                </a:solidFill>
                <a:latin typeface="Tahoma"/>
                <a:ea typeface="Tahoma"/>
                <a:cs typeface="Tahoma"/>
                <a:sym typeface="Tahoma"/>
              </a:rPr>
              <a:t>Most of these crimes are not new. Criminals simply devise different ways to undertake standard criminal activities such as fraud, theft, blackmail, </a:t>
            </a:r>
            <a:r>
              <a:rPr b="0" i="0" lang="en-US" sz="2000" u="sng" cap="none" strike="noStrike">
                <a:solidFill>
                  <a:schemeClr val="hlink"/>
                </a:solidFill>
                <a:latin typeface="Tahoma"/>
                <a:ea typeface="Tahoma"/>
                <a:cs typeface="Tahoma"/>
                <a:sym typeface="Tahoma"/>
                <a:hlinkClick r:id="rId7"/>
              </a:rPr>
              <a:t>forgery</a:t>
            </a:r>
            <a:r>
              <a:rPr b="0" i="0" lang="en-US" sz="2000" u="none" cap="none" strike="noStrike">
                <a:solidFill>
                  <a:schemeClr val="dk1"/>
                </a:solidFill>
                <a:latin typeface="Tahoma"/>
                <a:ea typeface="Tahoma"/>
                <a:cs typeface="Tahoma"/>
                <a:sym typeface="Tahoma"/>
              </a:rPr>
              <a:t>Most of these crimes are not new. Criminals simply devise different ways to undertake standard criminal activities such as fraud, theft, blackmail, forgery, and </a:t>
            </a:r>
            <a:r>
              <a:rPr b="0" i="0" lang="en-US" sz="2000" u="sng" cap="none" strike="noStrike">
                <a:solidFill>
                  <a:schemeClr val="hlink"/>
                </a:solidFill>
                <a:latin typeface="Tahoma"/>
                <a:ea typeface="Tahoma"/>
                <a:cs typeface="Tahoma"/>
                <a:sym typeface="Tahoma"/>
                <a:hlinkClick r:id="rId8"/>
              </a:rPr>
              <a:t>embezzlement</a:t>
            </a:r>
            <a:r>
              <a:rPr b="0" i="0" lang="en-US" sz="2000" u="none" cap="none" strike="noStrike">
                <a:solidFill>
                  <a:schemeClr val="dk1"/>
                </a:solidFill>
                <a:latin typeface="Tahoma"/>
                <a:ea typeface="Tahoma"/>
                <a:cs typeface="Tahoma"/>
                <a:sym typeface="Tahoma"/>
              </a:rPr>
              <a:t>Most of these crimes are not new. Criminals simply devise different ways to undertake standard criminal activities such as fraud, theft, blackmail, forgery, and embezzlement using the new medium, often involving the </a:t>
            </a:r>
            <a:r>
              <a:rPr b="0" i="0" lang="en-US" sz="2000" u="sng" cap="none" strike="noStrike">
                <a:solidFill>
                  <a:schemeClr val="hlink"/>
                </a:solidFill>
                <a:latin typeface="Tahoma"/>
                <a:ea typeface="Tahoma"/>
                <a:cs typeface="Tahoma"/>
                <a:sym typeface="Tahoma"/>
                <a:hlinkClick r:id="rId9"/>
              </a:rPr>
              <a:t>Internet</a:t>
            </a:r>
            <a:r>
              <a:rPr b="0" i="0" lang="en-US" sz="2000" u="none" cap="none" strike="noStrike">
                <a:solidFill>
                  <a:schemeClr val="dk1"/>
                </a:solidFill>
                <a:latin typeface="Tahoma"/>
                <a:ea typeface="Tahoma"/>
                <a:cs typeface="Tahoma"/>
                <a:sym typeface="Tahoma"/>
              </a:rPr>
              <a:t> </a:t>
            </a:r>
            <a:endParaRPr/>
          </a:p>
        </p:txBody>
      </p:sp>
      <p:pic>
        <p:nvPicPr>
          <p:cNvPr id="58" name="Google Shape;58;p7"/>
          <p:cNvPicPr preferRelativeResize="0"/>
          <p:nvPr>
            <p:ph idx="4294967295" type="body"/>
          </p:nvPr>
        </p:nvPicPr>
        <p:blipFill rotWithShape="1">
          <a:blip r:embed="rId10">
            <a:alphaModFix/>
          </a:blip>
          <a:srcRect b="0" l="0" r="0" t="0"/>
          <a:stretch/>
        </p:blipFill>
        <p:spPr>
          <a:xfrm>
            <a:off x="4908550" y="1981200"/>
            <a:ext cx="3702050" cy="4114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5" name="Shape 385"/>
        <p:cNvGrpSpPr/>
        <p:nvPr/>
      </p:nvGrpSpPr>
      <p:grpSpPr>
        <a:xfrm>
          <a:off x="0" y="0"/>
          <a:ext cx="0" cy="0"/>
          <a:chOff x="0" y="0"/>
          <a:chExt cx="0" cy="0"/>
        </a:xfrm>
      </p:grpSpPr>
      <p:sp>
        <p:nvSpPr>
          <p:cNvPr id="386" name="Google Shape;386;p25"/>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99FF33"/>
              </a:buClr>
              <a:buSzPts val="4400"/>
              <a:buFont typeface="Tahoma"/>
              <a:buNone/>
            </a:pPr>
            <a:r>
              <a:rPr b="1" i="0" lang="en-US" sz="4400" u="none">
                <a:solidFill>
                  <a:srgbClr val="99FF33"/>
                </a:solidFill>
                <a:latin typeface="Tahoma"/>
                <a:ea typeface="Tahoma"/>
                <a:cs typeface="Tahoma"/>
                <a:sym typeface="Tahoma"/>
              </a:rPr>
              <a:t>Section 65: Source Code</a:t>
            </a:r>
            <a:endParaRPr/>
          </a:p>
        </p:txBody>
      </p:sp>
      <p:sp>
        <p:nvSpPr>
          <p:cNvPr id="387" name="Google Shape;387;p25"/>
          <p:cNvSpPr txBox="1"/>
          <p:nvPr>
            <p:ph idx="1" type="body"/>
          </p:nvPr>
        </p:nvSpPr>
        <p:spPr>
          <a:xfrm>
            <a:off x="1066800" y="1981200"/>
            <a:ext cx="75438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960"/>
              <a:buFont typeface="Noto Sans Symbols"/>
              <a:buChar char="■"/>
            </a:pPr>
            <a:r>
              <a:rPr b="0" i="0" lang="en-US" sz="2800" u="none">
                <a:solidFill>
                  <a:schemeClr val="dk1"/>
                </a:solidFill>
                <a:latin typeface="Tahoma"/>
                <a:ea typeface="Tahoma"/>
                <a:cs typeface="Tahoma"/>
                <a:sym typeface="Tahoma"/>
              </a:rPr>
              <a:t>Most important asset of software companies</a:t>
            </a:r>
            <a:endParaRPr/>
          </a:p>
          <a:p>
            <a:pPr indent="-342900" lvl="0" marL="342900" marR="0" rtl="0" algn="l">
              <a:lnSpc>
                <a:spcPct val="80000"/>
              </a:lnSpc>
              <a:spcBef>
                <a:spcPts val="560"/>
              </a:spcBef>
              <a:spcAft>
                <a:spcPts val="0"/>
              </a:spcAft>
              <a:buClr>
                <a:schemeClr val="hlink"/>
              </a:buClr>
              <a:buSzPts val="1960"/>
              <a:buFont typeface="Noto Sans Symbols"/>
              <a:buChar char="■"/>
            </a:pPr>
            <a:r>
              <a:rPr b="0" i="0" lang="en-US" sz="2800" u="none">
                <a:solidFill>
                  <a:schemeClr val="dk1"/>
                </a:solidFill>
                <a:latin typeface="Tahoma"/>
                <a:ea typeface="Tahoma"/>
                <a:cs typeface="Tahoma"/>
                <a:sym typeface="Tahoma"/>
              </a:rPr>
              <a:t>“Computer Source Code" means the listing of programmes, computer commands, design and layout</a:t>
            </a:r>
            <a:endParaRPr/>
          </a:p>
          <a:p>
            <a:pPr indent="-342900" lvl="0" marL="342900" marR="0" rtl="0" algn="l">
              <a:lnSpc>
                <a:spcPct val="80000"/>
              </a:lnSpc>
              <a:spcBef>
                <a:spcPts val="560"/>
              </a:spcBef>
              <a:spcAft>
                <a:spcPts val="0"/>
              </a:spcAft>
              <a:buClr>
                <a:schemeClr val="hlink"/>
              </a:buClr>
              <a:buSzPts val="1960"/>
              <a:buFont typeface="Noto Sans Symbols"/>
              <a:buChar char="■"/>
            </a:pPr>
            <a:r>
              <a:rPr b="0" i="0" lang="en-US" sz="2800" u="none">
                <a:solidFill>
                  <a:schemeClr val="dk1"/>
                </a:solidFill>
                <a:latin typeface="Tahoma"/>
                <a:ea typeface="Tahoma"/>
                <a:cs typeface="Tahoma"/>
                <a:sym typeface="Tahoma"/>
              </a:rPr>
              <a:t>Ingredients</a:t>
            </a:r>
            <a:endParaRPr/>
          </a:p>
          <a:p>
            <a:pPr indent="-285750" lvl="1" marL="742950" marR="0" rtl="0" algn="l">
              <a:lnSpc>
                <a:spcPct val="80000"/>
              </a:lnSpc>
              <a:spcBef>
                <a:spcPts val="480"/>
              </a:spcBef>
              <a:spcAft>
                <a:spcPts val="0"/>
              </a:spcAft>
              <a:buClr>
                <a:schemeClr val="dk1"/>
              </a:buClr>
              <a:buSzPts val="2400"/>
              <a:buFont typeface="Tahoma"/>
              <a:buChar char="–"/>
            </a:pPr>
            <a:r>
              <a:rPr b="0" i="0" lang="en-US" sz="2400" u="sng" cap="none" strike="noStrike">
                <a:solidFill>
                  <a:schemeClr val="dk1"/>
                </a:solidFill>
                <a:latin typeface="Tahoma"/>
                <a:ea typeface="Tahoma"/>
                <a:cs typeface="Tahoma"/>
                <a:sym typeface="Tahoma"/>
              </a:rPr>
              <a:t>Knowledge or intention </a:t>
            </a:r>
            <a:endParaRPr/>
          </a:p>
          <a:p>
            <a:pPr indent="-285750" lvl="1" marL="742950" marR="0" rtl="0" algn="l">
              <a:lnSpc>
                <a:spcPct val="8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Concealment, destruction, alteration</a:t>
            </a:r>
            <a:endParaRPr/>
          </a:p>
          <a:p>
            <a:pPr indent="-285750" lvl="1" marL="742950" marR="0" rtl="0" algn="l">
              <a:lnSpc>
                <a:spcPct val="8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computer source code required to be kept or maintained by law</a:t>
            </a:r>
            <a:endParaRPr/>
          </a:p>
          <a:p>
            <a:pPr indent="-342900" lvl="0" marL="342900" marR="0" rtl="0" algn="l">
              <a:lnSpc>
                <a:spcPct val="80000"/>
              </a:lnSpc>
              <a:spcBef>
                <a:spcPts val="560"/>
              </a:spcBef>
              <a:spcAft>
                <a:spcPts val="0"/>
              </a:spcAft>
              <a:buClr>
                <a:schemeClr val="hlink"/>
              </a:buClr>
              <a:buSzPts val="1960"/>
              <a:buFont typeface="Noto Sans Symbols"/>
              <a:buChar char="■"/>
            </a:pPr>
            <a:r>
              <a:rPr b="0" i="0" lang="en-US" sz="2800" u="none">
                <a:solidFill>
                  <a:schemeClr val="dk1"/>
                </a:solidFill>
                <a:latin typeface="Tahoma"/>
                <a:ea typeface="Tahoma"/>
                <a:cs typeface="Tahoma"/>
                <a:sym typeface="Tahoma"/>
              </a:rPr>
              <a:t>Punishment</a:t>
            </a:r>
            <a:endParaRPr/>
          </a:p>
          <a:p>
            <a:pPr indent="-285750" lvl="1" marL="742950" marR="0" rtl="0" algn="l">
              <a:lnSpc>
                <a:spcPct val="80000"/>
              </a:lnSpc>
              <a:spcBef>
                <a:spcPts val="480"/>
              </a:spcBef>
              <a:spcAft>
                <a:spcPts val="0"/>
              </a:spcAft>
              <a:buClr>
                <a:schemeClr val="dk1"/>
              </a:buClr>
              <a:buSzPts val="2400"/>
              <a:buFont typeface="Tahoma"/>
              <a:buChar char="–"/>
            </a:pPr>
            <a:r>
              <a:rPr b="0" i="0" lang="en-US" sz="2400" u="none" cap="none" strike="noStrike">
                <a:solidFill>
                  <a:srgbClr val="FFFF00"/>
                </a:solidFill>
                <a:latin typeface="Tahoma"/>
                <a:ea typeface="Tahoma"/>
                <a:cs typeface="Tahoma"/>
                <a:sym typeface="Tahoma"/>
              </a:rPr>
              <a:t>imprisonment up to three years and / or</a:t>
            </a:r>
            <a:endParaRPr/>
          </a:p>
          <a:p>
            <a:pPr indent="-285750" lvl="1" marL="742950" marR="0" rtl="0" algn="l">
              <a:lnSpc>
                <a:spcPct val="80000"/>
              </a:lnSpc>
              <a:spcBef>
                <a:spcPts val="480"/>
              </a:spcBef>
              <a:spcAft>
                <a:spcPts val="0"/>
              </a:spcAft>
              <a:buClr>
                <a:schemeClr val="dk1"/>
              </a:buClr>
              <a:buSzPts val="2400"/>
              <a:buFont typeface="Tahoma"/>
              <a:buChar char="–"/>
            </a:pPr>
            <a:r>
              <a:rPr b="0" i="0" lang="en-US" sz="2400" u="none" cap="none" strike="noStrike">
                <a:solidFill>
                  <a:srgbClr val="FFFF00"/>
                </a:solidFill>
                <a:latin typeface="Tahoma"/>
                <a:ea typeface="Tahoma"/>
                <a:cs typeface="Tahoma"/>
                <a:sym typeface="Tahoma"/>
              </a:rPr>
              <a:t> fine up to Rs. 2 lakh</a:t>
            </a:r>
            <a:endParaRPr/>
          </a:p>
          <a:p>
            <a:pPr indent="-236220" lvl="0" marL="342900" marR="0" rtl="0" algn="l">
              <a:lnSpc>
                <a:spcPct val="100000"/>
              </a:lnSpc>
              <a:spcBef>
                <a:spcPts val="480"/>
              </a:spcBef>
              <a:spcAft>
                <a:spcPts val="0"/>
              </a:spcAft>
              <a:buClr>
                <a:schemeClr val="hlink"/>
              </a:buClr>
              <a:buSzPts val="1680"/>
              <a:buFont typeface="Noto Sans Symbols"/>
              <a:buNone/>
            </a:pPr>
            <a:r>
              <a:t/>
            </a:r>
            <a:endParaRPr b="0" i="0" sz="2400" u="none" cap="none" strike="noStrike">
              <a:solidFill>
                <a:srgbClr val="FFFF00"/>
              </a:solidFill>
              <a:latin typeface="Tahoma"/>
              <a:ea typeface="Tahoma"/>
              <a:cs typeface="Tahoma"/>
              <a:sym typeface="Tahom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1" name="Shape 391"/>
        <p:cNvGrpSpPr/>
        <p:nvPr/>
      </p:nvGrpSpPr>
      <p:grpSpPr>
        <a:xfrm>
          <a:off x="0" y="0"/>
          <a:ext cx="0" cy="0"/>
          <a:chOff x="0" y="0"/>
          <a:chExt cx="0" cy="0"/>
        </a:xfrm>
      </p:grpSpPr>
      <p:sp>
        <p:nvSpPr>
          <p:cNvPr id="392" name="Google Shape;392;p26"/>
          <p:cNvSpPr/>
          <p:nvPr/>
        </p:nvSpPr>
        <p:spPr>
          <a:xfrm>
            <a:off x="879475" y="407987"/>
            <a:ext cx="7388225" cy="1016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3" name="Google Shape;393;p26"/>
          <p:cNvSpPr txBox="1"/>
          <p:nvPr/>
        </p:nvSpPr>
        <p:spPr>
          <a:xfrm>
            <a:off x="2276475" y="646112"/>
            <a:ext cx="4584700" cy="5794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00"/>
              </a:buClr>
              <a:buSzPts val="3800"/>
              <a:buFont typeface="Arial"/>
              <a:buNone/>
            </a:pPr>
            <a:r>
              <a:rPr b="1" i="0" lang="en-US" sz="3800" u="none">
                <a:solidFill>
                  <a:srgbClr val="FFFF00"/>
                </a:solidFill>
                <a:latin typeface="Arial"/>
                <a:ea typeface="Arial"/>
                <a:cs typeface="Arial"/>
                <a:sym typeface="Arial"/>
              </a:rPr>
              <a:t>Section 66: Hacking</a:t>
            </a:r>
            <a:endParaRPr/>
          </a:p>
        </p:txBody>
      </p:sp>
      <p:sp>
        <p:nvSpPr>
          <p:cNvPr id="394" name="Google Shape;394;p26"/>
          <p:cNvSpPr/>
          <p:nvPr/>
        </p:nvSpPr>
        <p:spPr>
          <a:xfrm>
            <a:off x="879475" y="1565275"/>
            <a:ext cx="7388225" cy="3984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5" name="Google Shape;395;p26"/>
          <p:cNvSpPr txBox="1"/>
          <p:nvPr/>
        </p:nvSpPr>
        <p:spPr>
          <a:xfrm>
            <a:off x="968375" y="1604962"/>
            <a:ext cx="120650" cy="4111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2700"/>
              <a:buFont typeface="Arial"/>
              <a:buNone/>
            </a:pPr>
            <a:r>
              <a:rPr b="0" i="0" lang="en-US" sz="2700" u="none">
                <a:solidFill>
                  <a:srgbClr val="66FF33"/>
                </a:solidFill>
                <a:latin typeface="Arial"/>
                <a:ea typeface="Arial"/>
                <a:cs typeface="Arial"/>
                <a:sym typeface="Arial"/>
              </a:rPr>
              <a:t>•</a:t>
            </a:r>
            <a:endParaRPr/>
          </a:p>
        </p:txBody>
      </p:sp>
      <p:sp>
        <p:nvSpPr>
          <p:cNvPr id="396" name="Google Shape;396;p26"/>
          <p:cNvSpPr txBox="1"/>
          <p:nvPr/>
        </p:nvSpPr>
        <p:spPr>
          <a:xfrm>
            <a:off x="1293812" y="1592262"/>
            <a:ext cx="1847850" cy="4111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2700"/>
              <a:buFont typeface="Arial"/>
              <a:buNone/>
            </a:pPr>
            <a:r>
              <a:rPr b="1" i="0" lang="en-US" sz="2700" u="none">
                <a:solidFill>
                  <a:srgbClr val="66FF33"/>
                </a:solidFill>
                <a:latin typeface="Arial"/>
                <a:ea typeface="Arial"/>
                <a:cs typeface="Arial"/>
                <a:sym typeface="Arial"/>
              </a:rPr>
              <a:t>Ingredients</a:t>
            </a:r>
            <a:endParaRPr/>
          </a:p>
        </p:txBody>
      </p:sp>
      <p:sp>
        <p:nvSpPr>
          <p:cNvPr id="397" name="Google Shape;397;p26"/>
          <p:cNvSpPr txBox="1"/>
          <p:nvPr/>
        </p:nvSpPr>
        <p:spPr>
          <a:xfrm>
            <a:off x="1401762" y="2036762"/>
            <a:ext cx="161925" cy="3508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2300"/>
              <a:buFont typeface="Arial"/>
              <a:buNone/>
            </a:pPr>
            <a:r>
              <a:rPr b="0" i="0" lang="en-US" sz="2300" u="none">
                <a:solidFill>
                  <a:srgbClr val="66FF33"/>
                </a:solidFill>
                <a:latin typeface="Arial"/>
                <a:ea typeface="Arial"/>
                <a:cs typeface="Arial"/>
                <a:sym typeface="Arial"/>
              </a:rPr>
              <a:t>–</a:t>
            </a:r>
            <a:endParaRPr/>
          </a:p>
        </p:txBody>
      </p:sp>
      <p:sp>
        <p:nvSpPr>
          <p:cNvPr id="398" name="Google Shape;398;p26"/>
          <p:cNvSpPr txBox="1"/>
          <p:nvPr/>
        </p:nvSpPr>
        <p:spPr>
          <a:xfrm>
            <a:off x="1673225" y="2027237"/>
            <a:ext cx="6554787" cy="3508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2300"/>
              <a:buFont typeface="Arial"/>
              <a:buNone/>
            </a:pPr>
            <a:r>
              <a:rPr b="1" i="0" lang="en-US" sz="2300" u="none">
                <a:solidFill>
                  <a:srgbClr val="66FF33"/>
                </a:solidFill>
                <a:latin typeface="Arial"/>
                <a:ea typeface="Arial"/>
                <a:cs typeface="Arial"/>
                <a:sym typeface="Arial"/>
              </a:rPr>
              <a:t>Intention or Knowledge to cause wrongful loss </a:t>
            </a:r>
            <a:endParaRPr/>
          </a:p>
        </p:txBody>
      </p:sp>
      <p:sp>
        <p:nvSpPr>
          <p:cNvPr id="399" name="Google Shape;399;p26"/>
          <p:cNvSpPr txBox="1"/>
          <p:nvPr/>
        </p:nvSpPr>
        <p:spPr>
          <a:xfrm>
            <a:off x="1673225" y="2341562"/>
            <a:ext cx="5294312" cy="3508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2300"/>
              <a:buFont typeface="Arial"/>
              <a:buNone/>
            </a:pPr>
            <a:r>
              <a:rPr b="1" i="0" lang="en-US" sz="2300" u="none">
                <a:solidFill>
                  <a:srgbClr val="66FF33"/>
                </a:solidFill>
                <a:latin typeface="Arial"/>
                <a:ea typeface="Arial"/>
                <a:cs typeface="Arial"/>
                <a:sym typeface="Arial"/>
              </a:rPr>
              <a:t>or damage to the public or any person</a:t>
            </a:r>
            <a:endParaRPr/>
          </a:p>
        </p:txBody>
      </p:sp>
      <p:sp>
        <p:nvSpPr>
          <p:cNvPr id="400" name="Google Shape;400;p26"/>
          <p:cNvSpPr txBox="1"/>
          <p:nvPr/>
        </p:nvSpPr>
        <p:spPr>
          <a:xfrm>
            <a:off x="1401762" y="2730500"/>
            <a:ext cx="161925" cy="3508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2300"/>
              <a:buFont typeface="Arial"/>
              <a:buNone/>
            </a:pPr>
            <a:r>
              <a:rPr b="0" i="0" lang="en-US" sz="2300" u="none">
                <a:solidFill>
                  <a:srgbClr val="66FF33"/>
                </a:solidFill>
                <a:latin typeface="Arial"/>
                <a:ea typeface="Arial"/>
                <a:cs typeface="Arial"/>
                <a:sym typeface="Arial"/>
              </a:rPr>
              <a:t>–</a:t>
            </a:r>
            <a:endParaRPr/>
          </a:p>
        </p:txBody>
      </p:sp>
      <p:sp>
        <p:nvSpPr>
          <p:cNvPr id="401" name="Google Shape;401;p26"/>
          <p:cNvSpPr txBox="1"/>
          <p:nvPr/>
        </p:nvSpPr>
        <p:spPr>
          <a:xfrm>
            <a:off x="1673225" y="2720975"/>
            <a:ext cx="6248400" cy="3508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2300"/>
              <a:buFont typeface="Arial"/>
              <a:buNone/>
            </a:pPr>
            <a:r>
              <a:rPr b="1" i="0" lang="en-US" sz="2300" u="none">
                <a:solidFill>
                  <a:srgbClr val="66FF33"/>
                </a:solidFill>
                <a:latin typeface="Arial"/>
                <a:ea typeface="Arial"/>
                <a:cs typeface="Arial"/>
                <a:sym typeface="Arial"/>
              </a:rPr>
              <a:t>Destruction, deletion, alteration, diminishing </a:t>
            </a:r>
            <a:endParaRPr/>
          </a:p>
        </p:txBody>
      </p:sp>
      <p:sp>
        <p:nvSpPr>
          <p:cNvPr id="402" name="Google Shape;402;p26"/>
          <p:cNvSpPr txBox="1"/>
          <p:nvPr/>
        </p:nvSpPr>
        <p:spPr>
          <a:xfrm>
            <a:off x="1673225" y="3035300"/>
            <a:ext cx="5276850" cy="3508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2300"/>
              <a:buFont typeface="Arial"/>
              <a:buNone/>
            </a:pPr>
            <a:r>
              <a:rPr b="1" i="0" lang="en-US" sz="2300" u="none">
                <a:solidFill>
                  <a:srgbClr val="66FF33"/>
                </a:solidFill>
                <a:latin typeface="Arial"/>
                <a:ea typeface="Arial"/>
                <a:cs typeface="Arial"/>
                <a:sym typeface="Arial"/>
              </a:rPr>
              <a:t>value or utility or injuriously affecting </a:t>
            </a:r>
            <a:endParaRPr/>
          </a:p>
        </p:txBody>
      </p:sp>
      <p:sp>
        <p:nvSpPr>
          <p:cNvPr id="403" name="Google Shape;403;p26"/>
          <p:cNvSpPr txBox="1"/>
          <p:nvPr/>
        </p:nvSpPr>
        <p:spPr>
          <a:xfrm>
            <a:off x="1673225" y="3346450"/>
            <a:ext cx="6122987" cy="3508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2300"/>
              <a:buFont typeface="Arial"/>
              <a:buNone/>
            </a:pPr>
            <a:r>
              <a:rPr b="1" i="0" lang="en-US" sz="2300" u="none">
                <a:solidFill>
                  <a:srgbClr val="66FF33"/>
                </a:solidFill>
                <a:latin typeface="Arial"/>
                <a:ea typeface="Arial"/>
                <a:cs typeface="Arial"/>
                <a:sym typeface="Arial"/>
              </a:rPr>
              <a:t>information residing in a computer resource</a:t>
            </a:r>
            <a:endParaRPr/>
          </a:p>
        </p:txBody>
      </p:sp>
      <p:sp>
        <p:nvSpPr>
          <p:cNvPr id="404" name="Google Shape;404;p26"/>
          <p:cNvSpPr txBox="1"/>
          <p:nvPr/>
        </p:nvSpPr>
        <p:spPr>
          <a:xfrm>
            <a:off x="968375" y="3749675"/>
            <a:ext cx="120650" cy="4111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2700"/>
              <a:buFont typeface="Arial"/>
              <a:buNone/>
            </a:pPr>
            <a:r>
              <a:rPr b="0" i="0" lang="en-US" sz="2700" u="none">
                <a:solidFill>
                  <a:srgbClr val="66FF33"/>
                </a:solidFill>
                <a:latin typeface="Arial"/>
                <a:ea typeface="Arial"/>
                <a:cs typeface="Arial"/>
                <a:sym typeface="Arial"/>
              </a:rPr>
              <a:t>•</a:t>
            </a:r>
            <a:endParaRPr/>
          </a:p>
        </p:txBody>
      </p:sp>
      <p:sp>
        <p:nvSpPr>
          <p:cNvPr id="405" name="Google Shape;405;p26"/>
          <p:cNvSpPr txBox="1"/>
          <p:nvPr/>
        </p:nvSpPr>
        <p:spPr>
          <a:xfrm>
            <a:off x="1293812" y="3736975"/>
            <a:ext cx="1962150" cy="4111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2700"/>
              <a:buFont typeface="Arial"/>
              <a:buNone/>
            </a:pPr>
            <a:r>
              <a:rPr b="1" i="0" lang="en-US" sz="2700" u="none">
                <a:solidFill>
                  <a:srgbClr val="66FF33"/>
                </a:solidFill>
                <a:latin typeface="Arial"/>
                <a:ea typeface="Arial"/>
                <a:cs typeface="Arial"/>
                <a:sym typeface="Arial"/>
              </a:rPr>
              <a:t>Punishment</a:t>
            </a:r>
            <a:endParaRPr/>
          </a:p>
        </p:txBody>
      </p:sp>
      <p:sp>
        <p:nvSpPr>
          <p:cNvPr id="406" name="Google Shape;406;p26"/>
          <p:cNvSpPr txBox="1"/>
          <p:nvPr/>
        </p:nvSpPr>
        <p:spPr>
          <a:xfrm>
            <a:off x="1401762" y="4184650"/>
            <a:ext cx="161925" cy="3508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2300"/>
              <a:buFont typeface="Arial"/>
              <a:buNone/>
            </a:pPr>
            <a:r>
              <a:rPr b="0" i="0" lang="en-US" sz="2300" u="none">
                <a:solidFill>
                  <a:srgbClr val="66FF33"/>
                </a:solidFill>
                <a:latin typeface="Arial"/>
                <a:ea typeface="Arial"/>
                <a:cs typeface="Arial"/>
                <a:sym typeface="Arial"/>
              </a:rPr>
              <a:t>–</a:t>
            </a:r>
            <a:endParaRPr/>
          </a:p>
        </p:txBody>
      </p:sp>
      <p:sp>
        <p:nvSpPr>
          <p:cNvPr id="407" name="Google Shape;407;p26"/>
          <p:cNvSpPr txBox="1"/>
          <p:nvPr/>
        </p:nvSpPr>
        <p:spPr>
          <a:xfrm>
            <a:off x="1673225" y="4175125"/>
            <a:ext cx="5653087" cy="3508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2300"/>
              <a:buFont typeface="Arial"/>
              <a:buNone/>
            </a:pPr>
            <a:r>
              <a:rPr b="1" i="0" lang="en-US" sz="2300" u="none">
                <a:solidFill>
                  <a:srgbClr val="66FF33"/>
                </a:solidFill>
                <a:latin typeface="Arial"/>
                <a:ea typeface="Arial"/>
                <a:cs typeface="Arial"/>
                <a:sym typeface="Arial"/>
              </a:rPr>
              <a:t>imprisonment up to three years, and / or </a:t>
            </a:r>
            <a:endParaRPr/>
          </a:p>
        </p:txBody>
      </p:sp>
      <p:sp>
        <p:nvSpPr>
          <p:cNvPr id="408" name="Google Shape;408;p26"/>
          <p:cNvSpPr txBox="1"/>
          <p:nvPr/>
        </p:nvSpPr>
        <p:spPr>
          <a:xfrm>
            <a:off x="1401762" y="4564062"/>
            <a:ext cx="161925" cy="3508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2300"/>
              <a:buFont typeface="Arial"/>
              <a:buNone/>
            </a:pPr>
            <a:r>
              <a:rPr b="0" i="0" lang="en-US" sz="2300" u="none">
                <a:solidFill>
                  <a:srgbClr val="66FF33"/>
                </a:solidFill>
                <a:latin typeface="Arial"/>
                <a:ea typeface="Arial"/>
                <a:cs typeface="Arial"/>
                <a:sym typeface="Arial"/>
              </a:rPr>
              <a:t>–</a:t>
            </a:r>
            <a:endParaRPr/>
          </a:p>
        </p:txBody>
      </p:sp>
      <p:sp>
        <p:nvSpPr>
          <p:cNvPr id="409" name="Google Shape;409;p26"/>
          <p:cNvSpPr txBox="1"/>
          <p:nvPr/>
        </p:nvSpPr>
        <p:spPr>
          <a:xfrm>
            <a:off x="1673225" y="4554537"/>
            <a:ext cx="2751137" cy="3508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2300"/>
              <a:buFont typeface="Arial"/>
              <a:buNone/>
            </a:pPr>
            <a:r>
              <a:rPr b="1" i="0" lang="en-US" sz="2300" u="none">
                <a:solidFill>
                  <a:srgbClr val="66FF33"/>
                </a:solidFill>
                <a:latin typeface="Arial"/>
                <a:ea typeface="Arial"/>
                <a:cs typeface="Arial"/>
                <a:sym typeface="Arial"/>
              </a:rPr>
              <a:t>fine up to Rs. 2 lakh</a:t>
            </a:r>
            <a:endParaRPr/>
          </a:p>
        </p:txBody>
      </p:sp>
      <p:sp>
        <p:nvSpPr>
          <p:cNvPr id="410" name="Google Shape;410;p26"/>
          <p:cNvSpPr txBox="1"/>
          <p:nvPr/>
        </p:nvSpPr>
        <p:spPr>
          <a:xfrm>
            <a:off x="968375" y="4959350"/>
            <a:ext cx="120650" cy="4111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2700"/>
              <a:buFont typeface="Arial"/>
              <a:buNone/>
            </a:pPr>
            <a:r>
              <a:rPr b="0" i="0" lang="en-US" sz="2700" u="none">
                <a:solidFill>
                  <a:srgbClr val="66FF33"/>
                </a:solidFill>
                <a:latin typeface="Arial"/>
                <a:ea typeface="Arial"/>
                <a:cs typeface="Arial"/>
                <a:sym typeface="Arial"/>
              </a:rPr>
              <a:t>•</a:t>
            </a:r>
            <a:endParaRPr/>
          </a:p>
        </p:txBody>
      </p:sp>
      <p:sp>
        <p:nvSpPr>
          <p:cNvPr id="411" name="Google Shape;411;p26"/>
          <p:cNvSpPr txBox="1"/>
          <p:nvPr/>
        </p:nvSpPr>
        <p:spPr>
          <a:xfrm>
            <a:off x="1293812" y="4946650"/>
            <a:ext cx="4286250" cy="4111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2700"/>
              <a:buFont typeface="Arial"/>
              <a:buNone/>
            </a:pPr>
            <a:r>
              <a:rPr b="1" i="0" lang="en-US" sz="2700" u="none">
                <a:solidFill>
                  <a:srgbClr val="66FF33"/>
                </a:solidFill>
                <a:latin typeface="Arial"/>
                <a:ea typeface="Arial"/>
                <a:cs typeface="Arial"/>
                <a:sym typeface="Arial"/>
              </a:rPr>
              <a:t>Cognizable, Non Bailable, </a:t>
            </a:r>
            <a:endParaRPr/>
          </a:p>
        </p:txBody>
      </p:sp>
      <p:sp>
        <p:nvSpPr>
          <p:cNvPr id="412" name="Google Shape;412;p26"/>
          <p:cNvSpPr txBox="1"/>
          <p:nvPr/>
        </p:nvSpPr>
        <p:spPr>
          <a:xfrm>
            <a:off x="3810000" y="6324600"/>
            <a:ext cx="1066800"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00"/>
              </a:buClr>
              <a:buSzPts val="2400"/>
              <a:buFont typeface="Arial"/>
              <a:buNone/>
            </a:pPr>
            <a:fld id="{00000000-1234-1234-1234-123412341234}" type="slidenum">
              <a:rPr b="0" baseline="-25000" i="0" lang="en-US" sz="2400" u="none">
                <a:solidFill>
                  <a:srgbClr val="FFFF00"/>
                </a:solidFill>
                <a:latin typeface="Arial"/>
                <a:ea typeface="Arial"/>
                <a:cs typeface="Arial"/>
                <a:sym typeface="Arial"/>
              </a:rPr>
              <a:t>‹#›</a:t>
            </a:fld>
            <a:endParaRPr/>
          </a:p>
        </p:txBody>
      </p:sp>
      <p:sp>
        <p:nvSpPr>
          <p:cNvPr id="413" name="Google Shape;413;p26"/>
          <p:cNvSpPr txBox="1"/>
          <p:nvPr/>
        </p:nvSpPr>
        <p:spPr>
          <a:xfrm>
            <a:off x="1219200" y="5562600"/>
            <a:ext cx="5530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Section 66 covers data theft aswell as data alteration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7" name="Shape 417"/>
        <p:cNvGrpSpPr/>
        <p:nvPr/>
      </p:nvGrpSpPr>
      <p:grpSpPr>
        <a:xfrm>
          <a:off x="0" y="0"/>
          <a:ext cx="0" cy="0"/>
          <a:chOff x="0" y="0"/>
          <a:chExt cx="0" cy="0"/>
        </a:xfrm>
      </p:grpSpPr>
      <p:sp>
        <p:nvSpPr>
          <p:cNvPr id="418" name="Google Shape;418;p27"/>
          <p:cNvSpPr txBox="1"/>
          <p:nvPr>
            <p:ph type="title"/>
          </p:nvPr>
        </p:nvSpPr>
        <p:spPr>
          <a:xfrm>
            <a:off x="685800" y="152400"/>
            <a:ext cx="7772400" cy="1066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99FF33"/>
              </a:buClr>
              <a:buSzPts val="4400"/>
              <a:buFont typeface="Tahoma"/>
              <a:buNone/>
            </a:pPr>
            <a:r>
              <a:rPr b="1" i="0" lang="en-US" sz="4400" u="none">
                <a:solidFill>
                  <a:srgbClr val="99FF33"/>
                </a:solidFill>
                <a:latin typeface="Tahoma"/>
                <a:ea typeface="Tahoma"/>
                <a:cs typeface="Tahoma"/>
                <a:sym typeface="Tahoma"/>
              </a:rPr>
              <a:t>Sec. 67. Pornography</a:t>
            </a:r>
            <a:br>
              <a:rPr b="1" i="0" lang="en-US" sz="4400" u="none">
                <a:solidFill>
                  <a:schemeClr val="dk2"/>
                </a:solidFill>
                <a:latin typeface="Tahoma"/>
                <a:ea typeface="Tahoma"/>
                <a:cs typeface="Tahoma"/>
                <a:sym typeface="Tahoma"/>
              </a:rPr>
            </a:br>
            <a:endParaRPr/>
          </a:p>
        </p:txBody>
      </p:sp>
      <p:sp>
        <p:nvSpPr>
          <p:cNvPr id="419" name="Google Shape;419;p27"/>
          <p:cNvSpPr txBox="1"/>
          <p:nvPr>
            <p:ph idx="1" type="body"/>
          </p:nvPr>
        </p:nvSpPr>
        <p:spPr>
          <a:xfrm>
            <a:off x="762000" y="914400"/>
            <a:ext cx="7772400" cy="518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1680"/>
              <a:buFont typeface="Noto Sans Symbols"/>
              <a:buChar char="■"/>
            </a:pPr>
            <a:r>
              <a:rPr b="0" i="0" lang="en-US" sz="2400" u="none">
                <a:solidFill>
                  <a:schemeClr val="dk1"/>
                </a:solidFill>
                <a:latin typeface="Tahoma"/>
                <a:ea typeface="Tahoma"/>
                <a:cs typeface="Tahoma"/>
                <a:sym typeface="Tahoma"/>
              </a:rPr>
              <a:t>Ingredients</a:t>
            </a:r>
            <a:endParaRPr/>
          </a:p>
          <a:p>
            <a:pPr indent="-285750" lvl="1" marL="742950" marR="0" rtl="0" algn="l">
              <a:lnSpc>
                <a:spcPct val="9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Publishing or transmitting or causing to be published </a:t>
            </a:r>
            <a:endParaRPr/>
          </a:p>
          <a:p>
            <a:pPr indent="-285750" lvl="1" marL="742950" marR="0" rtl="0" algn="l">
              <a:lnSpc>
                <a:spcPct val="9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in the electronic form, </a:t>
            </a:r>
            <a:endParaRPr/>
          </a:p>
          <a:p>
            <a:pPr indent="-285750" lvl="1" marL="742950" marR="0" rtl="0" algn="l">
              <a:lnSpc>
                <a:spcPct val="9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Obscene material</a:t>
            </a:r>
            <a:endParaRPr/>
          </a:p>
          <a:p>
            <a:pPr indent="-342900" lvl="0" marL="342900" marR="0" rtl="0" algn="l">
              <a:lnSpc>
                <a:spcPct val="90000"/>
              </a:lnSpc>
              <a:spcBef>
                <a:spcPts val="480"/>
              </a:spcBef>
              <a:spcAft>
                <a:spcPts val="0"/>
              </a:spcAft>
              <a:buClr>
                <a:schemeClr val="hlink"/>
              </a:buClr>
              <a:buSzPts val="1680"/>
              <a:buFont typeface="Noto Sans Symbols"/>
              <a:buChar char="■"/>
            </a:pPr>
            <a:r>
              <a:rPr b="0" i="0" lang="en-US" sz="2400" u="none">
                <a:solidFill>
                  <a:schemeClr val="dk1"/>
                </a:solidFill>
                <a:latin typeface="Tahoma"/>
                <a:ea typeface="Tahoma"/>
                <a:cs typeface="Tahoma"/>
                <a:sym typeface="Tahoma"/>
              </a:rPr>
              <a:t>Punishment</a:t>
            </a:r>
            <a:endParaRPr/>
          </a:p>
          <a:p>
            <a:pPr indent="-285750" lvl="1" marL="742950" marR="0" rtl="0" algn="l">
              <a:lnSpc>
                <a:spcPct val="90000"/>
              </a:lnSpc>
              <a:spcBef>
                <a:spcPts val="48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On first conviction</a:t>
            </a:r>
            <a:r>
              <a:rPr b="0" i="0" lang="en-US" sz="2400" u="none" cap="none" strike="noStrike">
                <a:solidFill>
                  <a:schemeClr val="dk1"/>
                </a:solidFill>
                <a:latin typeface="Tahoma"/>
                <a:ea typeface="Tahoma"/>
                <a:cs typeface="Tahoma"/>
                <a:sym typeface="Tahoma"/>
              </a:rPr>
              <a:t> </a:t>
            </a:r>
            <a:endParaRPr/>
          </a:p>
          <a:p>
            <a:pPr indent="-228600" lvl="2" marL="1143000" marR="0" rtl="0" algn="l">
              <a:lnSpc>
                <a:spcPct val="90000"/>
              </a:lnSpc>
              <a:spcBef>
                <a:spcPts val="400"/>
              </a:spcBef>
              <a:spcAft>
                <a:spcPts val="0"/>
              </a:spcAft>
              <a:buClr>
                <a:schemeClr val="hlink"/>
              </a:buClr>
              <a:buSzPts val="1400"/>
              <a:buFont typeface="Noto Sans Symbols"/>
              <a:buChar char="■"/>
            </a:pPr>
            <a:r>
              <a:rPr b="0" i="0" lang="en-US" sz="2000" u="none" cap="none" strike="noStrike">
                <a:solidFill>
                  <a:srgbClr val="FFFF00"/>
                </a:solidFill>
                <a:latin typeface="Tahoma"/>
                <a:ea typeface="Tahoma"/>
                <a:cs typeface="Tahoma"/>
                <a:sym typeface="Tahoma"/>
              </a:rPr>
              <a:t>imprisonment of either description up to five years and </a:t>
            </a:r>
            <a:endParaRPr/>
          </a:p>
          <a:p>
            <a:pPr indent="-228600" lvl="2" marL="1143000" marR="0" rtl="0" algn="l">
              <a:lnSpc>
                <a:spcPct val="90000"/>
              </a:lnSpc>
              <a:spcBef>
                <a:spcPts val="400"/>
              </a:spcBef>
              <a:spcAft>
                <a:spcPts val="0"/>
              </a:spcAft>
              <a:buClr>
                <a:schemeClr val="hlink"/>
              </a:buClr>
              <a:buSzPts val="1400"/>
              <a:buFont typeface="Noto Sans Symbols"/>
              <a:buChar char="■"/>
            </a:pPr>
            <a:r>
              <a:rPr b="0" i="0" lang="en-US" sz="2000" u="none" cap="none" strike="noStrike">
                <a:solidFill>
                  <a:srgbClr val="FFFF00"/>
                </a:solidFill>
                <a:latin typeface="Tahoma"/>
                <a:ea typeface="Tahoma"/>
                <a:cs typeface="Tahoma"/>
                <a:sym typeface="Tahoma"/>
              </a:rPr>
              <a:t>fine up to Rs. 1 lakh</a:t>
            </a:r>
            <a:endParaRPr/>
          </a:p>
          <a:p>
            <a:pPr indent="-285750" lvl="1" marL="742950" marR="0" rtl="0" algn="l">
              <a:lnSpc>
                <a:spcPct val="9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On subsequent conviction </a:t>
            </a:r>
            <a:endParaRPr/>
          </a:p>
          <a:p>
            <a:pPr indent="-228600" lvl="2" marL="1143000" marR="0" rtl="0" algn="l">
              <a:lnSpc>
                <a:spcPct val="90000"/>
              </a:lnSpc>
              <a:spcBef>
                <a:spcPts val="400"/>
              </a:spcBef>
              <a:spcAft>
                <a:spcPts val="0"/>
              </a:spcAft>
              <a:buClr>
                <a:schemeClr val="hlink"/>
              </a:buClr>
              <a:buSzPts val="1400"/>
              <a:buFont typeface="Noto Sans Symbols"/>
              <a:buChar char="■"/>
            </a:pPr>
            <a:r>
              <a:rPr b="0" i="0" lang="en-US" sz="2000" u="none" cap="none" strike="noStrike">
                <a:solidFill>
                  <a:srgbClr val="FFFF00"/>
                </a:solidFill>
                <a:latin typeface="Tahoma"/>
                <a:ea typeface="Tahoma"/>
                <a:cs typeface="Tahoma"/>
                <a:sym typeface="Tahoma"/>
              </a:rPr>
              <a:t>imprisonment of either description up to ten years and </a:t>
            </a:r>
            <a:endParaRPr/>
          </a:p>
          <a:p>
            <a:pPr indent="-228600" lvl="2" marL="1143000" marR="0" rtl="0" algn="l">
              <a:lnSpc>
                <a:spcPct val="90000"/>
              </a:lnSpc>
              <a:spcBef>
                <a:spcPts val="400"/>
              </a:spcBef>
              <a:spcAft>
                <a:spcPts val="0"/>
              </a:spcAft>
              <a:buClr>
                <a:schemeClr val="hlink"/>
              </a:buClr>
              <a:buSzPts val="1400"/>
              <a:buFont typeface="Noto Sans Symbols"/>
              <a:buChar char="■"/>
            </a:pPr>
            <a:r>
              <a:rPr b="0" i="0" lang="en-US" sz="2000" u="none" cap="none" strike="noStrike">
                <a:solidFill>
                  <a:srgbClr val="FFFF00"/>
                </a:solidFill>
                <a:latin typeface="Tahoma"/>
                <a:ea typeface="Tahoma"/>
                <a:cs typeface="Tahoma"/>
                <a:sym typeface="Tahoma"/>
              </a:rPr>
              <a:t>fine up to Rs. 2 lakh</a:t>
            </a:r>
            <a:endParaRPr/>
          </a:p>
          <a:p>
            <a:pPr indent="-342900" lvl="0" marL="342900" marR="0" rtl="0" algn="l">
              <a:lnSpc>
                <a:spcPct val="90000"/>
              </a:lnSpc>
              <a:spcBef>
                <a:spcPts val="480"/>
              </a:spcBef>
              <a:spcAft>
                <a:spcPts val="0"/>
              </a:spcAft>
              <a:buClr>
                <a:schemeClr val="hlink"/>
              </a:buClr>
              <a:buSzPts val="1680"/>
              <a:buFont typeface="Noto Sans Symbols"/>
              <a:buChar char="■"/>
            </a:pPr>
            <a:r>
              <a:rPr b="0" i="0" lang="en-US" sz="2400" u="none">
                <a:solidFill>
                  <a:schemeClr val="dk1"/>
                </a:solidFill>
                <a:latin typeface="Tahoma"/>
                <a:ea typeface="Tahoma"/>
                <a:cs typeface="Tahoma"/>
                <a:sym typeface="Tahoma"/>
              </a:rPr>
              <a:t>Section covers</a:t>
            </a:r>
            <a:endParaRPr/>
          </a:p>
          <a:p>
            <a:pPr indent="-285750" lvl="1" marL="742950" marR="0" rtl="0" algn="l">
              <a:lnSpc>
                <a:spcPct val="9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Internet Service Providers,</a:t>
            </a:r>
            <a:endParaRPr/>
          </a:p>
          <a:p>
            <a:pPr indent="-285750" lvl="1" marL="742950" marR="0" rtl="0" algn="l">
              <a:lnSpc>
                <a:spcPct val="9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Search engines, </a:t>
            </a:r>
            <a:endParaRPr/>
          </a:p>
          <a:p>
            <a:pPr indent="-285750" lvl="1" marL="742950" marR="0" rtl="0" algn="l">
              <a:lnSpc>
                <a:spcPct val="90000"/>
              </a:lnSpc>
              <a:spcBef>
                <a:spcPts val="400"/>
              </a:spcBef>
              <a:spcAft>
                <a:spcPts val="0"/>
              </a:spcAft>
              <a:buClr>
                <a:schemeClr val="dk1"/>
              </a:buClr>
              <a:buSzPts val="2000"/>
              <a:buFont typeface="Tahoma"/>
              <a:buChar char="–"/>
            </a:pPr>
            <a:r>
              <a:rPr b="0" i="0" lang="en-US" sz="2000" u="none" cap="none" strike="noStrike">
                <a:solidFill>
                  <a:schemeClr val="dk1"/>
                </a:solidFill>
                <a:latin typeface="Tahoma"/>
                <a:ea typeface="Tahoma"/>
                <a:cs typeface="Tahoma"/>
                <a:sym typeface="Tahoma"/>
              </a:rPr>
              <a:t>Pornographic websites</a:t>
            </a:r>
            <a:endParaRPr/>
          </a:p>
          <a:p>
            <a:pPr indent="-342900" lvl="0" marL="342900" marR="0" rtl="0" algn="l">
              <a:lnSpc>
                <a:spcPct val="90000"/>
              </a:lnSpc>
              <a:spcBef>
                <a:spcPts val="480"/>
              </a:spcBef>
              <a:spcAft>
                <a:spcPts val="0"/>
              </a:spcAft>
              <a:buClr>
                <a:schemeClr val="hlink"/>
              </a:buClr>
              <a:buSzPts val="1680"/>
              <a:buFont typeface="Noto Sans Symbols"/>
              <a:buChar char="■"/>
            </a:pPr>
            <a:r>
              <a:rPr b="0" i="0" lang="en-US" sz="2400" u="none">
                <a:solidFill>
                  <a:schemeClr val="dk1"/>
                </a:solidFill>
                <a:latin typeface="Tahoma"/>
                <a:ea typeface="Tahoma"/>
                <a:cs typeface="Tahoma"/>
                <a:sym typeface="Tahoma"/>
              </a:rPr>
              <a:t>Cognizable, Non-Bailable, JMIC/ Court of Sessions</a:t>
            </a:r>
            <a:endParaRPr/>
          </a:p>
          <a:p>
            <a:pPr indent="-236220" lvl="0" marL="342900" marR="0" rtl="0" algn="l">
              <a:lnSpc>
                <a:spcPct val="90000"/>
              </a:lnSpc>
              <a:spcBef>
                <a:spcPts val="480"/>
              </a:spcBef>
              <a:spcAft>
                <a:spcPts val="0"/>
              </a:spcAft>
              <a:buClr>
                <a:schemeClr val="hlink"/>
              </a:buClr>
              <a:buSzPts val="1680"/>
              <a:buFont typeface="Noto Sans Symbols"/>
              <a:buNone/>
            </a:pPr>
            <a:r>
              <a:t/>
            </a:r>
            <a:endParaRPr b="0" i="0" sz="2400" u="none">
              <a:solidFill>
                <a:schemeClr val="dk1"/>
              </a:solidFill>
              <a:latin typeface="Tahoma"/>
              <a:ea typeface="Tahoma"/>
              <a:cs typeface="Tahoma"/>
              <a:sym typeface="Tahoma"/>
            </a:endParaRPr>
          </a:p>
          <a:p>
            <a:pPr indent="-148589" lvl="2" marL="1143000" marR="0" rtl="0" algn="l">
              <a:lnSpc>
                <a:spcPct val="90000"/>
              </a:lnSpc>
              <a:spcBef>
                <a:spcPts val="360"/>
              </a:spcBef>
              <a:spcAft>
                <a:spcPts val="0"/>
              </a:spcAft>
              <a:buClr>
                <a:schemeClr val="hlink"/>
              </a:buClr>
              <a:buSzPts val="1260"/>
              <a:buFont typeface="Noto Sans Symbols"/>
              <a:buNone/>
            </a:pPr>
            <a:r>
              <a:t/>
            </a:r>
            <a:endParaRPr b="0" i="0" sz="1800" u="none" cap="none" strike="noStrike">
              <a:solidFill>
                <a:schemeClr val="dk1"/>
              </a:solidFill>
              <a:latin typeface="Tahoma"/>
              <a:ea typeface="Tahoma"/>
              <a:cs typeface="Tahoma"/>
              <a:sym typeface="Tahoma"/>
            </a:endParaRPr>
          </a:p>
          <a:p>
            <a:pPr indent="-262890" lvl="0" marL="342900" marR="0" rtl="0" algn="l">
              <a:lnSpc>
                <a:spcPct val="100000"/>
              </a:lnSpc>
              <a:spcBef>
                <a:spcPts val="360"/>
              </a:spcBef>
              <a:spcAft>
                <a:spcPts val="0"/>
              </a:spcAft>
              <a:buClr>
                <a:schemeClr val="hlink"/>
              </a:buClr>
              <a:buSzPts val="1260"/>
              <a:buFont typeface="Noto Sans Symbols"/>
              <a:buNone/>
            </a:pPr>
            <a:r>
              <a:t/>
            </a:r>
            <a:endParaRPr b="0" i="0" sz="1800" u="none" cap="none" strike="noStrike">
              <a:solidFill>
                <a:schemeClr val="dk1"/>
              </a:solidFill>
              <a:latin typeface="Tahoma"/>
              <a:ea typeface="Tahoma"/>
              <a:cs typeface="Tahoma"/>
              <a:sym typeface="Tahom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3" name="Shape 423"/>
        <p:cNvGrpSpPr/>
        <p:nvPr/>
      </p:nvGrpSpPr>
      <p:grpSpPr>
        <a:xfrm>
          <a:off x="0" y="0"/>
          <a:ext cx="0" cy="0"/>
          <a:chOff x="0" y="0"/>
          <a:chExt cx="0" cy="0"/>
        </a:xfrm>
      </p:grpSpPr>
      <p:sp>
        <p:nvSpPr>
          <p:cNvPr id="424" name="Google Shape;424;p28"/>
          <p:cNvSpPr txBox="1"/>
          <p:nvPr>
            <p:ph type="title"/>
          </p:nvPr>
        </p:nvSpPr>
        <p:spPr>
          <a:xfrm>
            <a:off x="685800" y="152400"/>
            <a:ext cx="7772400" cy="1066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99FF33"/>
              </a:buClr>
              <a:buSzPts val="4000"/>
              <a:buFont typeface="Tahoma"/>
              <a:buNone/>
            </a:pPr>
            <a:r>
              <a:rPr b="1" i="0" lang="en-US" sz="4000" u="none">
                <a:solidFill>
                  <a:srgbClr val="99FF33"/>
                </a:solidFill>
                <a:latin typeface="Tahoma"/>
                <a:ea typeface="Tahoma"/>
                <a:cs typeface="Tahoma"/>
                <a:sym typeface="Tahoma"/>
              </a:rPr>
              <a:t>Sec 69: Decryption of information</a:t>
            </a:r>
            <a:endParaRPr/>
          </a:p>
        </p:txBody>
      </p:sp>
      <p:sp>
        <p:nvSpPr>
          <p:cNvPr id="425" name="Google Shape;425;p28"/>
          <p:cNvSpPr txBox="1"/>
          <p:nvPr>
            <p:ph idx="1" type="body"/>
          </p:nvPr>
        </p:nvSpPr>
        <p:spPr>
          <a:xfrm>
            <a:off x="762000" y="1143000"/>
            <a:ext cx="77724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960"/>
              <a:buFont typeface="Noto Sans Symbols"/>
              <a:buChar char="■"/>
            </a:pPr>
            <a:r>
              <a:rPr b="0" i="0" lang="en-US" sz="2800" u="none">
                <a:solidFill>
                  <a:schemeClr val="dk1"/>
                </a:solidFill>
                <a:latin typeface="Tahoma"/>
                <a:ea typeface="Tahoma"/>
                <a:cs typeface="Tahoma"/>
                <a:sym typeface="Tahoma"/>
              </a:rPr>
              <a:t>Ingredients</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Controller issues order to Government agency to intercept any information transmitted through any computer resource. </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Order is issued in the interest of the</a:t>
            </a:r>
            <a:endParaRPr/>
          </a:p>
          <a:p>
            <a:pPr indent="-228600" lvl="2" marL="1143000" marR="0" rtl="0" algn="l">
              <a:lnSpc>
                <a:spcPct val="100000"/>
              </a:lnSpc>
              <a:spcBef>
                <a:spcPts val="400"/>
              </a:spcBef>
              <a:spcAft>
                <a:spcPts val="0"/>
              </a:spcAft>
              <a:buClr>
                <a:schemeClr val="hlink"/>
              </a:buClr>
              <a:buSzPts val="1400"/>
              <a:buFont typeface="Noto Sans Symbols"/>
              <a:buChar char="■"/>
            </a:pPr>
            <a:r>
              <a:rPr b="0" i="0" lang="en-US" sz="2000" u="none" cap="none" strike="noStrike">
                <a:solidFill>
                  <a:schemeClr val="dk1"/>
                </a:solidFill>
                <a:latin typeface="Tahoma"/>
                <a:ea typeface="Tahoma"/>
                <a:cs typeface="Tahoma"/>
                <a:sym typeface="Tahoma"/>
              </a:rPr>
              <a:t>sovereignty or integrity of India, </a:t>
            </a:r>
            <a:endParaRPr/>
          </a:p>
          <a:p>
            <a:pPr indent="-228600" lvl="2" marL="1143000" marR="0" rtl="0" algn="l">
              <a:lnSpc>
                <a:spcPct val="100000"/>
              </a:lnSpc>
              <a:spcBef>
                <a:spcPts val="400"/>
              </a:spcBef>
              <a:spcAft>
                <a:spcPts val="0"/>
              </a:spcAft>
              <a:buClr>
                <a:schemeClr val="hlink"/>
              </a:buClr>
              <a:buSzPts val="1400"/>
              <a:buFont typeface="Noto Sans Symbols"/>
              <a:buChar char="■"/>
            </a:pPr>
            <a:r>
              <a:rPr b="0" i="0" lang="en-US" sz="2000" u="none" cap="none" strike="noStrike">
                <a:solidFill>
                  <a:schemeClr val="dk1"/>
                </a:solidFill>
                <a:latin typeface="Tahoma"/>
                <a:ea typeface="Tahoma"/>
                <a:cs typeface="Tahoma"/>
                <a:sym typeface="Tahoma"/>
              </a:rPr>
              <a:t>the security of the State, </a:t>
            </a:r>
            <a:endParaRPr/>
          </a:p>
          <a:p>
            <a:pPr indent="-228600" lvl="2" marL="1143000" marR="0" rtl="0" algn="l">
              <a:lnSpc>
                <a:spcPct val="100000"/>
              </a:lnSpc>
              <a:spcBef>
                <a:spcPts val="400"/>
              </a:spcBef>
              <a:spcAft>
                <a:spcPts val="0"/>
              </a:spcAft>
              <a:buClr>
                <a:schemeClr val="hlink"/>
              </a:buClr>
              <a:buSzPts val="1400"/>
              <a:buFont typeface="Noto Sans Symbols"/>
              <a:buChar char="■"/>
            </a:pPr>
            <a:r>
              <a:rPr b="0" i="0" lang="en-US" sz="2000" u="none" cap="none" strike="noStrike">
                <a:solidFill>
                  <a:schemeClr val="dk1"/>
                </a:solidFill>
                <a:latin typeface="Tahoma"/>
                <a:ea typeface="Tahoma"/>
                <a:cs typeface="Tahoma"/>
                <a:sym typeface="Tahoma"/>
              </a:rPr>
              <a:t>friendly relations with foreign States,  </a:t>
            </a:r>
            <a:endParaRPr/>
          </a:p>
          <a:p>
            <a:pPr indent="-228600" lvl="2" marL="1143000" marR="0" rtl="0" algn="l">
              <a:lnSpc>
                <a:spcPct val="100000"/>
              </a:lnSpc>
              <a:spcBef>
                <a:spcPts val="400"/>
              </a:spcBef>
              <a:spcAft>
                <a:spcPts val="0"/>
              </a:spcAft>
              <a:buClr>
                <a:schemeClr val="hlink"/>
              </a:buClr>
              <a:buSzPts val="1400"/>
              <a:buFont typeface="Noto Sans Symbols"/>
              <a:buChar char="■"/>
            </a:pPr>
            <a:r>
              <a:rPr b="0" i="0" lang="en-US" sz="2000" u="none" cap="none" strike="noStrike">
                <a:solidFill>
                  <a:schemeClr val="dk1"/>
                </a:solidFill>
                <a:latin typeface="Tahoma"/>
                <a:ea typeface="Tahoma"/>
                <a:cs typeface="Tahoma"/>
                <a:sym typeface="Tahoma"/>
              </a:rPr>
              <a:t>public order or </a:t>
            </a:r>
            <a:endParaRPr/>
          </a:p>
          <a:p>
            <a:pPr indent="-228600" lvl="2" marL="1143000" marR="0" rtl="0" algn="l">
              <a:lnSpc>
                <a:spcPct val="100000"/>
              </a:lnSpc>
              <a:spcBef>
                <a:spcPts val="400"/>
              </a:spcBef>
              <a:spcAft>
                <a:spcPts val="0"/>
              </a:spcAft>
              <a:buClr>
                <a:schemeClr val="hlink"/>
              </a:buClr>
              <a:buSzPts val="1400"/>
              <a:buFont typeface="Noto Sans Symbols"/>
              <a:buChar char="■"/>
            </a:pPr>
            <a:r>
              <a:rPr b="0" i="0" lang="en-US" sz="2000" u="none" cap="none" strike="noStrike">
                <a:solidFill>
                  <a:schemeClr val="dk1"/>
                </a:solidFill>
                <a:latin typeface="Tahoma"/>
                <a:ea typeface="Tahoma"/>
                <a:cs typeface="Tahoma"/>
                <a:sym typeface="Tahoma"/>
              </a:rPr>
              <a:t>preventing incitement for commission of a cognizable offence</a:t>
            </a:r>
            <a:endParaRPr/>
          </a:p>
          <a:p>
            <a:pPr indent="-285750" lvl="1" marL="742950" marR="0" rtl="0" algn="l">
              <a:lnSpc>
                <a:spcPct val="10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Person in charge of the computer resource fails to extend all facilities and technical assistance to decrypt the information-punishment upto 7 years.</a:t>
            </a:r>
            <a:endParaRPr/>
          </a:p>
          <a:p>
            <a:pPr indent="-218440" lvl="0" marL="342900" marR="0" rtl="0" algn="l">
              <a:lnSpc>
                <a:spcPct val="100000"/>
              </a:lnSpc>
              <a:spcBef>
                <a:spcPts val="560"/>
              </a:spcBef>
              <a:spcAft>
                <a:spcPts val="0"/>
              </a:spcAft>
              <a:buClr>
                <a:schemeClr val="hlink"/>
              </a:buClr>
              <a:buSzPts val="1960"/>
              <a:buFont typeface="Noto Sans Symbols"/>
              <a:buNone/>
            </a:pPr>
            <a:r>
              <a:t/>
            </a:r>
            <a:endParaRPr b="0" i="0" sz="2800" u="none">
              <a:solidFill>
                <a:schemeClr val="dk1"/>
              </a:solidFill>
              <a:latin typeface="Tahoma"/>
              <a:ea typeface="Tahoma"/>
              <a:cs typeface="Tahoma"/>
              <a:sym typeface="Tahoma"/>
            </a:endParaRPr>
          </a:p>
          <a:p>
            <a:pPr indent="-218440" lvl="0" marL="342900" marR="0" rtl="0" algn="l">
              <a:lnSpc>
                <a:spcPct val="100000"/>
              </a:lnSpc>
              <a:spcBef>
                <a:spcPts val="560"/>
              </a:spcBef>
              <a:spcAft>
                <a:spcPts val="0"/>
              </a:spcAft>
              <a:buClr>
                <a:schemeClr val="hlink"/>
              </a:buClr>
              <a:buSzPts val="1960"/>
              <a:buFont typeface="Noto Sans Symbols"/>
              <a:buNone/>
            </a:pPr>
            <a:r>
              <a:t/>
            </a:r>
            <a:endParaRPr b="0" i="0" sz="2800" u="none">
              <a:solidFill>
                <a:schemeClr val="dk1"/>
              </a:solidFill>
              <a:latin typeface="Tahoma"/>
              <a:ea typeface="Tahoma"/>
              <a:cs typeface="Tahoma"/>
              <a:sym typeface="Tahoma"/>
            </a:endParaRPr>
          </a:p>
          <a:p>
            <a:pPr indent="-218440" lvl="0" marL="342900" marR="0" rtl="0" algn="l">
              <a:lnSpc>
                <a:spcPct val="100000"/>
              </a:lnSpc>
              <a:spcBef>
                <a:spcPts val="560"/>
              </a:spcBef>
              <a:spcAft>
                <a:spcPts val="0"/>
              </a:spcAft>
              <a:buClr>
                <a:schemeClr val="hlink"/>
              </a:buClr>
              <a:buSzPts val="1960"/>
              <a:buFont typeface="Noto Sans Symbols"/>
              <a:buNone/>
            </a:pPr>
            <a:r>
              <a:t/>
            </a:r>
            <a:endParaRPr b="0" i="0" sz="2800" u="none">
              <a:solidFill>
                <a:schemeClr val="dk1"/>
              </a:solidFill>
              <a:latin typeface="Tahoma"/>
              <a:ea typeface="Tahoma"/>
              <a:cs typeface="Tahoma"/>
              <a:sym typeface="Tahom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9" name="Shape 429"/>
        <p:cNvGrpSpPr/>
        <p:nvPr/>
      </p:nvGrpSpPr>
      <p:grpSpPr>
        <a:xfrm>
          <a:off x="0" y="0"/>
          <a:ext cx="0" cy="0"/>
          <a:chOff x="0" y="0"/>
          <a:chExt cx="0" cy="0"/>
        </a:xfrm>
      </p:grpSpPr>
      <p:sp>
        <p:nvSpPr>
          <p:cNvPr id="430" name="Google Shape;430;p29"/>
          <p:cNvSpPr txBox="1"/>
          <p:nvPr>
            <p:ph type="title"/>
          </p:nvPr>
        </p:nvSpPr>
        <p:spPr>
          <a:xfrm>
            <a:off x="685800" y="152400"/>
            <a:ext cx="7772400" cy="1066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99FF33"/>
              </a:buClr>
              <a:buSzPts val="4400"/>
              <a:buFont typeface="Tahoma"/>
              <a:buNone/>
            </a:pPr>
            <a:r>
              <a:rPr b="1" i="0" lang="en-US" sz="4400" u="none">
                <a:solidFill>
                  <a:srgbClr val="99FF33"/>
                </a:solidFill>
                <a:latin typeface="Tahoma"/>
                <a:ea typeface="Tahoma"/>
                <a:cs typeface="Tahoma"/>
                <a:sym typeface="Tahoma"/>
              </a:rPr>
              <a:t>Sec 70 Protected System</a:t>
            </a:r>
            <a:endParaRPr/>
          </a:p>
        </p:txBody>
      </p:sp>
      <p:sp>
        <p:nvSpPr>
          <p:cNvPr id="431" name="Google Shape;431;p29"/>
          <p:cNvSpPr txBox="1"/>
          <p:nvPr>
            <p:ph idx="1" type="body"/>
          </p:nvPr>
        </p:nvSpPr>
        <p:spPr>
          <a:xfrm>
            <a:off x="762000" y="1295400"/>
            <a:ext cx="7772400" cy="419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1960"/>
              <a:buFont typeface="Noto Sans Symbols"/>
              <a:buChar char="■"/>
            </a:pPr>
            <a:r>
              <a:rPr b="0" i="0" lang="en-US" sz="2800" u="none">
                <a:solidFill>
                  <a:schemeClr val="dk1"/>
                </a:solidFill>
                <a:latin typeface="Tahoma"/>
                <a:ea typeface="Tahoma"/>
                <a:cs typeface="Tahoma"/>
                <a:sym typeface="Tahoma"/>
              </a:rPr>
              <a:t>Ingredients</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Securing unauthorised access or attempting to secure unauthorised access</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to ‘protected system’</a:t>
            </a:r>
            <a:endParaRPr/>
          </a:p>
          <a:p>
            <a:pPr indent="-342900" lvl="0" marL="342900" marR="0" rtl="0" algn="l">
              <a:lnSpc>
                <a:spcPct val="90000"/>
              </a:lnSpc>
              <a:spcBef>
                <a:spcPts val="560"/>
              </a:spcBef>
              <a:spcAft>
                <a:spcPts val="0"/>
              </a:spcAft>
              <a:buClr>
                <a:schemeClr val="hlink"/>
              </a:buClr>
              <a:buSzPts val="1960"/>
              <a:buFont typeface="Noto Sans Symbols"/>
              <a:buChar char="■"/>
            </a:pPr>
            <a:r>
              <a:rPr b="0" i="0" lang="en-US" sz="2800" u="none">
                <a:solidFill>
                  <a:schemeClr val="dk1"/>
                </a:solidFill>
                <a:latin typeface="Tahoma"/>
                <a:ea typeface="Tahoma"/>
                <a:cs typeface="Tahoma"/>
                <a:sym typeface="Tahoma"/>
              </a:rPr>
              <a:t>Acts covered by this section:</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Switching computer on / off </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Using installed software / hardware</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Installing software / hardware</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chemeClr val="dk1"/>
                </a:solidFill>
                <a:latin typeface="Tahoma"/>
                <a:ea typeface="Tahoma"/>
                <a:cs typeface="Tahoma"/>
                <a:sym typeface="Tahoma"/>
              </a:rPr>
              <a:t>Port scanning</a:t>
            </a:r>
            <a:endParaRPr/>
          </a:p>
          <a:p>
            <a:pPr indent="-342900" lvl="0" marL="342900" marR="0" rtl="0" algn="l">
              <a:lnSpc>
                <a:spcPct val="90000"/>
              </a:lnSpc>
              <a:spcBef>
                <a:spcPts val="560"/>
              </a:spcBef>
              <a:spcAft>
                <a:spcPts val="0"/>
              </a:spcAft>
              <a:buClr>
                <a:schemeClr val="hlink"/>
              </a:buClr>
              <a:buSzPts val="1960"/>
              <a:buFont typeface="Noto Sans Symbols"/>
              <a:buChar char="■"/>
            </a:pPr>
            <a:r>
              <a:rPr b="0" i="0" lang="en-US" sz="2800" u="none">
                <a:solidFill>
                  <a:schemeClr val="dk1"/>
                </a:solidFill>
                <a:latin typeface="Tahoma"/>
                <a:ea typeface="Tahoma"/>
                <a:cs typeface="Tahoma"/>
                <a:sym typeface="Tahoma"/>
              </a:rPr>
              <a:t>Punishment</a:t>
            </a:r>
            <a:endParaRPr/>
          </a:p>
          <a:p>
            <a:pPr indent="-285750" lvl="1" marL="742950" marR="0" rtl="0" algn="l">
              <a:lnSpc>
                <a:spcPct val="90000"/>
              </a:lnSpc>
              <a:spcBef>
                <a:spcPts val="480"/>
              </a:spcBef>
              <a:spcAft>
                <a:spcPts val="0"/>
              </a:spcAft>
              <a:buClr>
                <a:schemeClr val="dk1"/>
              </a:buClr>
              <a:buSzPts val="2400"/>
              <a:buFont typeface="Tahoma"/>
              <a:buChar char="–"/>
            </a:pPr>
            <a:r>
              <a:rPr b="0" i="0" lang="en-US" sz="2400" u="none" cap="none" strike="noStrike">
                <a:solidFill>
                  <a:srgbClr val="FFFF00"/>
                </a:solidFill>
                <a:latin typeface="Tahoma"/>
                <a:ea typeface="Tahoma"/>
                <a:cs typeface="Tahoma"/>
                <a:sym typeface="Tahoma"/>
              </a:rPr>
              <a:t>Imprisonment up to 10 years and fine</a:t>
            </a:r>
            <a:endParaRPr/>
          </a:p>
          <a:p>
            <a:pPr indent="-342900" lvl="0" marL="342900" marR="0" rtl="0" algn="l">
              <a:lnSpc>
                <a:spcPct val="90000"/>
              </a:lnSpc>
              <a:spcBef>
                <a:spcPts val="480"/>
              </a:spcBef>
              <a:spcAft>
                <a:spcPts val="0"/>
              </a:spcAft>
              <a:buClr>
                <a:schemeClr val="hlink"/>
              </a:buClr>
              <a:buSzPts val="1680"/>
              <a:buFont typeface="Noto Sans Symbols"/>
              <a:buChar char="■"/>
            </a:pPr>
            <a:r>
              <a:rPr b="0" i="0" lang="en-US" sz="2400" u="none">
                <a:solidFill>
                  <a:schemeClr val="dk1"/>
                </a:solidFill>
                <a:latin typeface="Tahoma"/>
                <a:ea typeface="Tahoma"/>
                <a:cs typeface="Tahoma"/>
                <a:sym typeface="Tahoma"/>
              </a:rPr>
              <a:t>Cognizable, Non-Bailable, Court of Sessions</a:t>
            </a:r>
            <a:endParaRPr/>
          </a:p>
          <a:p>
            <a:pPr indent="-218440" lvl="0" marL="342900" marR="0" rtl="0" algn="l">
              <a:lnSpc>
                <a:spcPct val="90000"/>
              </a:lnSpc>
              <a:spcBef>
                <a:spcPts val="560"/>
              </a:spcBef>
              <a:spcAft>
                <a:spcPts val="0"/>
              </a:spcAft>
              <a:buClr>
                <a:schemeClr val="hlink"/>
              </a:buClr>
              <a:buSzPts val="1960"/>
              <a:buFont typeface="Noto Sans Symbols"/>
              <a:buNone/>
            </a:pPr>
            <a:r>
              <a:t/>
            </a:r>
            <a:endParaRPr b="0" i="0" sz="2800" u="none">
              <a:solidFill>
                <a:schemeClr val="dk1"/>
              </a:solidFill>
              <a:latin typeface="Tahoma"/>
              <a:ea typeface="Tahoma"/>
              <a:cs typeface="Tahoma"/>
              <a:sym typeface="Tahoma"/>
            </a:endParaRPr>
          </a:p>
          <a:p>
            <a:pPr indent="-218440" lvl="0" marL="342900" marR="0" rtl="0" algn="l">
              <a:lnSpc>
                <a:spcPct val="90000"/>
              </a:lnSpc>
              <a:spcBef>
                <a:spcPts val="560"/>
              </a:spcBef>
              <a:spcAft>
                <a:spcPts val="0"/>
              </a:spcAft>
              <a:buClr>
                <a:schemeClr val="hlink"/>
              </a:buClr>
              <a:buSzPts val="1960"/>
              <a:buFont typeface="Noto Sans Symbols"/>
              <a:buNone/>
            </a:pPr>
            <a:r>
              <a:t/>
            </a:r>
            <a:endParaRPr b="0" i="0" sz="2800" u="none">
              <a:solidFill>
                <a:schemeClr val="dk1"/>
              </a:solidFill>
              <a:latin typeface="Tahoma"/>
              <a:ea typeface="Tahoma"/>
              <a:cs typeface="Tahoma"/>
              <a:sym typeface="Tahoma"/>
            </a:endParaRPr>
          </a:p>
          <a:p>
            <a:pPr indent="-218440" lvl="0" marL="342900" marR="0" rtl="0" algn="l">
              <a:lnSpc>
                <a:spcPct val="90000"/>
              </a:lnSpc>
              <a:spcBef>
                <a:spcPts val="560"/>
              </a:spcBef>
              <a:spcAft>
                <a:spcPts val="0"/>
              </a:spcAft>
              <a:buClr>
                <a:schemeClr val="hlink"/>
              </a:buClr>
              <a:buSzPts val="1960"/>
              <a:buFont typeface="Noto Sans Symbols"/>
              <a:buNone/>
            </a:pPr>
            <a:r>
              <a:t/>
            </a:r>
            <a:endParaRPr b="0" i="0" sz="2800" u="none">
              <a:solidFill>
                <a:schemeClr val="dk1"/>
              </a:solidFill>
              <a:latin typeface="Tahoma"/>
              <a:ea typeface="Tahoma"/>
              <a:cs typeface="Tahoma"/>
              <a:sym typeface="Tahoma"/>
            </a:endParaRPr>
          </a:p>
          <a:p>
            <a:pPr indent="-218440" lvl="0" marL="342900" marR="0" rtl="0" algn="l">
              <a:lnSpc>
                <a:spcPct val="100000"/>
              </a:lnSpc>
              <a:spcBef>
                <a:spcPts val="560"/>
              </a:spcBef>
              <a:spcAft>
                <a:spcPts val="0"/>
              </a:spcAft>
              <a:buClr>
                <a:schemeClr val="hlink"/>
              </a:buClr>
              <a:buSzPts val="1960"/>
              <a:buFont typeface="Noto Sans Symbols"/>
              <a:buNone/>
            </a:pPr>
            <a:r>
              <a:t/>
            </a:r>
            <a:endParaRPr b="0" i="0" sz="2800" u="none">
              <a:solidFill>
                <a:schemeClr val="dk1"/>
              </a:solidFill>
              <a:latin typeface="Tahoma"/>
              <a:ea typeface="Tahoma"/>
              <a:cs typeface="Tahoma"/>
              <a:sym typeface="Tahom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5" name="Shape 435"/>
        <p:cNvGrpSpPr/>
        <p:nvPr/>
      </p:nvGrpSpPr>
      <p:grpSpPr>
        <a:xfrm>
          <a:off x="0" y="0"/>
          <a:ext cx="0" cy="0"/>
          <a:chOff x="0" y="0"/>
          <a:chExt cx="0" cy="0"/>
        </a:xfrm>
      </p:grpSpPr>
      <p:sp>
        <p:nvSpPr>
          <p:cNvPr id="436" name="Google Shape;436;p30"/>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Cyber crimes punishable under various Indian laws</a:t>
            </a:r>
            <a:endParaRPr/>
          </a:p>
        </p:txBody>
      </p:sp>
      <p:sp>
        <p:nvSpPr>
          <p:cNvPr id="437" name="Google Shape;437;p30"/>
          <p:cNvSpPr txBox="1"/>
          <p:nvPr>
            <p:ph idx="1" type="body"/>
          </p:nvPr>
        </p:nvSpPr>
        <p:spPr>
          <a:xfrm>
            <a:off x="1066800" y="1981200"/>
            <a:ext cx="75438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980"/>
              <a:buFont typeface="Noto Sans Symbols"/>
              <a:buChar char="■"/>
            </a:pPr>
            <a:r>
              <a:rPr b="0" i="0" lang="en-US" sz="1400" u="none">
                <a:solidFill>
                  <a:schemeClr val="dk1"/>
                </a:solidFill>
                <a:latin typeface="Tahoma"/>
                <a:ea typeface="Tahoma"/>
                <a:cs typeface="Tahoma"/>
                <a:sym typeface="Tahoma"/>
              </a:rPr>
              <a:t>Sending pornographic or </a:t>
            </a:r>
            <a:r>
              <a:rPr b="0" i="0" lang="en-US" sz="1400" u="none">
                <a:solidFill>
                  <a:schemeClr val="folHlink"/>
                </a:solidFill>
                <a:latin typeface="Tahoma"/>
                <a:ea typeface="Tahoma"/>
                <a:cs typeface="Tahoma"/>
                <a:sym typeface="Tahoma"/>
              </a:rPr>
              <a:t>obscene emails</a:t>
            </a:r>
            <a:r>
              <a:rPr b="0" i="0" lang="en-US" sz="1400" u="none">
                <a:solidFill>
                  <a:schemeClr val="dk1"/>
                </a:solidFill>
                <a:latin typeface="Tahoma"/>
                <a:ea typeface="Tahoma"/>
                <a:cs typeface="Tahoma"/>
                <a:sym typeface="Tahoma"/>
              </a:rPr>
              <a:t> are punishable under Section 67 of the IT Act.</a:t>
            </a:r>
            <a:endParaRPr/>
          </a:p>
          <a:p>
            <a:pPr indent="-342900" lvl="0" marL="342900" marR="0" rtl="0" algn="l">
              <a:lnSpc>
                <a:spcPct val="80000"/>
              </a:lnSpc>
              <a:spcBef>
                <a:spcPts val="280"/>
              </a:spcBef>
              <a:spcAft>
                <a:spcPts val="0"/>
              </a:spcAft>
              <a:buClr>
                <a:schemeClr val="hlink"/>
              </a:buClr>
              <a:buSzPts val="980"/>
              <a:buFont typeface="Noto Sans Symbols"/>
              <a:buNone/>
            </a:pPr>
            <a:r>
              <a:t/>
            </a:r>
            <a:endParaRPr b="0" i="0" sz="1400" u="none">
              <a:solidFill>
                <a:schemeClr val="dk1"/>
              </a:solidFill>
              <a:latin typeface="Tahoma"/>
              <a:ea typeface="Tahoma"/>
              <a:cs typeface="Tahoma"/>
              <a:sym typeface="Tahoma"/>
            </a:endParaRPr>
          </a:p>
          <a:p>
            <a:pPr indent="-342900" lvl="0" marL="342900" marR="0" rtl="0" algn="l">
              <a:lnSpc>
                <a:spcPct val="80000"/>
              </a:lnSpc>
              <a:spcBef>
                <a:spcPts val="280"/>
              </a:spcBef>
              <a:spcAft>
                <a:spcPts val="0"/>
              </a:spcAft>
              <a:buClr>
                <a:schemeClr val="hlink"/>
              </a:buClr>
              <a:buSzPts val="980"/>
              <a:buFont typeface="Noto Sans Symbols"/>
              <a:buChar char="■"/>
            </a:pPr>
            <a:r>
              <a:rPr b="0" i="0" lang="en-US" sz="1400" u="none">
                <a:solidFill>
                  <a:schemeClr val="dk1"/>
                </a:solidFill>
                <a:latin typeface="Tahoma"/>
                <a:ea typeface="Tahoma"/>
                <a:cs typeface="Tahoma"/>
                <a:sym typeface="Tahoma"/>
              </a:rPr>
              <a:t>An offence under this section is punishable on first conviction with imprisonment for a term,	which may extend to five years and with fine,	which may extend to One lakh rupees.</a:t>
            </a:r>
            <a:endParaRPr/>
          </a:p>
          <a:p>
            <a:pPr indent="-342900" lvl="0" marL="342900" marR="0" rtl="0" algn="l">
              <a:lnSpc>
                <a:spcPct val="80000"/>
              </a:lnSpc>
              <a:spcBef>
                <a:spcPts val="280"/>
              </a:spcBef>
              <a:spcAft>
                <a:spcPts val="0"/>
              </a:spcAft>
              <a:buClr>
                <a:schemeClr val="hlink"/>
              </a:buClr>
              <a:buSzPts val="980"/>
              <a:buFont typeface="Noto Sans Symbols"/>
              <a:buNone/>
            </a:pPr>
            <a:r>
              <a:rPr b="0" i="0" lang="en-US" sz="1400" u="none">
                <a:solidFill>
                  <a:schemeClr val="dk1"/>
                </a:solidFill>
                <a:latin typeface="Tahoma"/>
                <a:ea typeface="Tahoma"/>
                <a:cs typeface="Tahoma"/>
                <a:sym typeface="Tahoma"/>
              </a:rPr>
              <a:t>      </a:t>
            </a:r>
            <a:endParaRPr/>
          </a:p>
          <a:p>
            <a:pPr indent="-342900" lvl="0" marL="342900" marR="0" rtl="0" algn="l">
              <a:lnSpc>
                <a:spcPct val="80000"/>
              </a:lnSpc>
              <a:spcBef>
                <a:spcPts val="280"/>
              </a:spcBef>
              <a:spcAft>
                <a:spcPts val="0"/>
              </a:spcAft>
              <a:buClr>
                <a:schemeClr val="hlink"/>
              </a:buClr>
              <a:buSzPts val="980"/>
              <a:buFont typeface="Noto Sans Symbols"/>
              <a:buChar char="■"/>
            </a:pPr>
            <a:r>
              <a:rPr b="0" i="0" lang="en-US" sz="1400" u="none">
                <a:solidFill>
                  <a:schemeClr val="dk1"/>
                </a:solidFill>
                <a:latin typeface="Tahoma"/>
                <a:ea typeface="Tahoma"/>
                <a:cs typeface="Tahoma"/>
                <a:sym typeface="Tahoma"/>
              </a:rPr>
              <a:t> In the event of a second or subsequent conviction the recommended punishment is imprisonment for a term, which may extend to ten years and also with fine which may extend to Two lakh rupees.</a:t>
            </a:r>
            <a:endParaRPr/>
          </a:p>
          <a:p>
            <a:pPr indent="-342900" lvl="0" marL="342900" marR="0" rtl="0" algn="l">
              <a:lnSpc>
                <a:spcPct val="80000"/>
              </a:lnSpc>
              <a:spcBef>
                <a:spcPts val="280"/>
              </a:spcBef>
              <a:spcAft>
                <a:spcPts val="0"/>
              </a:spcAft>
              <a:buClr>
                <a:schemeClr val="hlink"/>
              </a:buClr>
              <a:buSzPts val="980"/>
              <a:buFont typeface="Noto Sans Symbols"/>
              <a:buNone/>
            </a:pPr>
            <a:r>
              <a:t/>
            </a:r>
            <a:endParaRPr b="0" i="0" sz="1400" u="none">
              <a:solidFill>
                <a:schemeClr val="dk1"/>
              </a:solidFill>
              <a:latin typeface="Tahoma"/>
              <a:ea typeface="Tahoma"/>
              <a:cs typeface="Tahoma"/>
              <a:sym typeface="Tahoma"/>
            </a:endParaRPr>
          </a:p>
          <a:p>
            <a:pPr indent="-342900" lvl="0" marL="342900" marR="0" rtl="0" algn="l">
              <a:lnSpc>
                <a:spcPct val="80000"/>
              </a:lnSpc>
              <a:spcBef>
                <a:spcPts val="280"/>
              </a:spcBef>
              <a:spcAft>
                <a:spcPts val="0"/>
              </a:spcAft>
              <a:buClr>
                <a:schemeClr val="hlink"/>
              </a:buClr>
              <a:buSzPts val="980"/>
              <a:buFont typeface="Noto Sans Symbols"/>
              <a:buChar char="■"/>
            </a:pPr>
            <a:r>
              <a:rPr b="0" i="0" lang="en-US" sz="1400" u="none">
                <a:solidFill>
                  <a:schemeClr val="folHlink"/>
                </a:solidFill>
                <a:latin typeface="Tahoma"/>
                <a:ea typeface="Tahoma"/>
                <a:cs typeface="Tahoma"/>
                <a:sym typeface="Tahoma"/>
              </a:rPr>
              <a:t>Emails that are defamatory</a:t>
            </a:r>
            <a:r>
              <a:rPr b="0" i="0" lang="en-US" sz="1400" u="none">
                <a:solidFill>
                  <a:schemeClr val="dk1"/>
                </a:solidFill>
                <a:latin typeface="Tahoma"/>
                <a:ea typeface="Tahoma"/>
                <a:cs typeface="Tahoma"/>
                <a:sym typeface="Tahoma"/>
              </a:rPr>
              <a:t> in nature are 	punishable under Section 500 of the Indian Penal	Code (IPC), which recommends an imprisonment of upto two years or a fine or both.</a:t>
            </a:r>
            <a:endParaRPr/>
          </a:p>
          <a:p>
            <a:pPr indent="-342900" lvl="0" marL="342900" marR="0" rtl="0" algn="l">
              <a:lnSpc>
                <a:spcPct val="80000"/>
              </a:lnSpc>
              <a:spcBef>
                <a:spcPts val="280"/>
              </a:spcBef>
              <a:spcAft>
                <a:spcPts val="0"/>
              </a:spcAft>
              <a:buClr>
                <a:schemeClr val="hlink"/>
              </a:buClr>
              <a:buSzPts val="980"/>
              <a:buFont typeface="Noto Sans Symbols"/>
              <a:buNone/>
            </a:pPr>
            <a:r>
              <a:t/>
            </a:r>
            <a:endParaRPr b="0" i="0" sz="1400" u="none">
              <a:solidFill>
                <a:schemeClr val="dk1"/>
              </a:solidFill>
              <a:latin typeface="Tahoma"/>
              <a:ea typeface="Tahoma"/>
              <a:cs typeface="Tahoma"/>
              <a:sym typeface="Tahoma"/>
            </a:endParaRPr>
          </a:p>
          <a:p>
            <a:pPr indent="-342900" lvl="0" marL="342900" marR="0" rtl="0" algn="l">
              <a:lnSpc>
                <a:spcPct val="80000"/>
              </a:lnSpc>
              <a:spcBef>
                <a:spcPts val="280"/>
              </a:spcBef>
              <a:spcAft>
                <a:spcPts val="0"/>
              </a:spcAft>
              <a:buClr>
                <a:schemeClr val="hlink"/>
              </a:buClr>
              <a:buSzPts val="980"/>
              <a:buFont typeface="Noto Sans Symbols"/>
              <a:buChar char="■"/>
            </a:pPr>
            <a:r>
              <a:rPr b="0" i="0" lang="en-US" sz="1400" u="none">
                <a:solidFill>
                  <a:schemeClr val="folHlink"/>
                </a:solidFill>
                <a:latin typeface="Tahoma"/>
                <a:ea typeface="Tahoma"/>
                <a:cs typeface="Tahoma"/>
                <a:sym typeface="Tahoma"/>
              </a:rPr>
              <a:t>Threatening emails</a:t>
            </a:r>
            <a:r>
              <a:rPr b="0" i="0" lang="en-US" sz="1400" u="none">
                <a:solidFill>
                  <a:schemeClr val="dk1"/>
                </a:solidFill>
                <a:latin typeface="Tahoma"/>
                <a:ea typeface="Tahoma"/>
                <a:cs typeface="Tahoma"/>
                <a:sym typeface="Tahoma"/>
              </a:rPr>
              <a:t> are punishable under the provisions of the IPC pertaining to criminal intimidation, insult and annoyance (Chapter XXII), extortion (Chapter XVII)</a:t>
            </a:r>
            <a:endParaRPr/>
          </a:p>
          <a:p>
            <a:pPr indent="-280670" lvl="0" marL="342900" marR="0" rtl="0" algn="l">
              <a:lnSpc>
                <a:spcPct val="80000"/>
              </a:lnSpc>
              <a:spcBef>
                <a:spcPts val="280"/>
              </a:spcBef>
              <a:spcAft>
                <a:spcPts val="0"/>
              </a:spcAft>
              <a:buClr>
                <a:schemeClr val="hlink"/>
              </a:buClr>
              <a:buSzPts val="980"/>
              <a:buFont typeface="Noto Sans Symbols"/>
              <a:buNone/>
            </a:pPr>
            <a:r>
              <a:t/>
            </a:r>
            <a:endParaRPr b="0" i="0" sz="1400" u="none">
              <a:solidFill>
                <a:schemeClr val="dk1"/>
              </a:solidFill>
              <a:latin typeface="Tahoma"/>
              <a:ea typeface="Tahoma"/>
              <a:cs typeface="Tahoma"/>
              <a:sym typeface="Tahoma"/>
            </a:endParaRPr>
          </a:p>
          <a:p>
            <a:pPr indent="-342900" lvl="0" marL="342900" marR="0" rtl="0" algn="l">
              <a:lnSpc>
                <a:spcPct val="80000"/>
              </a:lnSpc>
              <a:spcBef>
                <a:spcPts val="280"/>
              </a:spcBef>
              <a:spcAft>
                <a:spcPts val="0"/>
              </a:spcAft>
              <a:buClr>
                <a:schemeClr val="hlink"/>
              </a:buClr>
              <a:buSzPts val="980"/>
              <a:buFont typeface="Noto Sans Symbols"/>
              <a:buChar char="■"/>
            </a:pPr>
            <a:r>
              <a:rPr b="1" i="0" lang="en-US" sz="1400" u="none">
                <a:solidFill>
                  <a:schemeClr val="folHlink"/>
                </a:solidFill>
                <a:latin typeface="Tahoma"/>
                <a:ea typeface="Tahoma"/>
                <a:cs typeface="Tahoma"/>
                <a:sym typeface="Tahoma"/>
              </a:rPr>
              <a:t>Email spoofing</a:t>
            </a:r>
            <a:endParaRPr/>
          </a:p>
          <a:p>
            <a:pPr indent="-342900" lvl="0" marL="342900" marR="0" rtl="0" algn="l">
              <a:lnSpc>
                <a:spcPct val="80000"/>
              </a:lnSpc>
              <a:spcBef>
                <a:spcPts val="280"/>
              </a:spcBef>
              <a:spcAft>
                <a:spcPts val="0"/>
              </a:spcAft>
              <a:buClr>
                <a:schemeClr val="hlink"/>
              </a:buClr>
              <a:buSzPts val="980"/>
              <a:buFont typeface="Noto Sans Symbols"/>
              <a:buNone/>
            </a:pPr>
            <a:r>
              <a:rPr b="0" i="0" lang="en-US" sz="1400" u="none">
                <a:solidFill>
                  <a:schemeClr val="folHlink"/>
                </a:solidFill>
                <a:latin typeface="Tahoma"/>
                <a:ea typeface="Tahoma"/>
                <a:cs typeface="Tahoma"/>
                <a:sym typeface="Tahoma"/>
              </a:rPr>
              <a:t>	</a:t>
            </a:r>
            <a:r>
              <a:rPr b="0" i="0" lang="en-US" sz="1400" u="none">
                <a:solidFill>
                  <a:schemeClr val="dk1"/>
                </a:solidFill>
                <a:latin typeface="Tahoma"/>
                <a:ea typeface="Tahoma"/>
                <a:cs typeface="Tahoma"/>
                <a:sym typeface="Tahoma"/>
              </a:rPr>
              <a:t>Email spoofing is covered under provisions of the IPC relating to</a:t>
            </a:r>
            <a:endParaRPr/>
          </a:p>
          <a:p>
            <a:pPr indent="-342900" lvl="0" marL="342900" marR="0" rtl="0" algn="l">
              <a:lnSpc>
                <a:spcPct val="80000"/>
              </a:lnSpc>
              <a:spcBef>
                <a:spcPts val="280"/>
              </a:spcBef>
              <a:spcAft>
                <a:spcPts val="0"/>
              </a:spcAft>
              <a:buClr>
                <a:schemeClr val="hlink"/>
              </a:buClr>
              <a:buSzPts val="980"/>
              <a:buFont typeface="Noto Sans Symbols"/>
              <a:buNone/>
            </a:pPr>
            <a:r>
              <a:rPr b="0" i="0" lang="en-US" sz="1400" u="none">
                <a:solidFill>
                  <a:schemeClr val="dk1"/>
                </a:solidFill>
                <a:latin typeface="Tahoma"/>
                <a:ea typeface="Tahoma"/>
                <a:cs typeface="Tahoma"/>
                <a:sym typeface="Tahoma"/>
              </a:rPr>
              <a:t>	fraud, cheating by personation (Chapter XVII), forgery (Chapter XVIII)</a:t>
            </a:r>
            <a:endParaRPr/>
          </a:p>
          <a:p>
            <a:pPr indent="-342900" lvl="0" marL="342900" marR="0" rtl="0" algn="l">
              <a:lnSpc>
                <a:spcPct val="80000"/>
              </a:lnSpc>
              <a:spcBef>
                <a:spcPts val="280"/>
              </a:spcBef>
              <a:spcAft>
                <a:spcPts val="0"/>
              </a:spcAft>
              <a:buClr>
                <a:schemeClr val="hlink"/>
              </a:buClr>
              <a:buSzPts val="980"/>
              <a:buFont typeface="Noto Sans Symbols"/>
              <a:buNone/>
            </a:pPr>
            <a:r>
              <a:t/>
            </a:r>
            <a:endParaRPr b="0" i="0" sz="1400" u="none">
              <a:solidFill>
                <a:schemeClr val="dk1"/>
              </a:solidFill>
              <a:latin typeface="Tahoma"/>
              <a:ea typeface="Tahoma"/>
              <a:cs typeface="Tahoma"/>
              <a:sym typeface="Tahoma"/>
            </a:endParaRPr>
          </a:p>
          <a:p>
            <a:pPr indent="-280670" lvl="0" marL="342900" marR="0" rtl="0" algn="l">
              <a:lnSpc>
                <a:spcPct val="100000"/>
              </a:lnSpc>
              <a:spcBef>
                <a:spcPts val="280"/>
              </a:spcBef>
              <a:spcAft>
                <a:spcPts val="0"/>
              </a:spcAft>
              <a:buClr>
                <a:schemeClr val="hlink"/>
              </a:buClr>
              <a:buSzPts val="980"/>
              <a:buFont typeface="Noto Sans Symbols"/>
              <a:buNone/>
            </a:pPr>
            <a:r>
              <a:t/>
            </a:r>
            <a:endParaRPr b="0" i="0" sz="1400" u="none">
              <a:solidFill>
                <a:schemeClr val="dk1"/>
              </a:solidFill>
              <a:latin typeface="Tahoma"/>
              <a:ea typeface="Tahoma"/>
              <a:cs typeface="Tahoma"/>
              <a:sym typeface="Tahom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1" name="Shape 441"/>
        <p:cNvGrpSpPr/>
        <p:nvPr/>
      </p:nvGrpSpPr>
      <p:grpSpPr>
        <a:xfrm>
          <a:off x="0" y="0"/>
          <a:ext cx="0" cy="0"/>
          <a:chOff x="0" y="0"/>
          <a:chExt cx="0" cy="0"/>
        </a:xfrm>
      </p:grpSpPr>
      <p:grpSp>
        <p:nvGrpSpPr>
          <p:cNvPr id="442" name="Google Shape;442;p31"/>
          <p:cNvGrpSpPr/>
          <p:nvPr/>
        </p:nvGrpSpPr>
        <p:grpSpPr>
          <a:xfrm>
            <a:off x="990600" y="1752600"/>
            <a:ext cx="7477125" cy="4148137"/>
            <a:chOff x="548" y="1042"/>
            <a:chExt cx="4710" cy="2613"/>
          </a:xfrm>
        </p:grpSpPr>
        <p:sp>
          <p:nvSpPr>
            <p:cNvPr id="443" name="Google Shape;443;p31"/>
            <p:cNvSpPr/>
            <p:nvPr/>
          </p:nvSpPr>
          <p:spPr>
            <a:xfrm>
              <a:off x="3638" y="3323"/>
              <a:ext cx="1612" cy="32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4" name="Google Shape;444;p31"/>
            <p:cNvSpPr txBox="1"/>
            <p:nvPr/>
          </p:nvSpPr>
          <p:spPr>
            <a:xfrm>
              <a:off x="3694" y="3356"/>
              <a:ext cx="677"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1" i="0" lang="en-US" sz="1900" u="none">
                  <a:solidFill>
                    <a:srgbClr val="66FF33"/>
                  </a:solidFill>
                  <a:latin typeface="Arial"/>
                  <a:ea typeface="Arial"/>
                  <a:cs typeface="Arial"/>
                  <a:sym typeface="Arial"/>
                </a:rPr>
                <a:t>Arms Act</a:t>
              </a:r>
              <a:endParaRPr/>
            </a:p>
          </p:txBody>
        </p:sp>
        <p:sp>
          <p:nvSpPr>
            <p:cNvPr id="445" name="Google Shape;445;p31"/>
            <p:cNvSpPr/>
            <p:nvPr/>
          </p:nvSpPr>
          <p:spPr>
            <a:xfrm>
              <a:off x="556" y="3323"/>
              <a:ext cx="3084" cy="32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6" name="Google Shape;446;p31"/>
            <p:cNvSpPr txBox="1"/>
            <p:nvPr/>
          </p:nvSpPr>
          <p:spPr>
            <a:xfrm>
              <a:off x="612" y="3356"/>
              <a:ext cx="1429"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1" i="0" lang="en-US" sz="1900" u="none">
                  <a:solidFill>
                    <a:srgbClr val="66FF33"/>
                  </a:solidFill>
                  <a:latin typeface="Arial"/>
                  <a:ea typeface="Arial"/>
                  <a:cs typeface="Arial"/>
                  <a:sym typeface="Arial"/>
                </a:rPr>
                <a:t>Online sale of Arms</a:t>
              </a:r>
              <a:endParaRPr/>
            </a:p>
          </p:txBody>
        </p:sp>
        <p:sp>
          <p:nvSpPr>
            <p:cNvPr id="447" name="Google Shape;447;p31"/>
            <p:cNvSpPr/>
            <p:nvPr/>
          </p:nvSpPr>
          <p:spPr>
            <a:xfrm>
              <a:off x="3638" y="3001"/>
              <a:ext cx="1612" cy="32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8" name="Google Shape;448;p31"/>
            <p:cNvSpPr txBox="1"/>
            <p:nvPr/>
          </p:nvSpPr>
          <p:spPr>
            <a:xfrm>
              <a:off x="3694" y="3034"/>
              <a:ext cx="905"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1" i="0" lang="en-US" sz="1900" u="none">
                  <a:solidFill>
                    <a:srgbClr val="66FF33"/>
                  </a:solidFill>
                  <a:latin typeface="Arial"/>
                  <a:ea typeface="Arial"/>
                  <a:cs typeface="Arial"/>
                  <a:sym typeface="Arial"/>
                </a:rPr>
                <a:t>Sec. 383 IPC</a:t>
              </a:r>
              <a:endParaRPr/>
            </a:p>
          </p:txBody>
        </p:sp>
        <p:sp>
          <p:nvSpPr>
            <p:cNvPr id="449" name="Google Shape;449;p31"/>
            <p:cNvSpPr/>
            <p:nvPr/>
          </p:nvSpPr>
          <p:spPr>
            <a:xfrm>
              <a:off x="556" y="3001"/>
              <a:ext cx="3084" cy="32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0" name="Google Shape;450;p31"/>
            <p:cNvSpPr txBox="1"/>
            <p:nvPr/>
          </p:nvSpPr>
          <p:spPr>
            <a:xfrm>
              <a:off x="612" y="3034"/>
              <a:ext cx="321"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1" i="0" lang="en-US" sz="1900" u="none">
                  <a:solidFill>
                    <a:srgbClr val="66FF33"/>
                  </a:solidFill>
                  <a:latin typeface="Arial"/>
                  <a:ea typeface="Arial"/>
                  <a:cs typeface="Arial"/>
                  <a:sym typeface="Arial"/>
                </a:rPr>
                <a:t>Web</a:t>
              </a:r>
              <a:endParaRPr/>
            </a:p>
          </p:txBody>
        </p:sp>
        <p:sp>
          <p:nvSpPr>
            <p:cNvPr id="451" name="Google Shape;451;p31"/>
            <p:cNvSpPr txBox="1"/>
            <p:nvPr/>
          </p:nvSpPr>
          <p:spPr>
            <a:xfrm>
              <a:off x="934" y="3034"/>
              <a:ext cx="51"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1" i="0" lang="en-US" sz="1900" u="none">
                  <a:solidFill>
                    <a:srgbClr val="66FF33"/>
                  </a:solidFill>
                  <a:latin typeface="Arial"/>
                  <a:ea typeface="Arial"/>
                  <a:cs typeface="Arial"/>
                  <a:sym typeface="Arial"/>
                </a:rPr>
                <a:t>-</a:t>
              </a:r>
              <a:endParaRPr/>
            </a:p>
          </p:txBody>
        </p:sp>
        <p:sp>
          <p:nvSpPr>
            <p:cNvPr id="452" name="Google Shape;452;p31"/>
            <p:cNvSpPr txBox="1"/>
            <p:nvPr/>
          </p:nvSpPr>
          <p:spPr>
            <a:xfrm>
              <a:off x="985" y="3034"/>
              <a:ext cx="568"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1" i="0" lang="en-US" sz="1900" u="none">
                  <a:solidFill>
                    <a:srgbClr val="66FF33"/>
                  </a:solidFill>
                  <a:latin typeface="Arial"/>
                  <a:ea typeface="Arial"/>
                  <a:cs typeface="Arial"/>
                  <a:sym typeface="Arial"/>
                </a:rPr>
                <a:t>Jacking</a:t>
              </a:r>
              <a:endParaRPr/>
            </a:p>
          </p:txBody>
        </p:sp>
        <p:sp>
          <p:nvSpPr>
            <p:cNvPr id="453" name="Google Shape;453;p31"/>
            <p:cNvSpPr/>
            <p:nvPr/>
          </p:nvSpPr>
          <p:spPr>
            <a:xfrm>
              <a:off x="3638" y="2679"/>
              <a:ext cx="1612" cy="32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4" name="Google Shape;454;p31"/>
            <p:cNvSpPr txBox="1"/>
            <p:nvPr/>
          </p:nvSpPr>
          <p:spPr>
            <a:xfrm>
              <a:off x="3694" y="2712"/>
              <a:ext cx="710"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1" i="0" lang="en-US" sz="1900" u="none">
                  <a:solidFill>
                    <a:srgbClr val="66FF33"/>
                  </a:solidFill>
                  <a:latin typeface="Arial"/>
                  <a:ea typeface="Arial"/>
                  <a:cs typeface="Arial"/>
                  <a:sym typeface="Arial"/>
                </a:rPr>
                <a:t>NDPS Act</a:t>
              </a:r>
              <a:endParaRPr/>
            </a:p>
          </p:txBody>
        </p:sp>
        <p:sp>
          <p:nvSpPr>
            <p:cNvPr id="455" name="Google Shape;455;p31"/>
            <p:cNvSpPr/>
            <p:nvPr/>
          </p:nvSpPr>
          <p:spPr>
            <a:xfrm>
              <a:off x="556" y="2679"/>
              <a:ext cx="3084" cy="32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6" name="Google Shape;456;p31"/>
            <p:cNvSpPr txBox="1"/>
            <p:nvPr/>
          </p:nvSpPr>
          <p:spPr>
            <a:xfrm>
              <a:off x="612" y="2712"/>
              <a:ext cx="1480"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1" i="0" lang="en-US" sz="1900" u="none">
                  <a:solidFill>
                    <a:srgbClr val="66FF33"/>
                  </a:solidFill>
                  <a:latin typeface="Arial"/>
                  <a:ea typeface="Arial"/>
                  <a:cs typeface="Arial"/>
                  <a:sym typeface="Arial"/>
                </a:rPr>
                <a:t>Online sale of Drugs</a:t>
              </a:r>
              <a:endParaRPr/>
            </a:p>
          </p:txBody>
        </p:sp>
        <p:sp>
          <p:nvSpPr>
            <p:cNvPr id="457" name="Google Shape;457;p31"/>
            <p:cNvSpPr/>
            <p:nvPr/>
          </p:nvSpPr>
          <p:spPr>
            <a:xfrm>
              <a:off x="3638" y="2311"/>
              <a:ext cx="1612" cy="37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8" name="Google Shape;458;p31"/>
            <p:cNvSpPr txBox="1"/>
            <p:nvPr/>
          </p:nvSpPr>
          <p:spPr>
            <a:xfrm>
              <a:off x="3694" y="2344"/>
              <a:ext cx="1541"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1" i="0" lang="en-US" sz="1900" u="none">
                  <a:solidFill>
                    <a:srgbClr val="66FF33"/>
                  </a:solidFill>
                  <a:latin typeface="Arial"/>
                  <a:ea typeface="Arial"/>
                  <a:cs typeface="Arial"/>
                  <a:sym typeface="Arial"/>
                </a:rPr>
                <a:t>Sec 416, 417, 463 IPC</a:t>
              </a:r>
              <a:endParaRPr/>
            </a:p>
          </p:txBody>
        </p:sp>
        <p:sp>
          <p:nvSpPr>
            <p:cNvPr id="459" name="Google Shape;459;p31"/>
            <p:cNvSpPr/>
            <p:nvPr/>
          </p:nvSpPr>
          <p:spPr>
            <a:xfrm>
              <a:off x="556" y="2311"/>
              <a:ext cx="3084" cy="37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0" name="Google Shape;460;p31"/>
            <p:cNvSpPr txBox="1"/>
            <p:nvPr/>
          </p:nvSpPr>
          <p:spPr>
            <a:xfrm>
              <a:off x="612" y="2344"/>
              <a:ext cx="1090"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1" i="0" lang="en-US" sz="1900" u="none">
                  <a:solidFill>
                    <a:srgbClr val="66FF33"/>
                  </a:solidFill>
                  <a:latin typeface="Arial"/>
                  <a:ea typeface="Arial"/>
                  <a:cs typeface="Arial"/>
                  <a:sym typeface="Arial"/>
                </a:rPr>
                <a:t>Email spoofing</a:t>
              </a:r>
              <a:endParaRPr/>
            </a:p>
          </p:txBody>
        </p:sp>
        <p:sp>
          <p:nvSpPr>
            <p:cNvPr id="461" name="Google Shape;461;p31"/>
            <p:cNvSpPr/>
            <p:nvPr/>
          </p:nvSpPr>
          <p:spPr>
            <a:xfrm>
              <a:off x="3638" y="2035"/>
              <a:ext cx="1612" cy="27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2" name="Google Shape;462;p31"/>
            <p:cNvSpPr txBox="1"/>
            <p:nvPr/>
          </p:nvSpPr>
          <p:spPr>
            <a:xfrm>
              <a:off x="3694" y="2068"/>
              <a:ext cx="863"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1" i="0" lang="en-US" sz="1900" u="none">
                  <a:solidFill>
                    <a:srgbClr val="66FF33"/>
                  </a:solidFill>
                  <a:latin typeface="Arial"/>
                  <a:ea typeface="Arial"/>
                  <a:cs typeface="Arial"/>
                  <a:sym typeface="Arial"/>
                </a:rPr>
                <a:t>Sec 420 IPC</a:t>
              </a:r>
              <a:endParaRPr/>
            </a:p>
          </p:txBody>
        </p:sp>
        <p:sp>
          <p:nvSpPr>
            <p:cNvPr id="463" name="Google Shape;463;p31"/>
            <p:cNvSpPr/>
            <p:nvPr/>
          </p:nvSpPr>
          <p:spPr>
            <a:xfrm>
              <a:off x="556" y="2035"/>
              <a:ext cx="3084" cy="27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4" name="Google Shape;464;p31"/>
            <p:cNvSpPr txBox="1"/>
            <p:nvPr/>
          </p:nvSpPr>
          <p:spPr>
            <a:xfrm>
              <a:off x="612" y="2068"/>
              <a:ext cx="2159"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1" i="0" lang="en-US" sz="1900" u="none">
                  <a:solidFill>
                    <a:srgbClr val="66FF33"/>
                  </a:solidFill>
                  <a:latin typeface="Arial"/>
                  <a:ea typeface="Arial"/>
                  <a:cs typeface="Arial"/>
                  <a:sym typeface="Arial"/>
                </a:rPr>
                <a:t>Bogus websites, cyber frauds</a:t>
              </a:r>
              <a:endParaRPr/>
            </a:p>
          </p:txBody>
        </p:sp>
        <p:sp>
          <p:nvSpPr>
            <p:cNvPr id="465" name="Google Shape;465;p31"/>
            <p:cNvSpPr/>
            <p:nvPr/>
          </p:nvSpPr>
          <p:spPr>
            <a:xfrm>
              <a:off x="3638" y="1694"/>
              <a:ext cx="1612" cy="3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6" name="Google Shape;466;p31"/>
            <p:cNvSpPr txBox="1"/>
            <p:nvPr/>
          </p:nvSpPr>
          <p:spPr>
            <a:xfrm>
              <a:off x="3694" y="1728"/>
              <a:ext cx="1541"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1" i="0" lang="en-US" sz="1900" u="none">
                  <a:solidFill>
                    <a:srgbClr val="66FF33"/>
                  </a:solidFill>
                  <a:latin typeface="Arial"/>
                  <a:ea typeface="Arial"/>
                  <a:cs typeface="Arial"/>
                  <a:sym typeface="Arial"/>
                </a:rPr>
                <a:t>Sec 463, 470, 471 IPC</a:t>
              </a:r>
              <a:endParaRPr/>
            </a:p>
          </p:txBody>
        </p:sp>
        <p:sp>
          <p:nvSpPr>
            <p:cNvPr id="467" name="Google Shape;467;p31"/>
            <p:cNvSpPr/>
            <p:nvPr/>
          </p:nvSpPr>
          <p:spPr>
            <a:xfrm>
              <a:off x="556" y="1694"/>
              <a:ext cx="3084" cy="34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8" name="Google Shape;468;p31"/>
            <p:cNvSpPr txBox="1"/>
            <p:nvPr/>
          </p:nvSpPr>
          <p:spPr>
            <a:xfrm>
              <a:off x="612" y="1728"/>
              <a:ext cx="2116"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1" i="0" lang="en-US" sz="1900" u="none">
                  <a:solidFill>
                    <a:srgbClr val="66FF33"/>
                  </a:solidFill>
                  <a:latin typeface="Arial"/>
                  <a:ea typeface="Arial"/>
                  <a:cs typeface="Arial"/>
                  <a:sym typeface="Arial"/>
                </a:rPr>
                <a:t>Forgery of electronic records</a:t>
              </a:r>
              <a:endParaRPr/>
            </a:p>
          </p:txBody>
        </p:sp>
        <p:sp>
          <p:nvSpPr>
            <p:cNvPr id="469" name="Google Shape;469;p31"/>
            <p:cNvSpPr/>
            <p:nvPr/>
          </p:nvSpPr>
          <p:spPr>
            <a:xfrm>
              <a:off x="3638" y="1372"/>
              <a:ext cx="1612" cy="32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0" name="Google Shape;470;p31"/>
            <p:cNvSpPr txBox="1"/>
            <p:nvPr/>
          </p:nvSpPr>
          <p:spPr>
            <a:xfrm>
              <a:off x="3694" y="1406"/>
              <a:ext cx="1202"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1" i="0" lang="en-US" sz="1900" u="none">
                  <a:solidFill>
                    <a:srgbClr val="66FF33"/>
                  </a:solidFill>
                  <a:latin typeface="Arial"/>
                  <a:ea typeface="Arial"/>
                  <a:cs typeface="Arial"/>
                  <a:sym typeface="Arial"/>
                </a:rPr>
                <a:t>Sec 499, 500 IPC</a:t>
              </a:r>
              <a:endParaRPr/>
            </a:p>
          </p:txBody>
        </p:sp>
        <p:sp>
          <p:nvSpPr>
            <p:cNvPr id="471" name="Google Shape;471;p31"/>
            <p:cNvSpPr/>
            <p:nvPr/>
          </p:nvSpPr>
          <p:spPr>
            <a:xfrm>
              <a:off x="556" y="1372"/>
              <a:ext cx="3084" cy="32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2" name="Google Shape;472;p31"/>
            <p:cNvSpPr txBox="1"/>
            <p:nvPr/>
          </p:nvSpPr>
          <p:spPr>
            <a:xfrm>
              <a:off x="612" y="1406"/>
              <a:ext cx="2895"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1" i="0" lang="en-US" sz="1900" u="none">
                  <a:solidFill>
                    <a:srgbClr val="66FF33"/>
                  </a:solidFill>
                  <a:latin typeface="Arial"/>
                  <a:ea typeface="Arial"/>
                  <a:cs typeface="Arial"/>
                  <a:sym typeface="Arial"/>
                </a:rPr>
                <a:t>Sending defamatory messages by email</a:t>
              </a:r>
              <a:endParaRPr/>
            </a:p>
          </p:txBody>
        </p:sp>
        <p:sp>
          <p:nvSpPr>
            <p:cNvPr id="473" name="Google Shape;473;p31"/>
            <p:cNvSpPr/>
            <p:nvPr/>
          </p:nvSpPr>
          <p:spPr>
            <a:xfrm>
              <a:off x="3638" y="1050"/>
              <a:ext cx="1612" cy="32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4" name="Google Shape;474;p31"/>
            <p:cNvSpPr txBox="1"/>
            <p:nvPr/>
          </p:nvSpPr>
          <p:spPr>
            <a:xfrm>
              <a:off x="3694" y="1084"/>
              <a:ext cx="905"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1" i="0" lang="en-US" sz="1900" u="none">
                  <a:solidFill>
                    <a:srgbClr val="66FF33"/>
                  </a:solidFill>
                  <a:latin typeface="Arial"/>
                  <a:ea typeface="Arial"/>
                  <a:cs typeface="Arial"/>
                  <a:sym typeface="Arial"/>
                </a:rPr>
                <a:t>Sec 503 IPC </a:t>
              </a:r>
              <a:endParaRPr/>
            </a:p>
          </p:txBody>
        </p:sp>
        <p:sp>
          <p:nvSpPr>
            <p:cNvPr id="475" name="Google Shape;475;p31"/>
            <p:cNvSpPr/>
            <p:nvPr/>
          </p:nvSpPr>
          <p:spPr>
            <a:xfrm>
              <a:off x="556" y="1050"/>
              <a:ext cx="3084" cy="32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6" name="Google Shape;476;p31"/>
            <p:cNvSpPr txBox="1"/>
            <p:nvPr/>
          </p:nvSpPr>
          <p:spPr>
            <a:xfrm>
              <a:off x="612" y="1084"/>
              <a:ext cx="2903" cy="18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1" i="0" lang="en-US" sz="1900" u="none">
                  <a:solidFill>
                    <a:srgbClr val="66FF33"/>
                  </a:solidFill>
                  <a:latin typeface="Arial"/>
                  <a:ea typeface="Arial"/>
                  <a:cs typeface="Arial"/>
                  <a:sym typeface="Arial"/>
                </a:rPr>
                <a:t>Sending threatening messages by email</a:t>
              </a:r>
              <a:endParaRPr/>
            </a:p>
          </p:txBody>
        </p:sp>
        <p:sp>
          <p:nvSpPr>
            <p:cNvPr id="477" name="Google Shape;477;p31"/>
            <p:cNvSpPr/>
            <p:nvPr/>
          </p:nvSpPr>
          <p:spPr>
            <a:xfrm>
              <a:off x="548" y="1042"/>
              <a:ext cx="4708" cy="18"/>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78" name="Google Shape;478;p31"/>
            <p:cNvCxnSpPr/>
            <p:nvPr/>
          </p:nvCxnSpPr>
          <p:spPr>
            <a:xfrm>
              <a:off x="556" y="1372"/>
              <a:ext cx="4692" cy="1"/>
            </a:xfrm>
            <a:prstGeom prst="straightConnector1">
              <a:avLst/>
            </a:prstGeom>
            <a:solidFill>
              <a:srgbClr val="FFFFFF"/>
            </a:solidFill>
            <a:ln cap="flat" cmpd="sng" w="12700">
              <a:solidFill>
                <a:srgbClr val="000000"/>
              </a:solidFill>
              <a:prstDash val="solid"/>
              <a:miter lim="800000"/>
              <a:headEnd len="med" w="med" type="none"/>
              <a:tailEnd len="med" w="med" type="none"/>
            </a:ln>
          </p:spPr>
        </p:cxnSp>
        <p:cxnSp>
          <p:nvCxnSpPr>
            <p:cNvPr id="479" name="Google Shape;479;p31"/>
            <p:cNvCxnSpPr/>
            <p:nvPr/>
          </p:nvCxnSpPr>
          <p:spPr>
            <a:xfrm>
              <a:off x="556" y="1694"/>
              <a:ext cx="4692" cy="1"/>
            </a:xfrm>
            <a:prstGeom prst="straightConnector1">
              <a:avLst/>
            </a:prstGeom>
            <a:solidFill>
              <a:srgbClr val="FFFFFF"/>
            </a:solidFill>
            <a:ln cap="flat" cmpd="sng" w="12700">
              <a:solidFill>
                <a:srgbClr val="000000"/>
              </a:solidFill>
              <a:prstDash val="solid"/>
              <a:miter lim="800000"/>
              <a:headEnd len="med" w="med" type="none"/>
              <a:tailEnd len="med" w="med" type="none"/>
            </a:ln>
          </p:spPr>
        </p:cxnSp>
        <p:cxnSp>
          <p:nvCxnSpPr>
            <p:cNvPr id="480" name="Google Shape;480;p31"/>
            <p:cNvCxnSpPr/>
            <p:nvPr/>
          </p:nvCxnSpPr>
          <p:spPr>
            <a:xfrm>
              <a:off x="556" y="2035"/>
              <a:ext cx="4692" cy="1"/>
            </a:xfrm>
            <a:prstGeom prst="straightConnector1">
              <a:avLst/>
            </a:prstGeom>
            <a:solidFill>
              <a:srgbClr val="FFFFFF"/>
            </a:solidFill>
            <a:ln cap="flat" cmpd="sng" w="12700">
              <a:solidFill>
                <a:srgbClr val="000000"/>
              </a:solidFill>
              <a:prstDash val="solid"/>
              <a:miter lim="800000"/>
              <a:headEnd len="med" w="med" type="none"/>
              <a:tailEnd len="med" w="med" type="none"/>
            </a:ln>
          </p:spPr>
        </p:cxnSp>
        <p:cxnSp>
          <p:nvCxnSpPr>
            <p:cNvPr id="481" name="Google Shape;481;p31"/>
            <p:cNvCxnSpPr/>
            <p:nvPr/>
          </p:nvCxnSpPr>
          <p:spPr>
            <a:xfrm>
              <a:off x="556" y="2311"/>
              <a:ext cx="4692" cy="1"/>
            </a:xfrm>
            <a:prstGeom prst="straightConnector1">
              <a:avLst/>
            </a:prstGeom>
            <a:solidFill>
              <a:srgbClr val="FFFFFF"/>
            </a:solidFill>
            <a:ln cap="flat" cmpd="sng" w="12700">
              <a:solidFill>
                <a:srgbClr val="000000"/>
              </a:solidFill>
              <a:prstDash val="solid"/>
              <a:miter lim="800000"/>
              <a:headEnd len="med" w="med" type="none"/>
              <a:tailEnd len="med" w="med" type="none"/>
            </a:ln>
          </p:spPr>
        </p:cxnSp>
        <p:sp>
          <p:nvSpPr>
            <p:cNvPr id="482" name="Google Shape;482;p31"/>
            <p:cNvSpPr/>
            <p:nvPr/>
          </p:nvSpPr>
          <p:spPr>
            <a:xfrm>
              <a:off x="548" y="3638"/>
              <a:ext cx="4708" cy="17"/>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3" name="Google Shape;483;p31"/>
            <p:cNvSpPr/>
            <p:nvPr/>
          </p:nvSpPr>
          <p:spPr>
            <a:xfrm>
              <a:off x="548" y="1042"/>
              <a:ext cx="18" cy="2609"/>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84" name="Google Shape;484;p31"/>
            <p:cNvCxnSpPr/>
            <p:nvPr/>
          </p:nvCxnSpPr>
          <p:spPr>
            <a:xfrm>
              <a:off x="3638" y="1050"/>
              <a:ext cx="1" cy="2593"/>
            </a:xfrm>
            <a:prstGeom prst="straightConnector1">
              <a:avLst/>
            </a:prstGeom>
            <a:solidFill>
              <a:srgbClr val="FFFFFF"/>
            </a:solidFill>
            <a:ln cap="flat" cmpd="sng" w="12700">
              <a:solidFill>
                <a:srgbClr val="000000"/>
              </a:solidFill>
              <a:prstDash val="solid"/>
              <a:miter lim="800000"/>
              <a:headEnd len="med" w="med" type="none"/>
              <a:tailEnd len="med" w="med" type="none"/>
            </a:ln>
          </p:spPr>
        </p:cxnSp>
        <p:sp>
          <p:nvSpPr>
            <p:cNvPr id="485" name="Google Shape;485;p31"/>
            <p:cNvSpPr/>
            <p:nvPr/>
          </p:nvSpPr>
          <p:spPr>
            <a:xfrm>
              <a:off x="5240" y="1042"/>
              <a:ext cx="18" cy="2609"/>
            </a:xfrm>
            <a:prstGeom prst="rect">
              <a:avLst/>
            </a:prstGeom>
            <a:solidFill>
              <a:srgbClr val="0000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486" name="Google Shape;486;p31"/>
            <p:cNvCxnSpPr/>
            <p:nvPr/>
          </p:nvCxnSpPr>
          <p:spPr>
            <a:xfrm>
              <a:off x="556" y="2679"/>
              <a:ext cx="4692" cy="1"/>
            </a:xfrm>
            <a:prstGeom prst="straightConnector1">
              <a:avLst/>
            </a:prstGeom>
            <a:solidFill>
              <a:srgbClr val="FFFFFF"/>
            </a:solidFill>
            <a:ln cap="flat" cmpd="sng" w="12700">
              <a:solidFill>
                <a:srgbClr val="000000"/>
              </a:solidFill>
              <a:prstDash val="solid"/>
              <a:miter lim="800000"/>
              <a:headEnd len="med" w="med" type="none"/>
              <a:tailEnd len="med" w="med" type="none"/>
            </a:ln>
          </p:spPr>
        </p:cxnSp>
        <p:cxnSp>
          <p:nvCxnSpPr>
            <p:cNvPr id="487" name="Google Shape;487;p31"/>
            <p:cNvCxnSpPr/>
            <p:nvPr/>
          </p:nvCxnSpPr>
          <p:spPr>
            <a:xfrm>
              <a:off x="556" y="3001"/>
              <a:ext cx="4692" cy="1"/>
            </a:xfrm>
            <a:prstGeom prst="straightConnector1">
              <a:avLst/>
            </a:prstGeom>
            <a:solidFill>
              <a:srgbClr val="FFFFFF"/>
            </a:solidFill>
            <a:ln cap="flat" cmpd="sng" w="12700">
              <a:solidFill>
                <a:srgbClr val="000000"/>
              </a:solidFill>
              <a:prstDash val="solid"/>
              <a:miter lim="800000"/>
              <a:headEnd len="med" w="med" type="none"/>
              <a:tailEnd len="med" w="med" type="none"/>
            </a:ln>
          </p:spPr>
        </p:cxnSp>
        <p:cxnSp>
          <p:nvCxnSpPr>
            <p:cNvPr id="488" name="Google Shape;488;p31"/>
            <p:cNvCxnSpPr/>
            <p:nvPr/>
          </p:nvCxnSpPr>
          <p:spPr>
            <a:xfrm>
              <a:off x="556" y="3323"/>
              <a:ext cx="4692" cy="1"/>
            </a:xfrm>
            <a:prstGeom prst="straightConnector1">
              <a:avLst/>
            </a:prstGeom>
            <a:solidFill>
              <a:srgbClr val="FFFFFF"/>
            </a:solidFill>
            <a:ln cap="flat" cmpd="sng" w="12700">
              <a:solidFill>
                <a:srgbClr val="000000"/>
              </a:solidFill>
              <a:prstDash val="solid"/>
              <a:miter lim="800000"/>
              <a:headEnd len="med" w="med" type="none"/>
              <a:tailEnd len="med" w="med" type="none"/>
            </a:ln>
          </p:spPr>
        </p:cxnSp>
      </p:grpSp>
      <p:sp>
        <p:nvSpPr>
          <p:cNvPr id="489" name="Google Shape;489;p31"/>
          <p:cNvSpPr/>
          <p:nvPr/>
        </p:nvSpPr>
        <p:spPr>
          <a:xfrm>
            <a:off x="962025" y="723900"/>
            <a:ext cx="7524750" cy="10255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90" name="Google Shape;490;p31"/>
          <p:cNvSpPr txBox="1"/>
          <p:nvPr/>
        </p:nvSpPr>
        <p:spPr>
          <a:xfrm>
            <a:off x="1360487" y="784225"/>
            <a:ext cx="6913562" cy="4730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00"/>
              </a:buClr>
              <a:buSzPts val="3100"/>
              <a:buFont typeface="Arial"/>
              <a:buNone/>
            </a:pPr>
            <a:r>
              <a:rPr b="1" i="0" lang="en-US" sz="3100" u="none">
                <a:solidFill>
                  <a:srgbClr val="FFFF00"/>
                </a:solidFill>
                <a:latin typeface="Arial"/>
                <a:ea typeface="Arial"/>
                <a:cs typeface="Arial"/>
                <a:sym typeface="Arial"/>
              </a:rPr>
              <a:t>Computer Related Crimes under IPC </a:t>
            </a:r>
            <a:endParaRPr/>
          </a:p>
        </p:txBody>
      </p:sp>
      <p:sp>
        <p:nvSpPr>
          <p:cNvPr id="491" name="Google Shape;491;p31"/>
          <p:cNvSpPr txBox="1"/>
          <p:nvPr/>
        </p:nvSpPr>
        <p:spPr>
          <a:xfrm>
            <a:off x="3100387" y="1254125"/>
            <a:ext cx="3279775" cy="47307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00"/>
              </a:buClr>
              <a:buSzPts val="3100"/>
              <a:buFont typeface="Arial"/>
              <a:buNone/>
            </a:pPr>
            <a:r>
              <a:rPr b="1" i="0" lang="en-US" sz="3100" u="none">
                <a:solidFill>
                  <a:srgbClr val="FFFF00"/>
                </a:solidFill>
                <a:latin typeface="Arial"/>
                <a:ea typeface="Arial"/>
                <a:cs typeface="Arial"/>
                <a:sym typeface="Arial"/>
              </a:rPr>
              <a:t>and Special Laws</a:t>
            </a:r>
            <a:endParaRPr/>
          </a:p>
        </p:txBody>
      </p:sp>
      <p:sp>
        <p:nvSpPr>
          <p:cNvPr id="492" name="Google Shape;492;p31"/>
          <p:cNvSpPr txBox="1"/>
          <p:nvPr/>
        </p:nvSpPr>
        <p:spPr>
          <a:xfrm>
            <a:off x="3810000" y="6324600"/>
            <a:ext cx="1066800"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00"/>
              </a:buClr>
              <a:buSzPts val="2400"/>
              <a:buFont typeface="Arial"/>
              <a:buNone/>
            </a:pPr>
            <a:fld id="{00000000-1234-1234-1234-123412341234}" type="slidenum">
              <a:rPr b="0" baseline="-25000" i="0" lang="en-US" sz="2400" u="none">
                <a:solidFill>
                  <a:srgbClr val="FFFF00"/>
                </a:solidFill>
                <a:latin typeface="Arial"/>
                <a:ea typeface="Arial"/>
                <a:cs typeface="Arial"/>
                <a:sym typeface="Arial"/>
              </a:rP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6" name="Shape 496"/>
        <p:cNvGrpSpPr/>
        <p:nvPr/>
      </p:nvGrpSpPr>
      <p:grpSpPr>
        <a:xfrm>
          <a:off x="0" y="0"/>
          <a:ext cx="0" cy="0"/>
          <a:chOff x="0" y="0"/>
          <a:chExt cx="0" cy="0"/>
        </a:xfrm>
      </p:grpSpPr>
      <p:sp>
        <p:nvSpPr>
          <p:cNvPr id="497" name="Google Shape;497;p32"/>
          <p:cNvSpPr/>
          <p:nvPr/>
        </p:nvSpPr>
        <p:spPr>
          <a:xfrm>
            <a:off x="809625" y="663575"/>
            <a:ext cx="7451725" cy="10255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98" name="Google Shape;498;p32"/>
          <p:cNvSpPr txBox="1"/>
          <p:nvPr/>
        </p:nvSpPr>
        <p:spPr>
          <a:xfrm>
            <a:off x="1303337" y="903287"/>
            <a:ext cx="3001962" cy="5794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00"/>
              </a:buClr>
              <a:buSzPts val="3800"/>
              <a:buFont typeface="Arial"/>
              <a:buNone/>
            </a:pPr>
            <a:r>
              <a:rPr b="1" i="0" lang="en-US" sz="3800" u="none">
                <a:solidFill>
                  <a:srgbClr val="FFFF00"/>
                </a:solidFill>
                <a:latin typeface="Arial"/>
                <a:ea typeface="Arial"/>
                <a:cs typeface="Arial"/>
                <a:sym typeface="Arial"/>
              </a:rPr>
              <a:t>Cognizability</a:t>
            </a:r>
            <a:endParaRPr/>
          </a:p>
        </p:txBody>
      </p:sp>
      <p:sp>
        <p:nvSpPr>
          <p:cNvPr id="499" name="Google Shape;499;p32"/>
          <p:cNvSpPr txBox="1"/>
          <p:nvPr/>
        </p:nvSpPr>
        <p:spPr>
          <a:xfrm>
            <a:off x="4464050" y="903287"/>
            <a:ext cx="992187" cy="5794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00"/>
              </a:buClr>
              <a:buSzPts val="3800"/>
              <a:buFont typeface="Arial"/>
              <a:buNone/>
            </a:pPr>
            <a:r>
              <a:rPr b="1" i="0" lang="en-US" sz="3800" u="none">
                <a:solidFill>
                  <a:srgbClr val="FFFF00"/>
                </a:solidFill>
                <a:latin typeface="Arial"/>
                <a:ea typeface="Arial"/>
                <a:cs typeface="Arial"/>
                <a:sym typeface="Arial"/>
              </a:rPr>
              <a:t>and </a:t>
            </a:r>
            <a:endParaRPr/>
          </a:p>
        </p:txBody>
      </p:sp>
      <p:sp>
        <p:nvSpPr>
          <p:cNvPr id="500" name="Google Shape;500;p32"/>
          <p:cNvSpPr txBox="1"/>
          <p:nvPr/>
        </p:nvSpPr>
        <p:spPr>
          <a:xfrm>
            <a:off x="5465762" y="903287"/>
            <a:ext cx="2276475" cy="5794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00"/>
              </a:buClr>
              <a:buSzPts val="3800"/>
              <a:buFont typeface="Arial"/>
              <a:buNone/>
            </a:pPr>
            <a:r>
              <a:rPr b="1" i="0" lang="en-US" sz="3800" u="none">
                <a:solidFill>
                  <a:srgbClr val="FFFF00"/>
                </a:solidFill>
                <a:latin typeface="Arial"/>
                <a:ea typeface="Arial"/>
                <a:cs typeface="Arial"/>
                <a:sym typeface="Arial"/>
              </a:rPr>
              <a:t>Bailability</a:t>
            </a:r>
            <a:endParaRPr/>
          </a:p>
        </p:txBody>
      </p:sp>
      <p:sp>
        <p:nvSpPr>
          <p:cNvPr id="501" name="Google Shape;501;p32"/>
          <p:cNvSpPr/>
          <p:nvPr/>
        </p:nvSpPr>
        <p:spPr>
          <a:xfrm>
            <a:off x="809625" y="1905000"/>
            <a:ext cx="7451725" cy="4019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2" name="Google Shape;502;p32"/>
          <p:cNvSpPr txBox="1"/>
          <p:nvPr/>
        </p:nvSpPr>
        <p:spPr>
          <a:xfrm>
            <a:off x="898525" y="1974850"/>
            <a:ext cx="120650" cy="4111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2700"/>
              <a:buFont typeface="Arial"/>
              <a:buNone/>
            </a:pPr>
            <a:r>
              <a:rPr b="0" i="0" lang="en-US" sz="2700" u="none">
                <a:solidFill>
                  <a:srgbClr val="66FF33"/>
                </a:solidFill>
                <a:latin typeface="Arial"/>
                <a:ea typeface="Arial"/>
                <a:cs typeface="Arial"/>
                <a:sym typeface="Arial"/>
              </a:rPr>
              <a:t>•</a:t>
            </a:r>
            <a:endParaRPr/>
          </a:p>
        </p:txBody>
      </p:sp>
      <p:sp>
        <p:nvSpPr>
          <p:cNvPr id="503" name="Google Shape;503;p32"/>
          <p:cNvSpPr txBox="1"/>
          <p:nvPr/>
        </p:nvSpPr>
        <p:spPr>
          <a:xfrm>
            <a:off x="1295400" y="1828800"/>
            <a:ext cx="4057650" cy="4111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2700"/>
              <a:buFont typeface="Arial"/>
              <a:buNone/>
            </a:pPr>
            <a:r>
              <a:rPr b="1" i="0" lang="en-US" sz="2700" u="none">
                <a:solidFill>
                  <a:srgbClr val="66FF33"/>
                </a:solidFill>
                <a:latin typeface="Arial"/>
                <a:ea typeface="Arial"/>
                <a:cs typeface="Arial"/>
                <a:sym typeface="Arial"/>
              </a:rPr>
              <a:t>Not mentioned in the Act</a:t>
            </a:r>
            <a:endParaRPr/>
          </a:p>
        </p:txBody>
      </p:sp>
      <p:sp>
        <p:nvSpPr>
          <p:cNvPr id="504" name="Google Shape;504;p32"/>
          <p:cNvSpPr txBox="1"/>
          <p:nvPr/>
        </p:nvSpPr>
        <p:spPr>
          <a:xfrm>
            <a:off x="1336675" y="2449512"/>
            <a:ext cx="161925" cy="3508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2300"/>
              <a:buFont typeface="Arial"/>
              <a:buNone/>
            </a:pPr>
            <a:r>
              <a:rPr b="0" i="0" lang="en-US" sz="2300" u="none">
                <a:solidFill>
                  <a:srgbClr val="66FF33"/>
                </a:solidFill>
                <a:latin typeface="Arial"/>
                <a:ea typeface="Arial"/>
                <a:cs typeface="Arial"/>
                <a:sym typeface="Arial"/>
              </a:rPr>
              <a:t>–</a:t>
            </a:r>
            <a:endParaRPr/>
          </a:p>
        </p:txBody>
      </p:sp>
      <p:sp>
        <p:nvSpPr>
          <p:cNvPr id="505" name="Google Shape;505;p32"/>
          <p:cNvSpPr txBox="1"/>
          <p:nvPr/>
        </p:nvSpPr>
        <p:spPr>
          <a:xfrm>
            <a:off x="1609725" y="2439987"/>
            <a:ext cx="5006975" cy="3508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2300"/>
              <a:buFont typeface="Arial"/>
              <a:buNone/>
            </a:pPr>
            <a:r>
              <a:rPr b="1" i="0" lang="en-US" sz="2300" u="none">
                <a:solidFill>
                  <a:srgbClr val="66FF33"/>
                </a:solidFill>
                <a:latin typeface="Arial"/>
                <a:ea typeface="Arial"/>
                <a:cs typeface="Arial"/>
                <a:sym typeface="Arial"/>
              </a:rPr>
              <a:t>Rely on Part II of Schedule I of CrPC</a:t>
            </a:r>
            <a:endParaRPr/>
          </a:p>
        </p:txBody>
      </p:sp>
      <p:sp>
        <p:nvSpPr>
          <p:cNvPr id="506" name="Google Shape;506;p32"/>
          <p:cNvSpPr txBox="1"/>
          <p:nvPr/>
        </p:nvSpPr>
        <p:spPr>
          <a:xfrm>
            <a:off x="1774825" y="2854325"/>
            <a:ext cx="84137"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0" i="0" lang="en-US" sz="1900" u="none">
                <a:solidFill>
                  <a:srgbClr val="66FF33"/>
                </a:solidFill>
                <a:latin typeface="Arial"/>
                <a:ea typeface="Arial"/>
                <a:cs typeface="Arial"/>
                <a:sym typeface="Arial"/>
              </a:rPr>
              <a:t>•</a:t>
            </a:r>
            <a:endParaRPr/>
          </a:p>
        </p:txBody>
      </p:sp>
      <p:sp>
        <p:nvSpPr>
          <p:cNvPr id="507" name="Google Shape;507;p32"/>
          <p:cNvSpPr txBox="1"/>
          <p:nvPr/>
        </p:nvSpPr>
        <p:spPr>
          <a:xfrm>
            <a:off x="1993900" y="2844800"/>
            <a:ext cx="5662612"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1" i="0" lang="en-US" sz="1900" u="none">
                <a:solidFill>
                  <a:srgbClr val="66FF33"/>
                </a:solidFill>
                <a:latin typeface="Arial"/>
                <a:ea typeface="Arial"/>
                <a:cs typeface="Arial"/>
                <a:sym typeface="Arial"/>
              </a:rPr>
              <a:t>If punishable with death, imprisonment for life or </a:t>
            </a:r>
            <a:endParaRPr/>
          </a:p>
        </p:txBody>
      </p:sp>
      <p:sp>
        <p:nvSpPr>
          <p:cNvPr id="508" name="Google Shape;508;p32"/>
          <p:cNvSpPr txBox="1"/>
          <p:nvPr/>
        </p:nvSpPr>
        <p:spPr>
          <a:xfrm>
            <a:off x="1993900" y="3136900"/>
            <a:ext cx="569277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1" i="0" lang="en-US" sz="1900" u="none">
                <a:solidFill>
                  <a:srgbClr val="66FF33"/>
                </a:solidFill>
                <a:latin typeface="Arial"/>
                <a:ea typeface="Arial"/>
                <a:cs typeface="Arial"/>
                <a:sym typeface="Arial"/>
              </a:rPr>
              <a:t>imprisonment for more than 7 years: Cognizable, </a:t>
            </a:r>
            <a:endParaRPr/>
          </a:p>
        </p:txBody>
      </p:sp>
      <p:sp>
        <p:nvSpPr>
          <p:cNvPr id="509" name="Google Shape;509;p32"/>
          <p:cNvSpPr txBox="1"/>
          <p:nvPr/>
        </p:nvSpPr>
        <p:spPr>
          <a:xfrm>
            <a:off x="1993900" y="3429000"/>
            <a:ext cx="46990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1" i="0" lang="en-US" sz="1900" u="none">
                <a:solidFill>
                  <a:srgbClr val="66FF33"/>
                </a:solidFill>
                <a:latin typeface="Arial"/>
                <a:ea typeface="Arial"/>
                <a:cs typeface="Arial"/>
                <a:sym typeface="Arial"/>
              </a:rPr>
              <a:t>Non</a:t>
            </a:r>
            <a:endParaRPr/>
          </a:p>
        </p:txBody>
      </p:sp>
      <p:sp>
        <p:nvSpPr>
          <p:cNvPr id="510" name="Google Shape;510;p32"/>
          <p:cNvSpPr txBox="1"/>
          <p:nvPr/>
        </p:nvSpPr>
        <p:spPr>
          <a:xfrm>
            <a:off x="2468562" y="3429000"/>
            <a:ext cx="80962"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1" i="0" lang="en-US" sz="1900" u="none">
                <a:solidFill>
                  <a:srgbClr val="66FF33"/>
                </a:solidFill>
                <a:latin typeface="Arial"/>
                <a:ea typeface="Arial"/>
                <a:cs typeface="Arial"/>
                <a:sym typeface="Arial"/>
              </a:rPr>
              <a:t>-</a:t>
            </a:r>
            <a:endParaRPr/>
          </a:p>
        </p:txBody>
      </p:sp>
      <p:sp>
        <p:nvSpPr>
          <p:cNvPr id="511" name="Google Shape;511;p32"/>
          <p:cNvSpPr txBox="1"/>
          <p:nvPr/>
        </p:nvSpPr>
        <p:spPr>
          <a:xfrm>
            <a:off x="2549525" y="3429000"/>
            <a:ext cx="92710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1" i="0" lang="en-US" sz="1900" u="none">
                <a:solidFill>
                  <a:srgbClr val="66FF33"/>
                </a:solidFill>
                <a:latin typeface="Arial"/>
                <a:ea typeface="Arial"/>
                <a:cs typeface="Arial"/>
                <a:sym typeface="Arial"/>
              </a:rPr>
              <a:t>Bailable</a:t>
            </a:r>
            <a:endParaRPr/>
          </a:p>
        </p:txBody>
      </p:sp>
      <p:sp>
        <p:nvSpPr>
          <p:cNvPr id="512" name="Google Shape;512;p32"/>
          <p:cNvSpPr txBox="1"/>
          <p:nvPr/>
        </p:nvSpPr>
        <p:spPr>
          <a:xfrm>
            <a:off x="3478212" y="3429000"/>
            <a:ext cx="20669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1" i="0" lang="en-US" sz="1900" u="none">
                <a:solidFill>
                  <a:srgbClr val="66FF33"/>
                </a:solidFill>
                <a:latin typeface="Arial"/>
                <a:ea typeface="Arial"/>
                <a:cs typeface="Arial"/>
                <a:sym typeface="Arial"/>
              </a:rPr>
              <a:t>, Court of Session</a:t>
            </a:r>
            <a:endParaRPr/>
          </a:p>
        </p:txBody>
      </p:sp>
      <p:sp>
        <p:nvSpPr>
          <p:cNvPr id="513" name="Google Shape;513;p32"/>
          <p:cNvSpPr txBox="1"/>
          <p:nvPr/>
        </p:nvSpPr>
        <p:spPr>
          <a:xfrm>
            <a:off x="1774825" y="3787775"/>
            <a:ext cx="84137"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0" i="0" lang="en-US" sz="1900" u="none">
                <a:solidFill>
                  <a:srgbClr val="66FF33"/>
                </a:solidFill>
                <a:latin typeface="Arial"/>
                <a:ea typeface="Arial"/>
                <a:cs typeface="Arial"/>
                <a:sym typeface="Arial"/>
              </a:rPr>
              <a:t>•</a:t>
            </a:r>
            <a:endParaRPr/>
          </a:p>
        </p:txBody>
      </p:sp>
      <p:sp>
        <p:nvSpPr>
          <p:cNvPr id="514" name="Google Shape;514;p32"/>
          <p:cNvSpPr txBox="1"/>
          <p:nvPr/>
        </p:nvSpPr>
        <p:spPr>
          <a:xfrm>
            <a:off x="1993900" y="3778250"/>
            <a:ext cx="5557837"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1" i="0" lang="en-US" sz="1900" u="none">
                <a:solidFill>
                  <a:srgbClr val="66FF33"/>
                </a:solidFill>
                <a:latin typeface="Arial"/>
                <a:ea typeface="Arial"/>
                <a:cs typeface="Arial"/>
                <a:sym typeface="Arial"/>
              </a:rPr>
              <a:t>If punishable with imprisonment for 3 years and </a:t>
            </a:r>
            <a:endParaRPr/>
          </a:p>
        </p:txBody>
      </p:sp>
      <p:sp>
        <p:nvSpPr>
          <p:cNvPr id="515" name="Google Shape;515;p32"/>
          <p:cNvSpPr txBox="1"/>
          <p:nvPr/>
        </p:nvSpPr>
        <p:spPr>
          <a:xfrm>
            <a:off x="1993900" y="4070350"/>
            <a:ext cx="6056312"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1" i="0" lang="en-US" sz="1900" u="none">
                <a:solidFill>
                  <a:srgbClr val="66FF33"/>
                </a:solidFill>
                <a:latin typeface="Arial"/>
                <a:ea typeface="Arial"/>
                <a:cs typeface="Arial"/>
                <a:sym typeface="Arial"/>
              </a:rPr>
              <a:t>upwards but not more than 7 years: Cognizable, Non</a:t>
            </a:r>
            <a:endParaRPr/>
          </a:p>
        </p:txBody>
      </p:sp>
      <p:sp>
        <p:nvSpPr>
          <p:cNvPr id="516" name="Google Shape;516;p32"/>
          <p:cNvSpPr txBox="1"/>
          <p:nvPr/>
        </p:nvSpPr>
        <p:spPr>
          <a:xfrm>
            <a:off x="8091487" y="4070350"/>
            <a:ext cx="80962"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1" i="0" lang="en-US" sz="1900" u="none">
                <a:solidFill>
                  <a:srgbClr val="66FF33"/>
                </a:solidFill>
                <a:latin typeface="Arial"/>
                <a:ea typeface="Arial"/>
                <a:cs typeface="Arial"/>
                <a:sym typeface="Arial"/>
              </a:rPr>
              <a:t>-</a:t>
            </a:r>
            <a:endParaRPr/>
          </a:p>
        </p:txBody>
      </p:sp>
      <p:sp>
        <p:nvSpPr>
          <p:cNvPr id="517" name="Google Shape;517;p32"/>
          <p:cNvSpPr txBox="1"/>
          <p:nvPr/>
        </p:nvSpPr>
        <p:spPr>
          <a:xfrm>
            <a:off x="1993900" y="4362450"/>
            <a:ext cx="92710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1" i="0" lang="en-US" sz="1900" u="none">
                <a:solidFill>
                  <a:srgbClr val="66FF33"/>
                </a:solidFill>
                <a:latin typeface="Arial"/>
                <a:ea typeface="Arial"/>
                <a:cs typeface="Arial"/>
                <a:sym typeface="Arial"/>
              </a:rPr>
              <a:t>Bailable</a:t>
            </a:r>
            <a:endParaRPr/>
          </a:p>
        </p:txBody>
      </p:sp>
      <p:sp>
        <p:nvSpPr>
          <p:cNvPr id="518" name="Google Shape;518;p32"/>
          <p:cNvSpPr txBox="1"/>
          <p:nvPr/>
        </p:nvSpPr>
        <p:spPr>
          <a:xfrm>
            <a:off x="2924175" y="4362450"/>
            <a:ext cx="29432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1" i="0" lang="en-US" sz="1900" u="none">
                <a:solidFill>
                  <a:srgbClr val="66FF33"/>
                </a:solidFill>
                <a:latin typeface="Arial"/>
                <a:ea typeface="Arial"/>
                <a:cs typeface="Arial"/>
                <a:sym typeface="Arial"/>
              </a:rPr>
              <a:t>, Magistrate of First Class</a:t>
            </a:r>
            <a:endParaRPr/>
          </a:p>
        </p:txBody>
      </p:sp>
      <p:sp>
        <p:nvSpPr>
          <p:cNvPr id="519" name="Google Shape;519;p32"/>
          <p:cNvSpPr txBox="1"/>
          <p:nvPr/>
        </p:nvSpPr>
        <p:spPr>
          <a:xfrm>
            <a:off x="1774825" y="4722812"/>
            <a:ext cx="84137"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0" i="0" lang="en-US" sz="1900" u="none">
                <a:solidFill>
                  <a:srgbClr val="66FF33"/>
                </a:solidFill>
                <a:latin typeface="Arial"/>
                <a:ea typeface="Arial"/>
                <a:cs typeface="Arial"/>
                <a:sym typeface="Arial"/>
              </a:rPr>
              <a:t>•</a:t>
            </a:r>
            <a:endParaRPr/>
          </a:p>
        </p:txBody>
      </p:sp>
      <p:sp>
        <p:nvSpPr>
          <p:cNvPr id="520" name="Google Shape;520;p32"/>
          <p:cNvSpPr txBox="1"/>
          <p:nvPr/>
        </p:nvSpPr>
        <p:spPr>
          <a:xfrm>
            <a:off x="1993900" y="4713287"/>
            <a:ext cx="6164262"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1" i="0" lang="en-US" sz="1900" u="none">
                <a:solidFill>
                  <a:srgbClr val="66FF33"/>
                </a:solidFill>
                <a:latin typeface="Arial"/>
                <a:ea typeface="Arial"/>
                <a:cs typeface="Arial"/>
                <a:sym typeface="Arial"/>
              </a:rPr>
              <a:t>If punishable with imprisonment of less than 3 years: </a:t>
            </a:r>
            <a:endParaRPr/>
          </a:p>
        </p:txBody>
      </p:sp>
      <p:sp>
        <p:nvSpPr>
          <p:cNvPr id="521" name="Google Shape;521;p32"/>
          <p:cNvSpPr txBox="1"/>
          <p:nvPr/>
        </p:nvSpPr>
        <p:spPr>
          <a:xfrm>
            <a:off x="1993900" y="5005387"/>
            <a:ext cx="46990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1" i="0" lang="en-US" sz="1900" u="none">
                <a:solidFill>
                  <a:srgbClr val="66FF33"/>
                </a:solidFill>
                <a:latin typeface="Arial"/>
                <a:ea typeface="Arial"/>
                <a:cs typeface="Arial"/>
                <a:sym typeface="Arial"/>
              </a:rPr>
              <a:t>Non</a:t>
            </a:r>
            <a:endParaRPr/>
          </a:p>
        </p:txBody>
      </p:sp>
      <p:sp>
        <p:nvSpPr>
          <p:cNvPr id="522" name="Google Shape;522;p32"/>
          <p:cNvSpPr txBox="1"/>
          <p:nvPr/>
        </p:nvSpPr>
        <p:spPr>
          <a:xfrm>
            <a:off x="2468562" y="5005387"/>
            <a:ext cx="80962"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1" i="0" lang="en-US" sz="1900" u="none">
                <a:solidFill>
                  <a:srgbClr val="66FF33"/>
                </a:solidFill>
                <a:latin typeface="Arial"/>
                <a:ea typeface="Arial"/>
                <a:cs typeface="Arial"/>
                <a:sym typeface="Arial"/>
              </a:rPr>
              <a:t>-</a:t>
            </a:r>
            <a:endParaRPr/>
          </a:p>
        </p:txBody>
      </p:sp>
      <p:sp>
        <p:nvSpPr>
          <p:cNvPr id="523" name="Google Shape;523;p32"/>
          <p:cNvSpPr txBox="1"/>
          <p:nvPr/>
        </p:nvSpPr>
        <p:spPr>
          <a:xfrm>
            <a:off x="2549525" y="5005387"/>
            <a:ext cx="142240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1" i="0" lang="en-US" sz="1900" u="none">
                <a:solidFill>
                  <a:srgbClr val="66FF33"/>
                </a:solidFill>
                <a:latin typeface="Arial"/>
                <a:ea typeface="Arial"/>
                <a:cs typeface="Arial"/>
                <a:sym typeface="Arial"/>
              </a:rPr>
              <a:t>Cognizable, </a:t>
            </a:r>
            <a:endParaRPr/>
          </a:p>
        </p:txBody>
      </p:sp>
      <p:sp>
        <p:nvSpPr>
          <p:cNvPr id="524" name="Google Shape;524;p32"/>
          <p:cNvSpPr txBox="1"/>
          <p:nvPr/>
        </p:nvSpPr>
        <p:spPr>
          <a:xfrm>
            <a:off x="3979862" y="5005387"/>
            <a:ext cx="92710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1" i="0" lang="en-US" sz="1900" u="none">
                <a:solidFill>
                  <a:srgbClr val="66FF33"/>
                </a:solidFill>
                <a:latin typeface="Arial"/>
                <a:ea typeface="Arial"/>
                <a:cs typeface="Arial"/>
                <a:sym typeface="Arial"/>
              </a:rPr>
              <a:t>Bailable</a:t>
            </a:r>
            <a:endParaRPr/>
          </a:p>
        </p:txBody>
      </p:sp>
      <p:sp>
        <p:nvSpPr>
          <p:cNvPr id="525" name="Google Shape;525;p32"/>
          <p:cNvSpPr txBox="1"/>
          <p:nvPr/>
        </p:nvSpPr>
        <p:spPr>
          <a:xfrm>
            <a:off x="4911725" y="5005387"/>
            <a:ext cx="232410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1" i="0" lang="en-US" sz="1900" u="none">
                <a:solidFill>
                  <a:srgbClr val="66FF33"/>
                </a:solidFill>
                <a:latin typeface="Arial"/>
                <a:ea typeface="Arial"/>
                <a:cs typeface="Arial"/>
                <a:sym typeface="Arial"/>
              </a:rPr>
              <a:t>, Any Magistrate (or </a:t>
            </a:r>
            <a:endParaRPr/>
          </a:p>
        </p:txBody>
      </p:sp>
      <p:sp>
        <p:nvSpPr>
          <p:cNvPr id="526" name="Google Shape;526;p32"/>
          <p:cNvSpPr txBox="1"/>
          <p:nvPr/>
        </p:nvSpPr>
        <p:spPr>
          <a:xfrm>
            <a:off x="1993900" y="5297487"/>
            <a:ext cx="1516062"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1" i="0" lang="en-US" sz="1900" u="none">
                <a:solidFill>
                  <a:srgbClr val="66FF33"/>
                </a:solidFill>
                <a:latin typeface="Arial"/>
                <a:ea typeface="Arial"/>
                <a:cs typeface="Arial"/>
                <a:sym typeface="Arial"/>
              </a:rPr>
              <a:t>Controller of </a:t>
            </a:r>
            <a:endParaRPr/>
          </a:p>
        </p:txBody>
      </p:sp>
      <p:sp>
        <p:nvSpPr>
          <p:cNvPr id="527" name="Google Shape;527;p32"/>
          <p:cNvSpPr txBox="1"/>
          <p:nvPr/>
        </p:nvSpPr>
        <p:spPr>
          <a:xfrm>
            <a:off x="3521075" y="5297487"/>
            <a:ext cx="484187"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1" i="0" lang="en-US" sz="1900" u="none">
                <a:solidFill>
                  <a:srgbClr val="66FF33"/>
                </a:solidFill>
                <a:latin typeface="Arial"/>
                <a:ea typeface="Arial"/>
                <a:cs typeface="Arial"/>
                <a:sym typeface="Arial"/>
              </a:rPr>
              <a:t>CAs</a:t>
            </a:r>
            <a:endParaRPr/>
          </a:p>
        </p:txBody>
      </p:sp>
      <p:sp>
        <p:nvSpPr>
          <p:cNvPr id="528" name="Google Shape;528;p32"/>
          <p:cNvSpPr txBox="1"/>
          <p:nvPr/>
        </p:nvSpPr>
        <p:spPr>
          <a:xfrm>
            <a:off x="4005262" y="5297487"/>
            <a:ext cx="80962"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1" i="0" lang="en-US" sz="1900" u="none">
                <a:solidFill>
                  <a:srgbClr val="66FF33"/>
                </a:solidFill>
                <a:latin typeface="Arial"/>
                <a:ea typeface="Arial"/>
                <a:cs typeface="Arial"/>
                <a:sym typeface="Arial"/>
              </a:rPr>
              <a:t>)</a:t>
            </a:r>
            <a:endParaRPr/>
          </a:p>
        </p:txBody>
      </p:sp>
      <p:sp>
        <p:nvSpPr>
          <p:cNvPr id="529" name="Google Shape;529;p32"/>
          <p:cNvSpPr txBox="1"/>
          <p:nvPr/>
        </p:nvSpPr>
        <p:spPr>
          <a:xfrm>
            <a:off x="3810000" y="6324600"/>
            <a:ext cx="1066800"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00"/>
              </a:buClr>
              <a:buSzPts val="2400"/>
              <a:buFont typeface="Arial"/>
              <a:buNone/>
            </a:pPr>
            <a:fld id="{00000000-1234-1234-1234-123412341234}" type="slidenum">
              <a:rPr b="0" baseline="-25000" i="0" lang="en-US" sz="2400" u="none">
                <a:solidFill>
                  <a:srgbClr val="FFFF00"/>
                </a:solidFill>
                <a:latin typeface="Arial"/>
                <a:ea typeface="Arial"/>
                <a:cs typeface="Arial"/>
                <a:sym typeface="Arial"/>
              </a:rP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3" name="Shape 533"/>
        <p:cNvGrpSpPr/>
        <p:nvPr/>
      </p:nvGrpSpPr>
      <p:grpSpPr>
        <a:xfrm>
          <a:off x="0" y="0"/>
          <a:ext cx="0" cy="0"/>
          <a:chOff x="0" y="0"/>
          <a:chExt cx="0" cy="0"/>
        </a:xfrm>
      </p:grpSpPr>
      <p:sp>
        <p:nvSpPr>
          <p:cNvPr id="534" name="Google Shape;534;p33"/>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600"/>
              <a:buFont typeface="Tahoma"/>
              <a:buNone/>
            </a:pPr>
            <a:r>
              <a:rPr b="1" i="0" lang="en-US" sz="4600" u="sng">
                <a:solidFill>
                  <a:schemeClr val="dk2"/>
                </a:solidFill>
                <a:latin typeface="Tahoma"/>
                <a:ea typeface="Tahoma"/>
                <a:cs typeface="Tahoma"/>
                <a:sym typeface="Tahoma"/>
              </a:rPr>
              <a:t>Power of Police to Investigate</a:t>
            </a:r>
            <a:endParaRPr/>
          </a:p>
        </p:txBody>
      </p:sp>
      <p:sp>
        <p:nvSpPr>
          <p:cNvPr id="535" name="Google Shape;535;p33"/>
          <p:cNvSpPr txBox="1"/>
          <p:nvPr>
            <p:ph idx="1" type="body"/>
          </p:nvPr>
        </p:nvSpPr>
        <p:spPr>
          <a:xfrm>
            <a:off x="1066800" y="1981200"/>
            <a:ext cx="7543800" cy="4114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chemeClr val="hlink"/>
              </a:buClr>
              <a:buSzPts val="2380"/>
              <a:buFont typeface="Noto Sans Symbols"/>
              <a:buChar char="∙"/>
            </a:pPr>
            <a:r>
              <a:rPr b="0" i="0" lang="en-US" sz="3400" u="none">
                <a:solidFill>
                  <a:schemeClr val="dk1"/>
                </a:solidFill>
                <a:latin typeface="Tahoma"/>
                <a:ea typeface="Tahoma"/>
                <a:cs typeface="Tahoma"/>
                <a:sym typeface="Tahoma"/>
              </a:rPr>
              <a:t>Section 156 Cr.P.C. : Power to investigate cognizable offences. </a:t>
            </a:r>
            <a:endParaRPr/>
          </a:p>
          <a:p>
            <a:pPr indent="-342900" lvl="0" marL="342900" marR="0" rtl="0" algn="just">
              <a:lnSpc>
                <a:spcPct val="90000"/>
              </a:lnSpc>
              <a:spcBef>
                <a:spcPts val="680"/>
              </a:spcBef>
              <a:spcAft>
                <a:spcPts val="0"/>
              </a:spcAft>
              <a:buClr>
                <a:schemeClr val="hlink"/>
              </a:buClr>
              <a:buSzPts val="2380"/>
              <a:buFont typeface="Noto Sans Symbols"/>
              <a:buChar char="∙"/>
            </a:pPr>
            <a:r>
              <a:rPr b="0" i="0" lang="en-US" sz="3400" u="none">
                <a:solidFill>
                  <a:schemeClr val="dk1"/>
                </a:solidFill>
                <a:latin typeface="Tahoma"/>
                <a:ea typeface="Tahoma"/>
                <a:cs typeface="Tahoma"/>
                <a:sym typeface="Tahoma"/>
              </a:rPr>
              <a:t>Section 155 Cr.P.C. : Power to investigate non cognizable offences.</a:t>
            </a:r>
            <a:endParaRPr/>
          </a:p>
          <a:p>
            <a:pPr indent="-342900" lvl="0" marL="342900" marR="0" rtl="0" algn="just">
              <a:lnSpc>
                <a:spcPct val="90000"/>
              </a:lnSpc>
              <a:spcBef>
                <a:spcPts val="680"/>
              </a:spcBef>
              <a:spcAft>
                <a:spcPts val="0"/>
              </a:spcAft>
              <a:buClr>
                <a:schemeClr val="hlink"/>
              </a:buClr>
              <a:buSzPts val="2380"/>
              <a:buFont typeface="Noto Sans Symbols"/>
              <a:buChar char="∙"/>
            </a:pPr>
            <a:r>
              <a:rPr b="0" i="0" lang="en-US" sz="3400" u="none">
                <a:solidFill>
                  <a:schemeClr val="dk1"/>
                </a:solidFill>
                <a:latin typeface="Tahoma"/>
                <a:ea typeface="Tahoma"/>
                <a:cs typeface="Tahoma"/>
                <a:sym typeface="Tahoma"/>
              </a:rPr>
              <a:t>Section 91 Cr.P.C. : Summon to produce documents.</a:t>
            </a:r>
            <a:endParaRPr/>
          </a:p>
          <a:p>
            <a:pPr indent="-342900" lvl="0" marL="342900" marR="0" rtl="0" algn="just">
              <a:lnSpc>
                <a:spcPct val="90000"/>
              </a:lnSpc>
              <a:spcBef>
                <a:spcPts val="680"/>
              </a:spcBef>
              <a:spcAft>
                <a:spcPts val="0"/>
              </a:spcAft>
              <a:buClr>
                <a:schemeClr val="hlink"/>
              </a:buClr>
              <a:buSzPts val="2380"/>
              <a:buFont typeface="Noto Sans Symbols"/>
              <a:buChar char="∙"/>
            </a:pPr>
            <a:r>
              <a:rPr b="0" i="0" lang="en-US" sz="3400" u="none">
                <a:solidFill>
                  <a:schemeClr val="dk1"/>
                </a:solidFill>
                <a:latin typeface="Tahoma"/>
                <a:ea typeface="Tahoma"/>
                <a:cs typeface="Tahoma"/>
                <a:sym typeface="Tahoma"/>
              </a:rPr>
              <a:t>Section 160 Cr.P.C. : Summon to require attendance of witnesses.</a:t>
            </a:r>
            <a:endParaRPr/>
          </a:p>
          <a:p>
            <a:pPr indent="-191770" lvl="0" marL="342900" marR="0" rtl="0" algn="l">
              <a:lnSpc>
                <a:spcPct val="100000"/>
              </a:lnSpc>
              <a:spcBef>
                <a:spcPts val="680"/>
              </a:spcBef>
              <a:spcAft>
                <a:spcPts val="0"/>
              </a:spcAft>
              <a:buClr>
                <a:schemeClr val="hlink"/>
              </a:buClr>
              <a:buSzPts val="2380"/>
              <a:buFont typeface="Noto Sans Symbols"/>
              <a:buNone/>
            </a:pPr>
            <a:r>
              <a:t/>
            </a:r>
            <a:endParaRPr b="0" i="0" sz="3400" u="none">
              <a:solidFill>
                <a:schemeClr val="dk1"/>
              </a:solidFill>
              <a:latin typeface="Tahoma"/>
              <a:ea typeface="Tahoma"/>
              <a:cs typeface="Tahoma"/>
              <a:sym typeface="Tahom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9" name="Shape 539"/>
        <p:cNvGrpSpPr/>
        <p:nvPr/>
      </p:nvGrpSpPr>
      <p:grpSpPr>
        <a:xfrm>
          <a:off x="0" y="0"/>
          <a:ext cx="0" cy="0"/>
          <a:chOff x="0" y="0"/>
          <a:chExt cx="0" cy="0"/>
        </a:xfrm>
      </p:grpSpPr>
      <p:sp>
        <p:nvSpPr>
          <p:cNvPr id="540" name="Google Shape;540;p34"/>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ahoma"/>
              <a:buNone/>
            </a:pPr>
            <a:r>
              <a:rPr b="1" i="0" lang="en-US" sz="3200" u="none">
                <a:solidFill>
                  <a:schemeClr val="dk2"/>
                </a:solidFill>
                <a:latin typeface="Tahoma"/>
                <a:ea typeface="Tahoma"/>
                <a:cs typeface="Tahoma"/>
                <a:sym typeface="Tahoma"/>
              </a:rPr>
              <a:t>Power of Police to investigate (contd.)</a:t>
            </a:r>
            <a:endParaRPr/>
          </a:p>
        </p:txBody>
      </p:sp>
      <p:sp>
        <p:nvSpPr>
          <p:cNvPr id="541" name="Google Shape;541;p34"/>
          <p:cNvSpPr txBox="1"/>
          <p:nvPr>
            <p:ph idx="1" type="body"/>
          </p:nvPr>
        </p:nvSpPr>
        <p:spPr>
          <a:xfrm>
            <a:off x="1066800" y="1981200"/>
            <a:ext cx="7543800" cy="4114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80000"/>
              </a:lnSpc>
              <a:spcBef>
                <a:spcPts val="0"/>
              </a:spcBef>
              <a:spcAft>
                <a:spcPts val="0"/>
              </a:spcAft>
              <a:buClr>
                <a:schemeClr val="hlink"/>
              </a:buClr>
              <a:buSzPts val="2100"/>
              <a:buFont typeface="Noto Sans Symbols"/>
              <a:buChar char="∙"/>
            </a:pPr>
            <a:r>
              <a:rPr b="0" i="0" lang="en-US" sz="3000" u="none">
                <a:solidFill>
                  <a:schemeClr val="dk1"/>
                </a:solidFill>
                <a:latin typeface="Tahoma"/>
                <a:ea typeface="Tahoma"/>
                <a:cs typeface="Tahoma"/>
                <a:sym typeface="Tahoma"/>
              </a:rPr>
              <a:t>Section 165 Cr.P.C. : Search by police officer.</a:t>
            </a:r>
            <a:endParaRPr/>
          </a:p>
          <a:p>
            <a:pPr indent="-342900" lvl="0" marL="342900" marR="0" rtl="0" algn="just">
              <a:lnSpc>
                <a:spcPct val="80000"/>
              </a:lnSpc>
              <a:spcBef>
                <a:spcPts val="600"/>
              </a:spcBef>
              <a:spcAft>
                <a:spcPts val="0"/>
              </a:spcAft>
              <a:buClr>
                <a:schemeClr val="hlink"/>
              </a:buClr>
              <a:buSzPts val="2100"/>
              <a:buFont typeface="Noto Sans Symbols"/>
              <a:buChar char="∙"/>
            </a:pPr>
            <a:r>
              <a:rPr b="0" i="0" lang="en-US" sz="3000" u="none">
                <a:solidFill>
                  <a:schemeClr val="dk1"/>
                </a:solidFill>
                <a:latin typeface="Tahoma"/>
                <a:ea typeface="Tahoma"/>
                <a:cs typeface="Tahoma"/>
                <a:sym typeface="Tahoma"/>
              </a:rPr>
              <a:t>Section 93 Cr.P.C : General provision as to search warrants.</a:t>
            </a:r>
            <a:endParaRPr/>
          </a:p>
          <a:p>
            <a:pPr indent="-342900" lvl="0" marL="342900" marR="0" rtl="0" algn="just">
              <a:lnSpc>
                <a:spcPct val="80000"/>
              </a:lnSpc>
              <a:spcBef>
                <a:spcPts val="600"/>
              </a:spcBef>
              <a:spcAft>
                <a:spcPts val="0"/>
              </a:spcAft>
              <a:buClr>
                <a:schemeClr val="hlink"/>
              </a:buClr>
              <a:buSzPts val="2100"/>
              <a:buFont typeface="Noto Sans Symbols"/>
              <a:buChar char="∙"/>
            </a:pPr>
            <a:r>
              <a:rPr b="0" i="0" lang="en-US" sz="3000" u="none">
                <a:solidFill>
                  <a:schemeClr val="dk1"/>
                </a:solidFill>
                <a:latin typeface="Tahoma"/>
                <a:ea typeface="Tahoma"/>
                <a:cs typeface="Tahoma"/>
                <a:sym typeface="Tahoma"/>
              </a:rPr>
              <a:t>Section 47 Cr.P.C. : Search to arrest the accused.</a:t>
            </a:r>
            <a:endParaRPr/>
          </a:p>
          <a:p>
            <a:pPr indent="-342900" lvl="0" marL="342900" marR="0" rtl="0" algn="just">
              <a:lnSpc>
                <a:spcPct val="80000"/>
              </a:lnSpc>
              <a:spcBef>
                <a:spcPts val="600"/>
              </a:spcBef>
              <a:spcAft>
                <a:spcPts val="0"/>
              </a:spcAft>
              <a:buClr>
                <a:schemeClr val="hlink"/>
              </a:buClr>
              <a:buSzPts val="2100"/>
              <a:buFont typeface="Noto Sans Symbols"/>
              <a:buChar char="∙"/>
            </a:pPr>
            <a:r>
              <a:rPr b="0" i="0" lang="en-US" sz="3000" u="none">
                <a:solidFill>
                  <a:schemeClr val="dk1"/>
                </a:solidFill>
                <a:latin typeface="Tahoma"/>
                <a:ea typeface="Tahoma"/>
                <a:cs typeface="Tahoma"/>
                <a:sym typeface="Tahoma"/>
              </a:rPr>
              <a:t>Section 78 of IT Act, 2000 : Power to investigate offences-not below rank of DSP.</a:t>
            </a:r>
            <a:endParaRPr/>
          </a:p>
          <a:p>
            <a:pPr indent="-342900" lvl="0" marL="342900" marR="0" rtl="0" algn="just">
              <a:lnSpc>
                <a:spcPct val="80000"/>
              </a:lnSpc>
              <a:spcBef>
                <a:spcPts val="600"/>
              </a:spcBef>
              <a:spcAft>
                <a:spcPts val="0"/>
              </a:spcAft>
              <a:buClr>
                <a:schemeClr val="hlink"/>
              </a:buClr>
              <a:buSzPts val="2100"/>
              <a:buFont typeface="Noto Sans Symbols"/>
              <a:buChar char="∙"/>
            </a:pPr>
            <a:r>
              <a:rPr b="0" i="0" lang="en-US" sz="3000" u="none">
                <a:solidFill>
                  <a:schemeClr val="dk1"/>
                </a:solidFill>
                <a:latin typeface="Tahoma"/>
                <a:ea typeface="Tahoma"/>
                <a:cs typeface="Tahoma"/>
                <a:sym typeface="Tahoma"/>
              </a:rPr>
              <a:t>Section 80 of IT Act, 2000 : Power of police officer to enter  any public place and search &amp; arrest.</a:t>
            </a:r>
            <a:endParaRPr/>
          </a:p>
          <a:p>
            <a:pPr indent="-209550" lvl="0" marL="342900" marR="0" rtl="0" algn="l">
              <a:lnSpc>
                <a:spcPct val="100000"/>
              </a:lnSpc>
              <a:spcBef>
                <a:spcPts val="600"/>
              </a:spcBef>
              <a:spcAft>
                <a:spcPts val="0"/>
              </a:spcAft>
              <a:buClr>
                <a:schemeClr val="hlink"/>
              </a:buClr>
              <a:buSzPts val="2100"/>
              <a:buFont typeface="Noto Sans Symbols"/>
              <a:buNone/>
            </a:pPr>
            <a:r>
              <a:t/>
            </a:r>
            <a:endParaRPr b="0" i="0" sz="3000" u="none">
              <a:solidFill>
                <a:schemeClr val="dk1"/>
              </a:solidFill>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 name="Shape 62"/>
        <p:cNvGrpSpPr/>
        <p:nvPr/>
      </p:nvGrpSpPr>
      <p:grpSpPr>
        <a:xfrm>
          <a:off x="0" y="0"/>
          <a:ext cx="0" cy="0"/>
          <a:chOff x="0" y="0"/>
          <a:chExt cx="0" cy="0"/>
        </a:xfrm>
      </p:grpSpPr>
      <p:sp>
        <p:nvSpPr>
          <p:cNvPr id="63" name="Google Shape;63;p8"/>
          <p:cNvSpPr txBox="1"/>
          <p:nvPr>
            <p:ph idx="4294967295" type="title"/>
          </p:nvPr>
        </p:nvSpPr>
        <p:spPr>
          <a:xfrm>
            <a:off x="1066800" y="304800"/>
            <a:ext cx="7543800" cy="14319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Computer vulnerability</a:t>
            </a:r>
            <a:endParaRPr/>
          </a:p>
        </p:txBody>
      </p:sp>
      <p:sp>
        <p:nvSpPr>
          <p:cNvPr id="64" name="Google Shape;64;p8"/>
          <p:cNvSpPr txBox="1"/>
          <p:nvPr>
            <p:ph idx="4294967295" type="body"/>
          </p:nvPr>
        </p:nvSpPr>
        <p:spPr>
          <a:xfrm>
            <a:off x="1066800" y="1981200"/>
            <a:ext cx="7543800" cy="19875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260"/>
              <a:buFont typeface="Noto Sans Symbols"/>
              <a:buChar char="■"/>
            </a:pPr>
            <a:r>
              <a:rPr b="1" i="0" lang="en-US" sz="1800" u="none" cap="none" strike="noStrike">
                <a:solidFill>
                  <a:schemeClr val="dk1"/>
                </a:solidFill>
                <a:latin typeface="Tahoma"/>
                <a:ea typeface="Tahoma"/>
                <a:cs typeface="Tahoma"/>
                <a:sym typeface="Tahoma"/>
              </a:rPr>
              <a:t>Computers store huge amounts of data in small spaces</a:t>
            </a:r>
            <a:r>
              <a:rPr b="0" i="0" lang="en-US" sz="1800" u="none" cap="none" strike="noStrike">
                <a:solidFill>
                  <a:schemeClr val="dk1"/>
                </a:solidFill>
                <a:latin typeface="Tahoma"/>
                <a:ea typeface="Tahoma"/>
                <a:cs typeface="Tahoma"/>
                <a:sym typeface="Tahoma"/>
              </a:rPr>
              <a:t> </a:t>
            </a:r>
            <a:endParaRPr/>
          </a:p>
          <a:p>
            <a:pPr indent="-342900" lvl="0" marL="342900" marR="0" rtl="0" algn="l">
              <a:lnSpc>
                <a:spcPct val="80000"/>
              </a:lnSpc>
              <a:spcBef>
                <a:spcPts val="360"/>
              </a:spcBef>
              <a:spcAft>
                <a:spcPts val="0"/>
              </a:spcAft>
              <a:buClr>
                <a:schemeClr val="hlink"/>
              </a:buClr>
              <a:buSzPts val="1260"/>
              <a:buFont typeface="Noto Sans Symbols"/>
              <a:buChar char="■"/>
            </a:pPr>
            <a:r>
              <a:rPr b="0" i="0" lang="en-US" sz="1800" u="none" cap="none" strike="noStrike">
                <a:solidFill>
                  <a:schemeClr val="dk1"/>
                </a:solidFill>
                <a:latin typeface="Tahoma"/>
                <a:ea typeface="Tahoma"/>
                <a:cs typeface="Tahoma"/>
                <a:sym typeface="Tahoma"/>
              </a:rPr>
              <a:t>Ease of access</a:t>
            </a:r>
            <a:endParaRPr/>
          </a:p>
          <a:p>
            <a:pPr indent="-342900" lvl="0" marL="342900" marR="0" rtl="0" algn="l">
              <a:lnSpc>
                <a:spcPct val="80000"/>
              </a:lnSpc>
              <a:spcBef>
                <a:spcPts val="360"/>
              </a:spcBef>
              <a:spcAft>
                <a:spcPts val="0"/>
              </a:spcAft>
              <a:buClr>
                <a:schemeClr val="hlink"/>
              </a:buClr>
              <a:buSzPts val="1260"/>
              <a:buFont typeface="Noto Sans Symbols"/>
              <a:buChar char="■"/>
            </a:pPr>
            <a:r>
              <a:rPr b="0" i="0" lang="en-US" sz="1800" u="none" cap="none" strike="noStrike">
                <a:solidFill>
                  <a:schemeClr val="dk1"/>
                </a:solidFill>
                <a:latin typeface="Tahoma"/>
                <a:ea typeface="Tahoma"/>
                <a:cs typeface="Tahoma"/>
                <a:sym typeface="Tahoma"/>
              </a:rPr>
              <a:t>Complexity of technology</a:t>
            </a:r>
            <a:endParaRPr/>
          </a:p>
          <a:p>
            <a:pPr indent="-342900" lvl="0" marL="342900" marR="0" rtl="0" algn="l">
              <a:lnSpc>
                <a:spcPct val="80000"/>
              </a:lnSpc>
              <a:spcBef>
                <a:spcPts val="360"/>
              </a:spcBef>
              <a:spcAft>
                <a:spcPts val="0"/>
              </a:spcAft>
              <a:buClr>
                <a:schemeClr val="hlink"/>
              </a:buClr>
              <a:buSzPts val="1260"/>
              <a:buFont typeface="Noto Sans Symbols"/>
              <a:buChar char="■"/>
            </a:pPr>
            <a:r>
              <a:rPr b="0" i="0" lang="en-US" sz="1800" u="none" cap="none" strike="noStrike">
                <a:solidFill>
                  <a:schemeClr val="dk1"/>
                </a:solidFill>
                <a:latin typeface="Tahoma"/>
                <a:ea typeface="Tahoma"/>
                <a:cs typeface="Tahoma"/>
                <a:sym typeface="Tahoma"/>
              </a:rPr>
              <a:t>Human error</a:t>
            </a:r>
            <a:endParaRPr/>
          </a:p>
          <a:p>
            <a:pPr indent="-342900" lvl="0" marL="342900" marR="0" rtl="0" algn="l">
              <a:lnSpc>
                <a:spcPct val="80000"/>
              </a:lnSpc>
              <a:spcBef>
                <a:spcPts val="360"/>
              </a:spcBef>
              <a:spcAft>
                <a:spcPts val="0"/>
              </a:spcAft>
              <a:buClr>
                <a:schemeClr val="hlink"/>
              </a:buClr>
              <a:buSzPts val="1260"/>
              <a:buFont typeface="Noto Sans Symbols"/>
              <a:buChar char="■"/>
            </a:pPr>
            <a:r>
              <a:rPr b="0" i="0" lang="en-US" sz="1800" u="none" cap="none" strike="noStrike">
                <a:solidFill>
                  <a:schemeClr val="dk1"/>
                </a:solidFill>
                <a:latin typeface="Tahoma"/>
                <a:ea typeface="Tahoma"/>
                <a:cs typeface="Tahoma"/>
                <a:sym typeface="Tahoma"/>
              </a:rPr>
              <a:t>One of the key elements that keeps most members of any society honest is fear of being caught — the deterrence factor. Cyberspace changes two of those rules. First, it offers the criminal an opportunity of attacking his victims from the remoteness of a different continent and secondly, the results of the crime are not immediately apparent.</a:t>
            </a:r>
            <a:endParaRPr/>
          </a:p>
          <a:p>
            <a:pPr indent="-342900" lvl="0" marL="342900" marR="0" rtl="0" algn="l">
              <a:lnSpc>
                <a:spcPct val="80000"/>
              </a:lnSpc>
              <a:spcBef>
                <a:spcPts val="360"/>
              </a:spcBef>
              <a:spcAft>
                <a:spcPts val="0"/>
              </a:spcAft>
              <a:buClr>
                <a:schemeClr val="hlink"/>
              </a:buClr>
              <a:buSzPts val="1260"/>
              <a:buFont typeface="Noto Sans Symbols"/>
              <a:buChar char="■"/>
            </a:pPr>
            <a:r>
              <a:rPr b="0" i="0" lang="en-US" sz="1800" u="none" cap="none" strike="noStrike">
                <a:solidFill>
                  <a:schemeClr val="dk1"/>
                </a:solidFill>
                <a:latin typeface="Tahoma"/>
                <a:ea typeface="Tahoma"/>
                <a:cs typeface="Tahoma"/>
                <a:sym typeface="Tahoma"/>
              </a:rPr>
              <a:t>Need new laws and upgraded technology to combat cyber crimes </a:t>
            </a:r>
            <a:endParaRPr/>
          </a:p>
        </p:txBody>
      </p:sp>
      <p:pic>
        <p:nvPicPr>
          <p:cNvPr id="65" name="Google Shape;65;p8"/>
          <p:cNvPicPr preferRelativeResize="0"/>
          <p:nvPr>
            <p:ph idx="4294967295" type="body"/>
          </p:nvPr>
        </p:nvPicPr>
        <p:blipFill rotWithShape="1">
          <a:blip r:embed="rId3">
            <a:alphaModFix/>
          </a:blip>
          <a:srcRect b="0" l="0" r="0" t="0"/>
          <a:stretch/>
        </p:blipFill>
        <p:spPr>
          <a:xfrm>
            <a:off x="1066800" y="4572000"/>
            <a:ext cx="7543800" cy="19875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5" name="Shape 545"/>
        <p:cNvGrpSpPr/>
        <p:nvPr/>
      </p:nvGrpSpPr>
      <p:grpSpPr>
        <a:xfrm>
          <a:off x="0" y="0"/>
          <a:ext cx="0" cy="0"/>
          <a:chOff x="0" y="0"/>
          <a:chExt cx="0" cy="0"/>
        </a:xfrm>
      </p:grpSpPr>
      <p:sp>
        <p:nvSpPr>
          <p:cNvPr id="546" name="Google Shape;546;p35"/>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Case Study- BPO Data Theft</a:t>
            </a:r>
            <a:endParaRPr/>
          </a:p>
        </p:txBody>
      </p:sp>
      <p:sp>
        <p:nvSpPr>
          <p:cNvPr id="547" name="Google Shape;547;p35"/>
          <p:cNvSpPr txBox="1"/>
          <p:nvPr>
            <p:ph idx="1" type="body"/>
          </p:nvPr>
        </p:nvSpPr>
        <p:spPr>
          <a:xfrm>
            <a:off x="1066800" y="1981200"/>
            <a:ext cx="75438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2240"/>
              <a:buFont typeface="Noto Sans Symbols"/>
              <a:buChar char="■"/>
            </a:pPr>
            <a:r>
              <a:rPr b="0" i="0" lang="en-US" sz="3200" u="none">
                <a:solidFill>
                  <a:schemeClr val="dk1"/>
                </a:solidFill>
                <a:latin typeface="Tahoma"/>
                <a:ea typeface="Tahoma"/>
                <a:cs typeface="Tahoma"/>
                <a:sym typeface="Tahoma"/>
              </a:rPr>
              <a:t>The recently reported case of a Bank Fraud in Pune in which some ex employees of  BPO arm of MPhasis Ltd MsourcE, defrauded US Customers of Citi Bank to the tune of RS 1.5 crores has raised concerns of many kinds including the role of "Data Protection".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1" name="Shape 551"/>
        <p:cNvGrpSpPr/>
        <p:nvPr/>
      </p:nvGrpSpPr>
      <p:grpSpPr>
        <a:xfrm>
          <a:off x="0" y="0"/>
          <a:ext cx="0" cy="0"/>
          <a:chOff x="0" y="0"/>
          <a:chExt cx="0" cy="0"/>
        </a:xfrm>
      </p:grpSpPr>
      <p:sp>
        <p:nvSpPr>
          <p:cNvPr id="552" name="Google Shape;552;p36"/>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Case Study (contd.)</a:t>
            </a:r>
            <a:endParaRPr/>
          </a:p>
        </p:txBody>
      </p:sp>
      <p:sp>
        <p:nvSpPr>
          <p:cNvPr id="553" name="Google Shape;553;p36"/>
          <p:cNvSpPr txBox="1"/>
          <p:nvPr>
            <p:ph idx="1" type="body"/>
          </p:nvPr>
        </p:nvSpPr>
        <p:spPr>
          <a:xfrm>
            <a:off x="1066800" y="1981200"/>
            <a:ext cx="75438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260"/>
              <a:buFont typeface="Noto Sans Symbols"/>
              <a:buChar char="■"/>
            </a:pPr>
            <a:r>
              <a:rPr b="0" i="0" lang="en-US" sz="1800" u="none">
                <a:solidFill>
                  <a:schemeClr val="dk1"/>
                </a:solidFill>
                <a:latin typeface="Tahoma"/>
                <a:ea typeface="Tahoma"/>
                <a:cs typeface="Tahoma"/>
                <a:sym typeface="Tahoma"/>
              </a:rPr>
              <a:t>The crime was obviously committed using "Unauthorized Access" to the "Electronic Account Space" of the customers. It is therefore firmly within the domain of "Cyber Crimes". </a:t>
            </a:r>
            <a:endParaRPr/>
          </a:p>
          <a:p>
            <a:pPr indent="-342900" lvl="0" marL="342900" marR="0" rtl="0" algn="l">
              <a:lnSpc>
                <a:spcPct val="80000"/>
              </a:lnSpc>
              <a:spcBef>
                <a:spcPts val="360"/>
              </a:spcBef>
              <a:spcAft>
                <a:spcPts val="0"/>
              </a:spcAft>
              <a:buClr>
                <a:schemeClr val="hlink"/>
              </a:buClr>
              <a:buSzPts val="1260"/>
              <a:buFont typeface="Noto Sans Symbols"/>
              <a:buChar char="■"/>
            </a:pPr>
            <a:r>
              <a:rPr b="0" i="0" lang="en-US" sz="1800" u="none">
                <a:solidFill>
                  <a:schemeClr val="dk1"/>
                </a:solidFill>
                <a:latin typeface="Tahoma"/>
                <a:ea typeface="Tahoma"/>
                <a:cs typeface="Tahoma"/>
                <a:sym typeface="Tahoma"/>
              </a:rPr>
              <a:t>ITA-2000 is versatile enough to accommodate the aspects of crime not covered by ITA-2000 but covered by other statutes since any IPC offence committed with the use of "Electronic Documents" can be considered as a crime with the use of a "Written Documents". "Cheating", "Conspiracy", "Breach of Trust" etc are therefore applicable in the above case in addition to section in ITA-2000. </a:t>
            </a:r>
            <a:endParaRPr/>
          </a:p>
          <a:p>
            <a:pPr indent="-342900" lvl="0" marL="342900" marR="0" rtl="0" algn="l">
              <a:lnSpc>
                <a:spcPct val="80000"/>
              </a:lnSpc>
              <a:spcBef>
                <a:spcPts val="360"/>
              </a:spcBef>
              <a:spcAft>
                <a:spcPts val="0"/>
              </a:spcAft>
              <a:buClr>
                <a:schemeClr val="hlink"/>
              </a:buClr>
              <a:buSzPts val="1260"/>
              <a:buFont typeface="Noto Sans Symbols"/>
              <a:buChar char="■"/>
            </a:pPr>
            <a:r>
              <a:rPr b="0" i="0" lang="en-US" sz="1800" u="none">
                <a:solidFill>
                  <a:schemeClr val="dk1"/>
                </a:solidFill>
                <a:latin typeface="Tahoma"/>
                <a:ea typeface="Tahoma"/>
                <a:cs typeface="Tahoma"/>
                <a:sym typeface="Tahoma"/>
              </a:rPr>
              <a:t>Under ITA-2000 the offence is recognized both under Section 66 and Section 43. Accordingly, the persons involved are liable for imprisonment and fine as well as a liability to pay damage to the victims to the maximum extent of Rs 1 crore per victim for which the "Adjudication Process" can be invoked.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7" name="Shape 557"/>
        <p:cNvGrpSpPr/>
        <p:nvPr/>
      </p:nvGrpSpPr>
      <p:grpSpPr>
        <a:xfrm>
          <a:off x="0" y="0"/>
          <a:ext cx="0" cy="0"/>
          <a:chOff x="0" y="0"/>
          <a:chExt cx="0" cy="0"/>
        </a:xfrm>
      </p:grpSpPr>
      <p:sp>
        <p:nvSpPr>
          <p:cNvPr id="558" name="Google Shape;558;p37"/>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Case Study (contd.)</a:t>
            </a:r>
            <a:endParaRPr/>
          </a:p>
        </p:txBody>
      </p:sp>
      <p:sp>
        <p:nvSpPr>
          <p:cNvPr id="559" name="Google Shape;559;p37"/>
          <p:cNvSpPr txBox="1"/>
          <p:nvPr>
            <p:ph idx="1" type="body"/>
          </p:nvPr>
        </p:nvSpPr>
        <p:spPr>
          <a:xfrm>
            <a:off x="1066800" y="1981200"/>
            <a:ext cx="75438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120"/>
              <a:buFont typeface="Noto Sans Symbols"/>
              <a:buChar char="■"/>
            </a:pPr>
            <a:r>
              <a:rPr b="0" i="0" lang="en-US" sz="1600" u="none">
                <a:solidFill>
                  <a:schemeClr val="dk1"/>
                </a:solidFill>
                <a:latin typeface="Tahoma"/>
                <a:ea typeface="Tahoma"/>
                <a:cs typeface="Tahoma"/>
                <a:sym typeface="Tahoma"/>
              </a:rPr>
              <a:t>The BPO is liable for lack of security that enabled the commission of the fraud as well as because of the vicarious responsibility for the ex-employee's involvement. The process of getting the PIN number was during the tenure of the persons as "Employees" and hence the organization is responsible for the crime. </a:t>
            </a:r>
            <a:endParaRPr/>
          </a:p>
          <a:p>
            <a:pPr indent="-342900" lvl="0" marL="342900" marR="0" rtl="0" algn="l">
              <a:lnSpc>
                <a:spcPct val="80000"/>
              </a:lnSpc>
              <a:spcBef>
                <a:spcPts val="320"/>
              </a:spcBef>
              <a:spcAft>
                <a:spcPts val="0"/>
              </a:spcAft>
              <a:buClr>
                <a:schemeClr val="hlink"/>
              </a:buClr>
              <a:buSzPts val="1120"/>
              <a:buFont typeface="Noto Sans Symbols"/>
              <a:buChar char="■"/>
            </a:pPr>
            <a:r>
              <a:rPr b="0" i="0" lang="en-US" sz="1600" u="none">
                <a:solidFill>
                  <a:schemeClr val="dk1"/>
                </a:solidFill>
                <a:latin typeface="Tahoma"/>
                <a:ea typeface="Tahoma"/>
                <a:cs typeface="Tahoma"/>
                <a:sym typeface="Tahoma"/>
              </a:rPr>
              <a:t>Some of the persons who have assisted others in the commission of the crime even though they may not be directly involved as beneficiaries will also be liable under Section 43 of ITA-2000. </a:t>
            </a:r>
            <a:endParaRPr/>
          </a:p>
          <a:p>
            <a:pPr indent="-342900" lvl="0" marL="342900" marR="0" rtl="0" algn="l">
              <a:lnSpc>
                <a:spcPct val="80000"/>
              </a:lnSpc>
              <a:spcBef>
                <a:spcPts val="320"/>
              </a:spcBef>
              <a:spcAft>
                <a:spcPts val="0"/>
              </a:spcAft>
              <a:buClr>
                <a:schemeClr val="hlink"/>
              </a:buClr>
              <a:buSzPts val="1120"/>
              <a:buFont typeface="Noto Sans Symbols"/>
              <a:buChar char="■"/>
            </a:pPr>
            <a:r>
              <a:rPr b="0" i="0" lang="en-US" sz="1600" u="none">
                <a:solidFill>
                  <a:schemeClr val="dk1"/>
                </a:solidFill>
                <a:latin typeface="Tahoma"/>
                <a:ea typeface="Tahoma"/>
                <a:cs typeface="Tahoma"/>
                <a:sym typeface="Tahoma"/>
              </a:rPr>
              <a:t>Under Section 79 and Section 85 of ITA-2000, vicarious responsibilities are indicated both for the BPO and the Bank on the grounds of "Lack of Due Diligence". </a:t>
            </a:r>
            <a:endParaRPr/>
          </a:p>
          <a:p>
            <a:pPr indent="-342900" lvl="0" marL="342900" marR="0" rtl="0" algn="l">
              <a:lnSpc>
                <a:spcPct val="80000"/>
              </a:lnSpc>
              <a:spcBef>
                <a:spcPts val="320"/>
              </a:spcBef>
              <a:spcAft>
                <a:spcPts val="0"/>
              </a:spcAft>
              <a:buClr>
                <a:schemeClr val="hlink"/>
              </a:buClr>
              <a:buSzPts val="1120"/>
              <a:buFont typeface="Noto Sans Symbols"/>
              <a:buChar char="■"/>
            </a:pPr>
            <a:r>
              <a:rPr b="0" i="0" lang="en-US" sz="1600" u="none">
                <a:solidFill>
                  <a:schemeClr val="dk1"/>
                </a:solidFill>
                <a:latin typeface="Tahoma"/>
                <a:ea typeface="Tahoma"/>
                <a:cs typeface="Tahoma"/>
                <a:sym typeface="Tahoma"/>
              </a:rPr>
              <a:t>At the same time, if the crime is investigated in India under ITA-2000, then the fact that the Bank was not using digital signatures for authenticating the customer instructions is a matter which would amount to gross negligence on the part of the Bank. (However, in this particular case since the victims appear to be US Citizens and the Bank itself is US based, the crime may come under the jurisdiction of the US courts and not Indian Courts).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3" name="Shape 563"/>
        <p:cNvGrpSpPr/>
        <p:nvPr/>
      </p:nvGrpSpPr>
      <p:grpSpPr>
        <a:xfrm>
          <a:off x="0" y="0"/>
          <a:ext cx="0" cy="0"/>
          <a:chOff x="0" y="0"/>
          <a:chExt cx="0" cy="0"/>
        </a:xfrm>
      </p:grpSpPr>
      <p:sp>
        <p:nvSpPr>
          <p:cNvPr id="564" name="Google Shape;564;p38"/>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Tahoma"/>
              <a:buNone/>
            </a:pPr>
            <a:r>
              <a:rPr b="1" i="0" lang="en-US" sz="3200" u="sng">
                <a:solidFill>
                  <a:schemeClr val="dk2"/>
                </a:solidFill>
                <a:latin typeface="Tahoma"/>
                <a:ea typeface="Tahoma"/>
                <a:cs typeface="Tahoma"/>
                <a:sym typeface="Tahoma"/>
              </a:rPr>
              <a:t>Case Study- Case of Extortion of Money Through Internet</a:t>
            </a:r>
            <a:endParaRPr/>
          </a:p>
        </p:txBody>
      </p:sp>
      <p:sp>
        <p:nvSpPr>
          <p:cNvPr id="565" name="Google Shape;565;p38"/>
          <p:cNvSpPr txBox="1"/>
          <p:nvPr>
            <p:ph idx="1" type="body"/>
          </p:nvPr>
        </p:nvSpPr>
        <p:spPr>
          <a:xfrm>
            <a:off x="304800" y="15240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1260"/>
              <a:buFont typeface="Noto Sans Symbols"/>
              <a:buNone/>
            </a:pPr>
            <a:r>
              <a:t/>
            </a:r>
            <a:endParaRPr b="0" i="0" sz="1800" u="none">
              <a:solidFill>
                <a:schemeClr val="dk1"/>
              </a:solidFill>
              <a:latin typeface="Tahoma"/>
              <a:ea typeface="Tahoma"/>
              <a:cs typeface="Tahoma"/>
              <a:sym typeface="Tahoma"/>
            </a:endParaRPr>
          </a:p>
          <a:p>
            <a:pPr indent="-285750" lvl="1" marL="742950" marR="0" rtl="0" algn="just">
              <a:lnSpc>
                <a:spcPct val="100000"/>
              </a:lnSpc>
              <a:spcBef>
                <a:spcPts val="600"/>
              </a:spcBef>
              <a:spcAft>
                <a:spcPts val="0"/>
              </a:spcAft>
              <a:buClr>
                <a:schemeClr val="dk1"/>
              </a:buClr>
              <a:buSzPts val="3000"/>
              <a:buFont typeface="Tahoma"/>
              <a:buChar char="•"/>
            </a:pPr>
            <a:r>
              <a:rPr b="0" i="0" lang="en-US" sz="3000" u="none" cap="none" strike="noStrike">
                <a:solidFill>
                  <a:schemeClr val="dk1"/>
                </a:solidFill>
                <a:latin typeface="Tahoma"/>
                <a:ea typeface="Tahoma"/>
                <a:cs typeface="Tahoma"/>
                <a:sym typeface="Tahoma"/>
              </a:rPr>
              <a:t>The complainant has received a threatening email demanding protection from unknown person claiming to be the member of Halala Gang, Dubai. Police registered a case u/s. 384/506/511 IPC.</a:t>
            </a:r>
            <a:endParaRPr/>
          </a:p>
          <a:p>
            <a:pPr indent="-285750" lvl="1" marL="742950" marR="0" rtl="0" algn="just">
              <a:lnSpc>
                <a:spcPct val="100000"/>
              </a:lnSpc>
              <a:spcBef>
                <a:spcPts val="600"/>
              </a:spcBef>
              <a:spcAft>
                <a:spcPts val="0"/>
              </a:spcAft>
              <a:buClr>
                <a:schemeClr val="dk1"/>
              </a:buClr>
              <a:buSzPts val="3000"/>
              <a:buFont typeface="Tahoma"/>
              <a:buChar char="•"/>
            </a:pPr>
            <a:r>
              <a:rPr b="0" i="0" lang="en-US" sz="3000" u="none" cap="none" strike="noStrike">
                <a:solidFill>
                  <a:schemeClr val="dk1"/>
                </a:solidFill>
                <a:latin typeface="Tahoma"/>
                <a:ea typeface="Tahoma"/>
                <a:cs typeface="Tahoma"/>
                <a:sym typeface="Tahoma"/>
              </a:rPr>
              <a:t>The sender of the email used the email ID xyz@yahoo.com &amp; abc@yahoo.com and signed as Chengez Babar.</a:t>
            </a:r>
            <a:endParaRPr/>
          </a:p>
          <a:p>
            <a:pPr indent="-209550" lvl="0" marL="342900" marR="0" rtl="0" algn="l">
              <a:lnSpc>
                <a:spcPct val="100000"/>
              </a:lnSpc>
              <a:spcBef>
                <a:spcPts val="600"/>
              </a:spcBef>
              <a:spcAft>
                <a:spcPts val="0"/>
              </a:spcAft>
              <a:buClr>
                <a:schemeClr val="hlink"/>
              </a:buClr>
              <a:buSzPts val="2100"/>
              <a:buFont typeface="Noto Sans Symbols"/>
              <a:buNone/>
            </a:pPr>
            <a:r>
              <a:t/>
            </a:r>
            <a:endParaRPr b="0" i="0" sz="3000" u="none" cap="none" strike="noStrike">
              <a:solidFill>
                <a:schemeClr val="dk1"/>
              </a:solidFill>
              <a:latin typeface="Tahoma"/>
              <a:ea typeface="Tahoma"/>
              <a:cs typeface="Tahoma"/>
              <a:sym typeface="Tahom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9" name="Shape 569"/>
        <p:cNvGrpSpPr/>
        <p:nvPr/>
      </p:nvGrpSpPr>
      <p:grpSpPr>
        <a:xfrm>
          <a:off x="0" y="0"/>
          <a:ext cx="0" cy="0"/>
          <a:chOff x="0" y="0"/>
          <a:chExt cx="0" cy="0"/>
        </a:xfrm>
      </p:grpSpPr>
      <p:sp>
        <p:nvSpPr>
          <p:cNvPr id="570" name="Google Shape;570;p39"/>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Case Study (contd.)</a:t>
            </a:r>
            <a:endParaRPr/>
          </a:p>
        </p:txBody>
      </p:sp>
      <p:sp>
        <p:nvSpPr>
          <p:cNvPr id="571" name="Google Shape;571;p39"/>
          <p:cNvSpPr txBox="1"/>
          <p:nvPr>
            <p:ph idx="1" type="body"/>
          </p:nvPr>
        </p:nvSpPr>
        <p:spPr>
          <a:xfrm>
            <a:off x="1066800" y="1981200"/>
            <a:ext cx="7543800" cy="4114800"/>
          </a:xfrm>
          <a:prstGeom prst="rect">
            <a:avLst/>
          </a:prstGeom>
          <a:noFill/>
          <a:ln>
            <a:noFill/>
          </a:ln>
        </p:spPr>
        <p:txBody>
          <a:bodyPr anchorCtr="0" anchor="t" bIns="45700" lIns="91425" spcFirstLastPara="1" rIns="91425" wrap="square" tIns="45700">
            <a:noAutofit/>
          </a:bodyPr>
          <a:lstStyle/>
          <a:p>
            <a:pPr indent="-285750" lvl="1" marL="742950" marR="0" rtl="0" algn="just">
              <a:lnSpc>
                <a:spcPct val="100000"/>
              </a:lnSpc>
              <a:spcBef>
                <a:spcPts val="0"/>
              </a:spcBef>
              <a:spcAft>
                <a:spcPts val="0"/>
              </a:spcAft>
              <a:buClr>
                <a:schemeClr val="dk1"/>
              </a:buClr>
              <a:buSzPts val="3000"/>
              <a:buFont typeface="Tahoma"/>
              <a:buChar char="•"/>
            </a:pPr>
            <a:r>
              <a:rPr b="0" i="0" lang="en-US" sz="3000" u="none" cap="none" strike="noStrike">
                <a:solidFill>
                  <a:schemeClr val="dk1"/>
                </a:solidFill>
                <a:latin typeface="Tahoma"/>
                <a:ea typeface="Tahoma"/>
                <a:cs typeface="Tahoma"/>
                <a:sym typeface="Tahoma"/>
              </a:rPr>
              <a:t>Both the email accounts were tracked, detail collected from ISP’s &amp; locations were identified.</a:t>
            </a:r>
            <a:endParaRPr/>
          </a:p>
          <a:p>
            <a:pPr indent="-285750" lvl="1" marL="742950" marR="0" rtl="0" algn="just">
              <a:lnSpc>
                <a:spcPct val="100000"/>
              </a:lnSpc>
              <a:spcBef>
                <a:spcPts val="600"/>
              </a:spcBef>
              <a:spcAft>
                <a:spcPts val="0"/>
              </a:spcAft>
              <a:buClr>
                <a:schemeClr val="dk1"/>
              </a:buClr>
              <a:buSzPts val="3000"/>
              <a:buFont typeface="Tahoma"/>
              <a:buChar char="•"/>
            </a:pPr>
            <a:r>
              <a:rPr b="0" i="0" lang="en-US" sz="3000" u="none" cap="none" strike="noStrike">
                <a:solidFill>
                  <a:schemeClr val="dk1"/>
                </a:solidFill>
                <a:latin typeface="Tahoma"/>
                <a:ea typeface="Tahoma"/>
                <a:cs typeface="Tahoma"/>
                <a:sym typeface="Tahoma"/>
              </a:rPr>
              <a:t>The Cyber cafes from which the emails has been made were monitored and the accused person was nabbed red handed.</a:t>
            </a:r>
            <a:endParaRPr/>
          </a:p>
          <a:p>
            <a:pPr indent="-209550" lvl="0" marL="342900" marR="0" rtl="0" algn="l">
              <a:lnSpc>
                <a:spcPct val="100000"/>
              </a:lnSpc>
              <a:spcBef>
                <a:spcPts val="600"/>
              </a:spcBef>
              <a:spcAft>
                <a:spcPts val="0"/>
              </a:spcAft>
              <a:buClr>
                <a:schemeClr val="hlink"/>
              </a:buClr>
              <a:buSzPts val="2100"/>
              <a:buFont typeface="Noto Sans Symbols"/>
              <a:buNone/>
            </a:pPr>
            <a:r>
              <a:t/>
            </a:r>
            <a:endParaRPr b="0" i="0" sz="3000" u="none" cap="none" strike="noStrike">
              <a:solidFill>
                <a:schemeClr val="dk1"/>
              </a:solidFill>
              <a:latin typeface="Tahoma"/>
              <a:ea typeface="Tahoma"/>
              <a:cs typeface="Tahoma"/>
              <a:sym typeface="Tahom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5" name="Shape 575"/>
        <p:cNvGrpSpPr/>
        <p:nvPr/>
      </p:nvGrpSpPr>
      <p:grpSpPr>
        <a:xfrm>
          <a:off x="0" y="0"/>
          <a:ext cx="0" cy="0"/>
          <a:chOff x="0" y="0"/>
          <a:chExt cx="0" cy="0"/>
        </a:xfrm>
      </p:grpSpPr>
      <p:sp>
        <p:nvSpPr>
          <p:cNvPr id="576" name="Google Shape;576;p40"/>
          <p:cNvSpPr txBox="1"/>
          <p:nvPr>
            <p:ph type="title"/>
          </p:nvPr>
        </p:nvSpPr>
        <p:spPr>
          <a:xfrm>
            <a:off x="1143000" y="736600"/>
            <a:ext cx="8001000" cy="685800"/>
          </a:xfrm>
          <a:prstGeom prst="rect">
            <a:avLst/>
          </a:prstGeom>
          <a:noFill/>
          <a:ln>
            <a:noFill/>
          </a:ln>
          <a:effectLst>
            <a:outerShdw blurRad="63500" dir="2700000" dist="13470">
              <a:schemeClr val="lt2"/>
            </a:outerShdw>
          </a:effectLst>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rgbClr val="FF3300"/>
              </a:buClr>
              <a:buSzPts val="4000"/>
              <a:buFont typeface="Tahoma"/>
              <a:buNone/>
            </a:pPr>
            <a:r>
              <a:rPr b="0" i="0" lang="en-US" sz="4000" u="none">
                <a:solidFill>
                  <a:srgbClr val="FF3300"/>
                </a:solidFill>
                <a:latin typeface="Tahoma"/>
                <a:ea typeface="Tahoma"/>
                <a:cs typeface="Tahoma"/>
                <a:sym typeface="Tahoma"/>
              </a:rPr>
              <a:t>FIR NO 76/02 PS</a:t>
            </a:r>
            <a:r>
              <a:rPr b="0" i="0" lang="en-US" sz="4400" u="none">
                <a:solidFill>
                  <a:srgbClr val="FF3300"/>
                </a:solidFill>
                <a:latin typeface="Tahoma"/>
                <a:ea typeface="Tahoma"/>
                <a:cs typeface="Tahoma"/>
                <a:sym typeface="Tahoma"/>
              </a:rPr>
              <a:t> </a:t>
            </a:r>
            <a:br>
              <a:rPr b="0" i="0" lang="en-US" sz="4400" u="none">
                <a:solidFill>
                  <a:srgbClr val="FF3300"/>
                </a:solidFill>
                <a:latin typeface="Tahoma"/>
                <a:ea typeface="Tahoma"/>
                <a:cs typeface="Tahoma"/>
                <a:sym typeface="Tahoma"/>
              </a:rPr>
            </a:br>
            <a:r>
              <a:rPr b="0" i="0" lang="en-US" sz="2800" u="none">
                <a:solidFill>
                  <a:srgbClr val="FF3300"/>
                </a:solidFill>
                <a:latin typeface="Tahoma"/>
                <a:ea typeface="Tahoma"/>
                <a:cs typeface="Tahoma"/>
                <a:sym typeface="Tahoma"/>
              </a:rPr>
              <a:t>PARLIAMENT STREET</a:t>
            </a:r>
            <a:br>
              <a:rPr b="1" i="0" lang="en-US" sz="4400" u="none">
                <a:solidFill>
                  <a:schemeClr val="dk2"/>
                </a:solidFill>
                <a:latin typeface="Tahoma"/>
                <a:ea typeface="Tahoma"/>
                <a:cs typeface="Tahoma"/>
                <a:sym typeface="Tahoma"/>
              </a:rPr>
            </a:br>
            <a:endParaRPr/>
          </a:p>
        </p:txBody>
      </p:sp>
      <p:sp>
        <p:nvSpPr>
          <p:cNvPr id="577" name="Google Shape;577;p40"/>
          <p:cNvSpPr txBox="1"/>
          <p:nvPr>
            <p:ph idx="1" type="body"/>
          </p:nvPr>
        </p:nvSpPr>
        <p:spPr>
          <a:xfrm>
            <a:off x="762000" y="1905000"/>
            <a:ext cx="8001000" cy="4478337"/>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hlink"/>
              </a:buClr>
              <a:buSzPts val="1680"/>
              <a:buFont typeface="Noto Sans Symbols"/>
              <a:buChar char="■"/>
            </a:pPr>
            <a:r>
              <a:rPr b="1" i="0" lang="en-US" sz="2400" u="none">
                <a:solidFill>
                  <a:schemeClr val="dk1"/>
                </a:solidFill>
                <a:latin typeface="Tahoma"/>
                <a:ea typeface="Tahoma"/>
                <a:cs typeface="Tahoma"/>
                <a:sym typeface="Tahoma"/>
              </a:rPr>
              <a:t>Mrs. SONIA GANDHI RECEIVED THREATING E-MAILS</a:t>
            </a:r>
            <a:endParaRPr/>
          </a:p>
          <a:p>
            <a:pPr indent="-342900" lvl="0" marL="342900" marR="0" rtl="0" algn="l">
              <a:lnSpc>
                <a:spcPct val="100000"/>
              </a:lnSpc>
              <a:spcBef>
                <a:spcPts val="480"/>
              </a:spcBef>
              <a:spcAft>
                <a:spcPts val="0"/>
              </a:spcAft>
              <a:buClr>
                <a:schemeClr val="hlink"/>
              </a:buClr>
              <a:buSzPts val="1680"/>
              <a:buFont typeface="Noto Sans Symbols"/>
              <a:buChar char="■"/>
            </a:pPr>
            <a:r>
              <a:rPr b="1" i="0" lang="en-US" sz="2400" u="none">
                <a:solidFill>
                  <a:schemeClr val="dk1"/>
                </a:solidFill>
                <a:latin typeface="Tahoma"/>
                <a:ea typeface="Tahoma"/>
                <a:cs typeface="Tahoma"/>
                <a:sym typeface="Tahoma"/>
              </a:rPr>
              <a:t>E- MAIL FROM </a:t>
            </a:r>
            <a:endParaRPr/>
          </a:p>
          <a:p>
            <a:pPr indent="-285750" lvl="1" marL="742950" marR="0" rtl="0" algn="l">
              <a:lnSpc>
                <a:spcPct val="100000"/>
              </a:lnSpc>
              <a:spcBef>
                <a:spcPts val="480"/>
              </a:spcBef>
              <a:spcAft>
                <a:spcPts val="0"/>
              </a:spcAft>
              <a:buClr>
                <a:schemeClr val="dk1"/>
              </a:buClr>
              <a:buSzPts val="2400"/>
              <a:buFont typeface="Tahoma"/>
              <a:buChar char="–"/>
            </a:pPr>
            <a:r>
              <a:rPr b="1" i="0" lang="en-US" sz="2400" u="none" cap="none" strike="noStrike">
                <a:solidFill>
                  <a:schemeClr val="dk1"/>
                </a:solidFill>
                <a:latin typeface="Tahoma"/>
                <a:ea typeface="Tahoma"/>
                <a:cs typeface="Tahoma"/>
                <a:sym typeface="Tahoma"/>
              </a:rPr>
              <a:t>missonrevenge84@khalsa.com</a:t>
            </a:r>
            <a:endParaRPr/>
          </a:p>
          <a:p>
            <a:pPr indent="-285750" lvl="1" marL="742950" marR="0" rtl="0" algn="l">
              <a:lnSpc>
                <a:spcPct val="100000"/>
              </a:lnSpc>
              <a:spcBef>
                <a:spcPts val="480"/>
              </a:spcBef>
              <a:spcAft>
                <a:spcPts val="0"/>
              </a:spcAft>
              <a:buClr>
                <a:schemeClr val="dk1"/>
              </a:buClr>
              <a:buSzPts val="2400"/>
              <a:buFont typeface="Tahoma"/>
              <a:buChar char="–"/>
            </a:pPr>
            <a:r>
              <a:rPr b="1" i="0" lang="en-US" sz="2400" u="none" cap="none" strike="noStrike">
                <a:solidFill>
                  <a:schemeClr val="dk1"/>
                </a:solidFill>
                <a:latin typeface="Tahoma"/>
                <a:ea typeface="Tahoma"/>
                <a:cs typeface="Tahoma"/>
                <a:sym typeface="Tahoma"/>
              </a:rPr>
              <a:t>missionrevenge84@hotmail.com</a:t>
            </a:r>
            <a:endParaRPr/>
          </a:p>
          <a:p>
            <a:pPr indent="-342900" lvl="0" marL="342900" marR="0" rtl="0" algn="l">
              <a:lnSpc>
                <a:spcPct val="100000"/>
              </a:lnSpc>
              <a:spcBef>
                <a:spcPts val="480"/>
              </a:spcBef>
              <a:spcAft>
                <a:spcPts val="0"/>
              </a:spcAft>
              <a:buClr>
                <a:schemeClr val="hlink"/>
              </a:buClr>
              <a:buSzPts val="1680"/>
              <a:buFont typeface="Noto Sans Symbols"/>
              <a:buChar char="■"/>
            </a:pPr>
            <a:r>
              <a:rPr b="1" i="0" lang="en-US" sz="2400" u="none">
                <a:solidFill>
                  <a:schemeClr val="dk1"/>
                </a:solidFill>
                <a:latin typeface="Tahoma"/>
                <a:ea typeface="Tahoma"/>
                <a:cs typeface="Tahoma"/>
                <a:sym typeface="Tahoma"/>
              </a:rPr>
              <a:t>THE CASE WAS REFERRED </a:t>
            </a:r>
            <a:endParaRPr/>
          </a:p>
          <a:p>
            <a:pPr indent="-342900" lvl="0" marL="342900" marR="0" rtl="0" algn="l">
              <a:lnSpc>
                <a:spcPct val="100000"/>
              </a:lnSpc>
              <a:spcBef>
                <a:spcPts val="480"/>
              </a:spcBef>
              <a:spcAft>
                <a:spcPts val="0"/>
              </a:spcAft>
              <a:buClr>
                <a:schemeClr val="hlink"/>
              </a:buClr>
              <a:buSzPts val="1680"/>
              <a:buFont typeface="Noto Sans Symbols"/>
              <a:buChar char="■"/>
            </a:pPr>
            <a:r>
              <a:rPr b="1" i="0" lang="en-US" sz="2400" u="none">
                <a:solidFill>
                  <a:schemeClr val="dk1"/>
                </a:solidFill>
                <a:latin typeface="Tahoma"/>
                <a:ea typeface="Tahoma"/>
                <a:cs typeface="Tahoma"/>
                <a:sym typeface="Tahoma"/>
              </a:rPr>
              <a:t>ACCUSED PERSON LOST HIS PARENTS DURING 1984 RIOTS</a:t>
            </a:r>
            <a:endParaRPr/>
          </a:p>
        </p:txBody>
      </p:sp>
      <p:sp>
        <p:nvSpPr>
          <p:cNvPr id="578" name="Google Shape;578;p40"/>
          <p:cNvSpPr txBox="1"/>
          <p:nvPr/>
        </p:nvSpPr>
        <p:spPr>
          <a:xfrm>
            <a:off x="3810000" y="6324600"/>
            <a:ext cx="1066800"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00"/>
              </a:buClr>
              <a:buSzPts val="2400"/>
              <a:buFont typeface="Arial"/>
              <a:buNone/>
            </a:pPr>
            <a:fld id="{00000000-1234-1234-1234-123412341234}" type="slidenum">
              <a:rPr b="0" baseline="-25000" i="0" lang="en-US" sz="2400" u="none">
                <a:solidFill>
                  <a:srgbClr val="FFFF00"/>
                </a:solidFill>
                <a:latin typeface="Arial"/>
                <a:ea typeface="Arial"/>
                <a:cs typeface="Arial"/>
                <a:sym typeface="Arial"/>
              </a:rPr>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2" name="Shape 582"/>
        <p:cNvGrpSpPr/>
        <p:nvPr/>
      </p:nvGrpSpPr>
      <p:grpSpPr>
        <a:xfrm>
          <a:off x="0" y="0"/>
          <a:ext cx="0" cy="0"/>
          <a:chOff x="0" y="0"/>
          <a:chExt cx="0" cy="0"/>
        </a:xfrm>
      </p:grpSpPr>
      <p:sp>
        <p:nvSpPr>
          <p:cNvPr id="583" name="Google Shape;583;p41"/>
          <p:cNvSpPr txBox="1"/>
          <p:nvPr>
            <p:ph idx="4294967295" type="title"/>
          </p:nvPr>
        </p:nvSpPr>
        <p:spPr>
          <a:xfrm>
            <a:off x="1066800" y="304800"/>
            <a:ext cx="7543800" cy="14319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4000"/>
              <a:buFont typeface="Tahoma"/>
              <a:buNone/>
            </a:pPr>
            <a:r>
              <a:rPr b="1" i="0" lang="en-US" sz="4000" u="none">
                <a:solidFill>
                  <a:schemeClr val="dk2"/>
                </a:solidFill>
                <a:latin typeface="Tahoma"/>
                <a:ea typeface="Tahoma"/>
                <a:cs typeface="Tahoma"/>
                <a:sym typeface="Tahoma"/>
              </a:rPr>
              <a:t>ASLU Survey published in March 2003-Incidence of Cyber crime in India</a:t>
            </a:r>
            <a:endParaRPr/>
          </a:p>
        </p:txBody>
      </p:sp>
      <p:grpSp>
        <p:nvGrpSpPr>
          <p:cNvPr id="584" name="Google Shape;584;p41"/>
          <p:cNvGrpSpPr/>
          <p:nvPr/>
        </p:nvGrpSpPr>
        <p:grpSpPr>
          <a:xfrm>
            <a:off x="960570" y="2327224"/>
            <a:ext cx="3914510" cy="3391033"/>
            <a:chOff x="1535" y="1248"/>
            <a:chExt cx="2690" cy="2352"/>
          </a:xfrm>
        </p:grpSpPr>
        <p:sp>
          <p:nvSpPr>
            <p:cNvPr id="585" name="Google Shape;585;p41"/>
            <p:cNvSpPr/>
            <p:nvPr/>
          </p:nvSpPr>
          <p:spPr>
            <a:xfrm flipH="1" rot="10800000">
              <a:off x="2400" y="1248"/>
              <a:ext cx="896" cy="777"/>
            </a:xfrm>
            <a:custGeom>
              <a:rect b="b" l="l" r="r" t="t"/>
              <a:pathLst>
                <a:path extrusionOk="0" h="120000" w="120000">
                  <a:moveTo>
                    <a:pt x="0" y="120000"/>
                  </a:moveTo>
                  <a:lnTo>
                    <a:pt x="11135" y="0"/>
                  </a:lnTo>
                  <a:lnTo>
                    <a:pt x="94225" y="0"/>
                  </a:lnTo>
                  <a:lnTo>
                    <a:pt x="120000" y="120000"/>
                  </a:lnTo>
                  <a:close/>
                </a:path>
              </a:pathLst>
            </a:custGeom>
            <a:solidFill>
              <a:schemeClr val="accent1"/>
            </a:solidFill>
            <a:ln cap="flat" cmpd="sng" w="9525">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200"/>
                <a:buFont typeface="Arial"/>
                <a:buNone/>
              </a:pPr>
              <a:r>
                <a:t/>
              </a:r>
              <a:endParaRPr b="0" i="0" sz="1200" u="non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FF3300"/>
                </a:buClr>
                <a:buSzPts val="1200"/>
                <a:buFont typeface="Arial"/>
                <a:buNone/>
              </a:pPr>
              <a:r>
                <a:rPr b="0" i="0" lang="en-US" sz="1200" u="none">
                  <a:solidFill>
                    <a:srgbClr val="FF3300"/>
                  </a:solidFill>
                  <a:latin typeface="Arial"/>
                  <a:ea typeface="Arial"/>
                  <a:cs typeface="Arial"/>
                  <a:sym typeface="Arial"/>
                </a:rPr>
                <a:t>UNAUTHORISED</a:t>
              </a:r>
              <a:endParaRPr/>
            </a:p>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 </a:t>
              </a:r>
              <a:r>
                <a:rPr b="0" i="0" lang="en-US" sz="1200" u="none">
                  <a:solidFill>
                    <a:srgbClr val="FF3300"/>
                  </a:solidFill>
                  <a:latin typeface="Arial"/>
                  <a:ea typeface="Arial"/>
                  <a:cs typeface="Arial"/>
                  <a:sym typeface="Arial"/>
                </a:rPr>
                <a:t>ACCESS 19%</a:t>
              </a:r>
              <a:endParaRPr/>
            </a:p>
          </p:txBody>
        </p:sp>
        <p:sp>
          <p:nvSpPr>
            <p:cNvPr id="586" name="Google Shape;586;p41"/>
            <p:cNvSpPr/>
            <p:nvPr/>
          </p:nvSpPr>
          <p:spPr>
            <a:xfrm flipH="1" rot="10800000">
              <a:off x="1983" y="2047"/>
              <a:ext cx="1794" cy="776"/>
            </a:xfrm>
            <a:custGeom>
              <a:rect b="b" l="l" r="r" t="t"/>
              <a:pathLst>
                <a:path extrusionOk="0" h="120000" w="120000">
                  <a:moveTo>
                    <a:pt x="0" y="120000"/>
                  </a:moveTo>
                  <a:lnTo>
                    <a:pt x="12857" y="0"/>
                  </a:lnTo>
                  <a:lnTo>
                    <a:pt x="107143" y="0"/>
                  </a:lnTo>
                  <a:lnTo>
                    <a:pt x="120000" y="120000"/>
                  </a:lnTo>
                  <a:close/>
                </a:path>
              </a:pathLst>
            </a:custGeom>
            <a:solidFill>
              <a:schemeClr val="accent1"/>
            </a:solidFill>
            <a:ln cap="flat" cmpd="sng" w="9525">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3300"/>
                </a:buClr>
                <a:buSzPts val="1400"/>
                <a:buFont typeface="Arial"/>
                <a:buNone/>
              </a:pPr>
              <a:r>
                <a:rPr b="0" i="0" lang="en-US" sz="1400" u="none">
                  <a:solidFill>
                    <a:srgbClr val="FF3300"/>
                  </a:solidFill>
                  <a:latin typeface="Arial"/>
                  <a:ea typeface="Arial"/>
                  <a:cs typeface="Arial"/>
                  <a:sym typeface="Arial"/>
                </a:rPr>
                <a:t>E-MAIL ABUSE 21%</a:t>
              </a:r>
              <a:endParaRPr/>
            </a:p>
          </p:txBody>
        </p:sp>
        <p:sp>
          <p:nvSpPr>
            <p:cNvPr id="587" name="Google Shape;587;p41"/>
            <p:cNvSpPr/>
            <p:nvPr/>
          </p:nvSpPr>
          <p:spPr>
            <a:xfrm flipH="1" rot="10800000">
              <a:off x="1535" y="2823"/>
              <a:ext cx="2690" cy="777"/>
            </a:xfrm>
            <a:custGeom>
              <a:rect b="b" l="l" r="r" t="t"/>
              <a:pathLst>
                <a:path extrusionOk="0" h="120000" w="120000">
                  <a:moveTo>
                    <a:pt x="0" y="120000"/>
                  </a:moveTo>
                  <a:lnTo>
                    <a:pt x="1236" y="0"/>
                  </a:lnTo>
                  <a:lnTo>
                    <a:pt x="111415" y="0"/>
                  </a:lnTo>
                  <a:lnTo>
                    <a:pt x="120000" y="120000"/>
                  </a:lnTo>
                  <a:close/>
                </a:path>
              </a:pathLst>
            </a:custGeom>
            <a:solidFill>
              <a:schemeClr val="accent1"/>
            </a:solidFill>
            <a:ln cap="flat" cmpd="sng" w="9525">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3300"/>
                </a:buClr>
                <a:buSzPts val="1800"/>
                <a:buFont typeface="Arial"/>
                <a:buNone/>
              </a:pPr>
              <a:r>
                <a:rPr b="0" i="0" lang="en-US" sz="1800" u="none">
                  <a:solidFill>
                    <a:srgbClr val="FF3300"/>
                  </a:solidFill>
                  <a:latin typeface="Arial"/>
                  <a:ea typeface="Arial"/>
                  <a:cs typeface="Arial"/>
                  <a:sym typeface="Arial"/>
                </a:rPr>
                <a:t>DATA THEFT 33%</a:t>
              </a:r>
              <a:endParaRPr/>
            </a:p>
          </p:txBody>
        </p:sp>
      </p:grpSp>
      <p:sp>
        <p:nvSpPr>
          <p:cNvPr id="588" name="Google Shape;588;p41"/>
          <p:cNvSpPr txBox="1"/>
          <p:nvPr>
            <p:ph idx="4294967295" type="body"/>
          </p:nvPr>
        </p:nvSpPr>
        <p:spPr>
          <a:xfrm>
            <a:off x="4978400" y="2189162"/>
            <a:ext cx="3632200" cy="39068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1680"/>
              <a:buFont typeface="Noto Sans Symbols"/>
              <a:buChar char="■"/>
            </a:pPr>
            <a:r>
              <a:rPr b="0" i="0" lang="en-US" sz="2400" u="none">
                <a:solidFill>
                  <a:srgbClr val="FF6600"/>
                </a:solidFill>
                <a:latin typeface="Tahoma"/>
                <a:ea typeface="Tahoma"/>
                <a:cs typeface="Tahoma"/>
                <a:sym typeface="Tahoma"/>
              </a:rPr>
              <a:t>Non Reporting-causes</a:t>
            </a:r>
            <a:endParaRPr/>
          </a:p>
          <a:p>
            <a:pPr indent="-342900" lvl="0" marL="342900" marR="0" rtl="0" algn="l">
              <a:lnSpc>
                <a:spcPct val="90000"/>
              </a:lnSpc>
              <a:spcBef>
                <a:spcPts val="480"/>
              </a:spcBef>
              <a:spcAft>
                <a:spcPts val="0"/>
              </a:spcAft>
              <a:buClr>
                <a:schemeClr val="hlink"/>
              </a:buClr>
              <a:buSzPts val="1680"/>
              <a:buFont typeface="Noto Sans Symbols"/>
              <a:buChar char="■"/>
            </a:pPr>
            <a:r>
              <a:rPr b="0" i="0" lang="en-US" sz="2400" u="none">
                <a:solidFill>
                  <a:schemeClr val="dk1"/>
                </a:solidFill>
                <a:latin typeface="Tahoma"/>
                <a:ea typeface="Tahoma"/>
                <a:cs typeface="Tahoma"/>
                <a:sym typeface="Tahoma"/>
              </a:rPr>
              <a:t>60% feared negative publicity</a:t>
            </a:r>
            <a:endParaRPr/>
          </a:p>
          <a:p>
            <a:pPr indent="-342900" lvl="0" marL="342900" marR="0" rtl="0" algn="l">
              <a:lnSpc>
                <a:spcPct val="90000"/>
              </a:lnSpc>
              <a:spcBef>
                <a:spcPts val="480"/>
              </a:spcBef>
              <a:spcAft>
                <a:spcPts val="0"/>
              </a:spcAft>
              <a:buClr>
                <a:schemeClr val="hlink"/>
              </a:buClr>
              <a:buSzPts val="1680"/>
              <a:buFont typeface="Noto Sans Symbols"/>
              <a:buChar char="■"/>
            </a:pPr>
            <a:r>
              <a:rPr b="0" i="0" lang="en-US" sz="2400" u="none">
                <a:solidFill>
                  <a:schemeClr val="dk1"/>
                </a:solidFill>
                <a:latin typeface="Tahoma"/>
                <a:ea typeface="Tahoma"/>
                <a:cs typeface="Tahoma"/>
                <a:sym typeface="Tahoma"/>
              </a:rPr>
              <a:t>23% did not know police equipped to handle cyber crimes</a:t>
            </a:r>
            <a:endParaRPr/>
          </a:p>
          <a:p>
            <a:pPr indent="-342900" lvl="0" marL="342900" marR="0" rtl="0" algn="l">
              <a:lnSpc>
                <a:spcPct val="90000"/>
              </a:lnSpc>
              <a:spcBef>
                <a:spcPts val="480"/>
              </a:spcBef>
              <a:spcAft>
                <a:spcPts val="0"/>
              </a:spcAft>
              <a:buClr>
                <a:schemeClr val="hlink"/>
              </a:buClr>
              <a:buSzPts val="1680"/>
              <a:buFont typeface="Noto Sans Symbols"/>
              <a:buChar char="■"/>
            </a:pPr>
            <a:r>
              <a:rPr b="0" i="0" lang="en-US" sz="2400" u="none">
                <a:solidFill>
                  <a:schemeClr val="dk1"/>
                </a:solidFill>
                <a:latin typeface="Tahoma"/>
                <a:ea typeface="Tahoma"/>
                <a:cs typeface="Tahoma"/>
                <a:sym typeface="Tahoma"/>
              </a:rPr>
              <a:t>9% feared further cyber attacks</a:t>
            </a:r>
            <a:endParaRPr/>
          </a:p>
          <a:p>
            <a:pPr indent="-342900" lvl="0" marL="342900" marR="0" rtl="0" algn="l">
              <a:lnSpc>
                <a:spcPct val="90000"/>
              </a:lnSpc>
              <a:spcBef>
                <a:spcPts val="480"/>
              </a:spcBef>
              <a:spcAft>
                <a:spcPts val="0"/>
              </a:spcAft>
              <a:buClr>
                <a:schemeClr val="hlink"/>
              </a:buClr>
              <a:buSzPts val="1680"/>
              <a:buFont typeface="Noto Sans Symbols"/>
              <a:buChar char="■"/>
            </a:pPr>
            <a:r>
              <a:rPr b="0" i="0" lang="en-US" sz="2400" u="none">
                <a:solidFill>
                  <a:schemeClr val="dk1"/>
                </a:solidFill>
                <a:latin typeface="Tahoma"/>
                <a:ea typeface="Tahoma"/>
                <a:cs typeface="Tahoma"/>
                <a:sym typeface="Tahoma"/>
              </a:rPr>
              <a:t>8% had no awareness of cyber laws</a:t>
            </a:r>
            <a:endParaRPr/>
          </a:p>
          <a:p>
            <a:pPr indent="-342900" lvl="0" marL="342900" marR="0" rtl="0" algn="l">
              <a:lnSpc>
                <a:spcPct val="90000"/>
              </a:lnSpc>
              <a:spcBef>
                <a:spcPts val="480"/>
              </a:spcBef>
              <a:spcAft>
                <a:spcPts val="0"/>
              </a:spcAft>
              <a:buClr>
                <a:schemeClr val="hlink"/>
              </a:buClr>
              <a:buSzPts val="1680"/>
              <a:buFont typeface="Noto Sans Symbols"/>
              <a:buChar char="■"/>
            </a:pPr>
            <a:r>
              <a:rPr b="0" i="0" lang="en-US" sz="2400" u="none">
                <a:solidFill>
                  <a:schemeClr val="dk1"/>
                </a:solidFill>
                <a:latin typeface="Tahoma"/>
                <a:ea typeface="Tahoma"/>
                <a:cs typeface="Tahoma"/>
                <a:sym typeface="Tahoma"/>
              </a:rPr>
              <a:t>False arrest concerns</a:t>
            </a:r>
            <a:endParaRPr/>
          </a:p>
          <a:p>
            <a:pPr indent="-236220" lvl="0" marL="342900" marR="0" rtl="0" algn="l">
              <a:lnSpc>
                <a:spcPct val="90000"/>
              </a:lnSpc>
              <a:spcBef>
                <a:spcPts val="480"/>
              </a:spcBef>
              <a:spcAft>
                <a:spcPts val="0"/>
              </a:spcAft>
              <a:buClr>
                <a:schemeClr val="hlink"/>
              </a:buClr>
              <a:buSzPts val="1680"/>
              <a:buFont typeface="Noto Sans Symbols"/>
              <a:buNone/>
            </a:pPr>
            <a:r>
              <a:t/>
            </a:r>
            <a:endParaRPr b="0" i="0" sz="2400" u="none">
              <a:solidFill>
                <a:schemeClr val="dk1"/>
              </a:solidFill>
              <a:latin typeface="Tahoma"/>
              <a:ea typeface="Tahoma"/>
              <a:cs typeface="Tahoma"/>
              <a:sym typeface="Tahoma"/>
            </a:endParaRPr>
          </a:p>
          <a:p>
            <a:pPr indent="-236220" lvl="0" marL="342900" marR="0" rtl="0" algn="l">
              <a:lnSpc>
                <a:spcPct val="100000"/>
              </a:lnSpc>
              <a:spcBef>
                <a:spcPts val="480"/>
              </a:spcBef>
              <a:spcAft>
                <a:spcPts val="0"/>
              </a:spcAft>
              <a:buClr>
                <a:schemeClr val="hlink"/>
              </a:buClr>
              <a:buSzPts val="1680"/>
              <a:buFont typeface="Noto Sans Symbols"/>
              <a:buNone/>
            </a:pPr>
            <a:r>
              <a:t/>
            </a:r>
            <a:endParaRPr b="0" i="0" sz="2400" u="none">
              <a:solidFill>
                <a:schemeClr val="dk1"/>
              </a:solidFill>
              <a:latin typeface="Tahoma"/>
              <a:ea typeface="Tahoma"/>
              <a:cs typeface="Tahoma"/>
              <a:sym typeface="Tahom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2" name="Shape 592"/>
        <p:cNvGrpSpPr/>
        <p:nvPr/>
      </p:nvGrpSpPr>
      <p:grpSpPr>
        <a:xfrm>
          <a:off x="0" y="0"/>
          <a:ext cx="0" cy="0"/>
          <a:chOff x="0" y="0"/>
          <a:chExt cx="0" cy="0"/>
        </a:xfrm>
      </p:grpSpPr>
      <p:sp>
        <p:nvSpPr>
          <p:cNvPr id="593" name="Google Shape;593;p42"/>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Better Enforcement initiatives </a:t>
            </a:r>
            <a:endParaRPr/>
          </a:p>
        </p:txBody>
      </p:sp>
      <p:sp>
        <p:nvSpPr>
          <p:cNvPr id="594" name="Google Shape;594;p42"/>
          <p:cNvSpPr txBox="1"/>
          <p:nvPr>
            <p:ph idx="1" type="body"/>
          </p:nvPr>
        </p:nvSpPr>
        <p:spPr>
          <a:xfrm>
            <a:off x="1066800" y="1981200"/>
            <a:ext cx="75438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400"/>
              <a:buFont typeface="Noto Sans Symbols"/>
              <a:buChar char="■"/>
            </a:pPr>
            <a:r>
              <a:rPr b="0" i="0" lang="en-US" sz="2000" u="none">
                <a:solidFill>
                  <a:schemeClr val="dk1"/>
                </a:solidFill>
                <a:latin typeface="Tahoma"/>
                <a:ea typeface="Tahoma"/>
                <a:cs typeface="Tahoma"/>
                <a:sym typeface="Tahoma"/>
              </a:rPr>
              <a:t>Mumbai Cyber lab is a joint initiative of Mumbai police and NASSCOM –more exchange  and coordination of this kind</a:t>
            </a:r>
            <a:endParaRPr/>
          </a:p>
          <a:p>
            <a:pPr indent="-342900" lvl="0" marL="342900" marR="0" rtl="0" algn="l">
              <a:lnSpc>
                <a:spcPct val="80000"/>
              </a:lnSpc>
              <a:spcBef>
                <a:spcPts val="400"/>
              </a:spcBef>
              <a:spcAft>
                <a:spcPts val="0"/>
              </a:spcAft>
              <a:buClr>
                <a:schemeClr val="hlink"/>
              </a:buClr>
              <a:buSzPts val="1400"/>
              <a:buFont typeface="Noto Sans Symbols"/>
              <a:buChar char="■"/>
            </a:pPr>
            <a:r>
              <a:rPr b="0" i="0" lang="en-US" sz="2000" u="none">
                <a:solidFill>
                  <a:schemeClr val="dk1"/>
                </a:solidFill>
                <a:latin typeface="Tahoma"/>
                <a:ea typeface="Tahoma"/>
                <a:cs typeface="Tahoma"/>
                <a:sym typeface="Tahoma"/>
              </a:rPr>
              <a:t>Suggested amendments to the IT Act,2000-new provisions for child pornography, etc</a:t>
            </a:r>
            <a:endParaRPr/>
          </a:p>
          <a:p>
            <a:pPr indent="-342900" lvl="0" marL="342900" marR="0" rtl="0" algn="l">
              <a:lnSpc>
                <a:spcPct val="80000"/>
              </a:lnSpc>
              <a:spcBef>
                <a:spcPts val="400"/>
              </a:spcBef>
              <a:spcAft>
                <a:spcPts val="0"/>
              </a:spcAft>
              <a:buClr>
                <a:schemeClr val="hlink"/>
              </a:buClr>
              <a:buSzPts val="1400"/>
              <a:buFont typeface="Noto Sans Symbols"/>
              <a:buChar char="■"/>
            </a:pPr>
            <a:r>
              <a:rPr b="0" i="0" lang="en-US" sz="2000" u="none">
                <a:solidFill>
                  <a:schemeClr val="dk1"/>
                </a:solidFill>
                <a:latin typeface="Tahoma"/>
                <a:ea typeface="Tahoma"/>
                <a:cs typeface="Tahoma"/>
                <a:sym typeface="Tahoma"/>
              </a:rPr>
              <a:t>More Public awareness campaigns</a:t>
            </a:r>
            <a:endParaRPr/>
          </a:p>
          <a:p>
            <a:pPr indent="-342900" lvl="0" marL="342900" marR="0" rtl="0" algn="l">
              <a:lnSpc>
                <a:spcPct val="80000"/>
              </a:lnSpc>
              <a:spcBef>
                <a:spcPts val="400"/>
              </a:spcBef>
              <a:spcAft>
                <a:spcPts val="0"/>
              </a:spcAft>
              <a:buClr>
                <a:schemeClr val="hlink"/>
              </a:buClr>
              <a:buSzPts val="1400"/>
              <a:buFont typeface="Noto Sans Symbols"/>
              <a:buChar char="■"/>
            </a:pPr>
            <a:r>
              <a:rPr b="0" i="0" lang="en-US" sz="2000" u="none">
                <a:solidFill>
                  <a:schemeClr val="dk1"/>
                </a:solidFill>
                <a:latin typeface="Tahoma"/>
                <a:ea typeface="Tahoma"/>
                <a:cs typeface="Tahoma"/>
                <a:sym typeface="Tahoma"/>
              </a:rPr>
              <a:t>Training of police officers to effectively combat cyber crimes</a:t>
            </a:r>
            <a:endParaRPr/>
          </a:p>
          <a:p>
            <a:pPr indent="-342900" lvl="0" marL="342900" marR="0" rtl="0" algn="l">
              <a:lnSpc>
                <a:spcPct val="80000"/>
              </a:lnSpc>
              <a:spcBef>
                <a:spcPts val="400"/>
              </a:spcBef>
              <a:spcAft>
                <a:spcPts val="0"/>
              </a:spcAft>
              <a:buClr>
                <a:schemeClr val="hlink"/>
              </a:buClr>
              <a:buSzPts val="1400"/>
              <a:buFont typeface="Noto Sans Symbols"/>
              <a:buChar char="■"/>
            </a:pPr>
            <a:r>
              <a:rPr b="0" i="0" lang="en-US" sz="2000" u="none">
                <a:solidFill>
                  <a:schemeClr val="dk1"/>
                </a:solidFill>
                <a:latin typeface="Tahoma"/>
                <a:ea typeface="Tahoma"/>
                <a:cs typeface="Tahoma"/>
                <a:sym typeface="Tahoma"/>
              </a:rPr>
              <a:t>More Cyber crime police cells set up across the country</a:t>
            </a:r>
            <a:endParaRPr/>
          </a:p>
          <a:p>
            <a:pPr indent="-342900" lvl="0" marL="342900" marR="0" rtl="0" algn="l">
              <a:lnSpc>
                <a:spcPct val="80000"/>
              </a:lnSpc>
              <a:spcBef>
                <a:spcPts val="400"/>
              </a:spcBef>
              <a:spcAft>
                <a:spcPts val="0"/>
              </a:spcAft>
              <a:buClr>
                <a:schemeClr val="hlink"/>
              </a:buClr>
              <a:buSzPts val="1400"/>
              <a:buFont typeface="Noto Sans Symbols"/>
              <a:buChar char="■"/>
            </a:pPr>
            <a:r>
              <a:rPr b="0" i="0" lang="en-US" sz="2000" u="none">
                <a:solidFill>
                  <a:schemeClr val="dk1"/>
                </a:solidFill>
                <a:latin typeface="Tahoma"/>
                <a:ea typeface="Tahoma"/>
                <a:cs typeface="Tahoma"/>
                <a:sym typeface="Tahoma"/>
              </a:rPr>
              <a:t>Effective E-surveillance </a:t>
            </a:r>
            <a:endParaRPr/>
          </a:p>
          <a:p>
            <a:pPr indent="-342900" lvl="0" marL="342900" marR="0" rtl="0" algn="l">
              <a:lnSpc>
                <a:spcPct val="80000"/>
              </a:lnSpc>
              <a:spcBef>
                <a:spcPts val="400"/>
              </a:spcBef>
              <a:spcAft>
                <a:spcPts val="0"/>
              </a:spcAft>
              <a:buClr>
                <a:schemeClr val="hlink"/>
              </a:buClr>
              <a:buSzPts val="1400"/>
              <a:buFont typeface="Noto Sans Symbols"/>
              <a:buChar char="■"/>
            </a:pPr>
            <a:r>
              <a:rPr b="0" i="0" lang="en-US" sz="2000" u="none">
                <a:solidFill>
                  <a:schemeClr val="dk1"/>
                </a:solidFill>
                <a:latin typeface="Tahoma"/>
                <a:ea typeface="Tahoma"/>
                <a:cs typeface="Tahoma"/>
                <a:sym typeface="Tahoma"/>
              </a:rPr>
              <a:t>Websites aid in creating awareness and encouraging reporting of cyber crime cases.</a:t>
            </a:r>
            <a:endParaRPr/>
          </a:p>
          <a:p>
            <a:pPr indent="-342900" lvl="0" marL="342900" marR="0" rtl="0" algn="l">
              <a:lnSpc>
                <a:spcPct val="80000"/>
              </a:lnSpc>
              <a:spcBef>
                <a:spcPts val="400"/>
              </a:spcBef>
              <a:spcAft>
                <a:spcPts val="0"/>
              </a:spcAft>
              <a:buClr>
                <a:schemeClr val="hlink"/>
              </a:buClr>
              <a:buSzPts val="1400"/>
              <a:buFont typeface="Noto Sans Symbols"/>
              <a:buChar char="■"/>
            </a:pPr>
            <a:r>
              <a:rPr b="0" i="0" lang="en-US" sz="2000" u="none">
                <a:solidFill>
                  <a:schemeClr val="dk1"/>
                </a:solidFill>
                <a:latin typeface="Tahoma"/>
                <a:ea typeface="Tahoma"/>
                <a:cs typeface="Tahoma"/>
                <a:sym typeface="Tahoma"/>
              </a:rPr>
              <a:t>Specialised Training of forensic investigators and experts </a:t>
            </a:r>
            <a:endParaRPr/>
          </a:p>
          <a:p>
            <a:pPr indent="-342900" lvl="0" marL="342900" marR="0" rtl="0" algn="l">
              <a:lnSpc>
                <a:spcPct val="80000"/>
              </a:lnSpc>
              <a:spcBef>
                <a:spcPts val="400"/>
              </a:spcBef>
              <a:spcAft>
                <a:spcPts val="0"/>
              </a:spcAft>
              <a:buClr>
                <a:schemeClr val="hlink"/>
              </a:buClr>
              <a:buSzPts val="1400"/>
              <a:buFont typeface="Noto Sans Symbols"/>
              <a:buChar char="■"/>
            </a:pPr>
            <a:r>
              <a:rPr b="0" i="0" lang="en-US" sz="2000" u="none">
                <a:solidFill>
                  <a:schemeClr val="dk1"/>
                </a:solidFill>
                <a:latin typeface="Tahoma"/>
                <a:ea typeface="Tahoma"/>
                <a:cs typeface="Tahoma"/>
                <a:sym typeface="Tahoma"/>
              </a:rPr>
              <a:t>Active coordination between police and other law enforcement agencies and authorities is required.</a:t>
            </a:r>
            <a:endParaRPr/>
          </a:p>
          <a:p>
            <a:pPr indent="-254000" lvl="0" marL="342900" marR="0" rtl="0" algn="l">
              <a:lnSpc>
                <a:spcPct val="100000"/>
              </a:lnSpc>
              <a:spcBef>
                <a:spcPts val="400"/>
              </a:spcBef>
              <a:spcAft>
                <a:spcPts val="0"/>
              </a:spcAft>
              <a:buClr>
                <a:schemeClr val="hlink"/>
              </a:buClr>
              <a:buSzPts val="1400"/>
              <a:buFont typeface="Noto Sans Symbols"/>
              <a:buNone/>
            </a:pPr>
            <a:r>
              <a:t/>
            </a:r>
            <a:endParaRPr b="0" i="0" sz="2000" u="none">
              <a:solidFill>
                <a:schemeClr val="dk1"/>
              </a:solidFill>
              <a:latin typeface="Tahoma"/>
              <a:ea typeface="Tahoma"/>
              <a:cs typeface="Tahoma"/>
              <a:sym typeface="Tahom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8" name="Shape 598"/>
        <p:cNvGrpSpPr/>
        <p:nvPr/>
      </p:nvGrpSpPr>
      <p:grpSpPr>
        <a:xfrm>
          <a:off x="0" y="0"/>
          <a:ext cx="0" cy="0"/>
          <a:chOff x="0" y="0"/>
          <a:chExt cx="0" cy="0"/>
        </a:xfrm>
      </p:grpSpPr>
      <p:sp>
        <p:nvSpPr>
          <p:cNvPr id="599" name="Google Shape;599;p43"/>
          <p:cNvSpPr txBox="1"/>
          <p:nvPr>
            <p:ph type="title"/>
          </p:nvPr>
        </p:nvSpPr>
        <p:spPr>
          <a:xfrm>
            <a:off x="1066800" y="304800"/>
            <a:ext cx="7543800" cy="14319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t/>
            </a:r>
            <a:endParaRPr b="1" i="0" sz="4400" u="none">
              <a:solidFill>
                <a:schemeClr val="dk2"/>
              </a:solidFill>
              <a:latin typeface="Tahoma"/>
              <a:ea typeface="Tahoma"/>
              <a:cs typeface="Tahoma"/>
              <a:sym typeface="Tahoma"/>
            </a:endParaRPr>
          </a:p>
        </p:txBody>
      </p:sp>
      <p:sp>
        <p:nvSpPr>
          <p:cNvPr id="600" name="Google Shape;600;p43"/>
          <p:cNvSpPr txBox="1"/>
          <p:nvPr>
            <p:ph idx="1" type="body"/>
          </p:nvPr>
        </p:nvSpPr>
        <p:spPr>
          <a:xfrm>
            <a:off x="1066800" y="1981200"/>
            <a:ext cx="75438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400"/>
              <a:buFont typeface="Noto Sans Symbols"/>
              <a:buChar char="■"/>
            </a:pPr>
            <a:r>
              <a:rPr b="0" i="0" lang="en-US" sz="2000" u="none">
                <a:solidFill>
                  <a:schemeClr val="dk1"/>
                </a:solidFill>
                <a:latin typeface="Tahoma"/>
                <a:ea typeface="Tahoma"/>
                <a:cs typeface="Tahoma"/>
                <a:sym typeface="Tahoma"/>
              </a:rPr>
              <a:t>In case you have any queries …please feel free to write in at </a:t>
            </a:r>
            <a:r>
              <a:rPr b="0" i="0" lang="en-US" sz="2000" u="sng">
                <a:solidFill>
                  <a:schemeClr val="hlink"/>
                </a:solidFill>
                <a:latin typeface="Tahoma"/>
                <a:ea typeface="Tahoma"/>
                <a:cs typeface="Tahoma"/>
                <a:sym typeface="Tahoma"/>
                <a:hlinkClick r:id="rId3"/>
              </a:rPr>
              <a:t>Karnika@sethassociates.com</a:t>
            </a:r>
            <a:endParaRPr/>
          </a:p>
          <a:p>
            <a:pPr indent="-342900" lvl="0" marL="342900" marR="0" rtl="0" algn="l">
              <a:lnSpc>
                <a:spcPct val="80000"/>
              </a:lnSpc>
              <a:spcBef>
                <a:spcPts val="400"/>
              </a:spcBef>
              <a:spcAft>
                <a:spcPts val="0"/>
              </a:spcAft>
              <a:buClr>
                <a:schemeClr val="hlink"/>
              </a:buClr>
              <a:buSzPts val="1400"/>
              <a:buFont typeface="Noto Sans Symbols"/>
              <a:buNone/>
            </a:pPr>
            <a:r>
              <a:t/>
            </a:r>
            <a:endParaRPr b="0" i="0" sz="2000" u="none">
              <a:solidFill>
                <a:schemeClr val="dk1"/>
              </a:solidFill>
              <a:latin typeface="Tahoma"/>
              <a:ea typeface="Tahoma"/>
              <a:cs typeface="Tahoma"/>
              <a:sym typeface="Tahoma"/>
            </a:endParaRPr>
          </a:p>
          <a:p>
            <a:pPr indent="-342900" lvl="0" marL="342900" marR="0" rtl="0" algn="l">
              <a:lnSpc>
                <a:spcPct val="80000"/>
              </a:lnSpc>
              <a:spcBef>
                <a:spcPts val="400"/>
              </a:spcBef>
              <a:spcAft>
                <a:spcPts val="0"/>
              </a:spcAft>
              <a:buClr>
                <a:schemeClr val="hlink"/>
              </a:buClr>
              <a:buSzPts val="1400"/>
              <a:buFont typeface="Noto Sans Symbols"/>
              <a:buNone/>
            </a:pPr>
            <a:r>
              <a:rPr b="1" i="0" lang="en-US" sz="2000" u="none">
                <a:solidFill>
                  <a:schemeClr val="dk1"/>
                </a:solidFill>
                <a:latin typeface="Tahoma"/>
                <a:ea typeface="Tahoma"/>
                <a:cs typeface="Tahoma"/>
                <a:sym typeface="Tahoma"/>
              </a:rPr>
              <a:t>SETH ASSOCIATES</a:t>
            </a:r>
            <a:r>
              <a:rPr b="0" i="0" lang="en-US" sz="2000" u="none">
                <a:solidFill>
                  <a:schemeClr val="dk1"/>
                </a:solidFill>
                <a:latin typeface="Tahoma"/>
                <a:ea typeface="Tahoma"/>
                <a:cs typeface="Tahoma"/>
                <a:sym typeface="Tahoma"/>
              </a:rPr>
              <a:t>                      </a:t>
            </a:r>
            <a:endParaRPr/>
          </a:p>
          <a:p>
            <a:pPr indent="-342900" lvl="0" marL="342900" marR="0" rtl="0" algn="l">
              <a:lnSpc>
                <a:spcPct val="80000"/>
              </a:lnSpc>
              <a:spcBef>
                <a:spcPts val="400"/>
              </a:spcBef>
              <a:spcAft>
                <a:spcPts val="0"/>
              </a:spcAft>
              <a:buClr>
                <a:schemeClr val="hlink"/>
              </a:buClr>
              <a:buSzPts val="1400"/>
              <a:buFont typeface="Noto Sans Symbols"/>
              <a:buNone/>
            </a:pPr>
            <a:r>
              <a:rPr b="0" i="0" lang="en-US" sz="2000" u="none">
                <a:solidFill>
                  <a:schemeClr val="dk1"/>
                </a:solidFill>
                <a:latin typeface="Tahoma"/>
                <a:ea typeface="Tahoma"/>
                <a:cs typeface="Tahoma"/>
                <a:sym typeface="Tahoma"/>
              </a:rPr>
              <a:t>ADVOCATES AND LEGAL CONSULTANTS</a:t>
            </a:r>
            <a:endParaRPr/>
          </a:p>
          <a:p>
            <a:pPr indent="-342900" lvl="0" marL="342900" marR="0" rtl="0" algn="l">
              <a:lnSpc>
                <a:spcPct val="80000"/>
              </a:lnSpc>
              <a:spcBef>
                <a:spcPts val="400"/>
              </a:spcBef>
              <a:spcAft>
                <a:spcPts val="0"/>
              </a:spcAft>
              <a:buClr>
                <a:schemeClr val="hlink"/>
              </a:buClr>
              <a:buSzPts val="1400"/>
              <a:buFont typeface="Noto Sans Symbols"/>
              <a:buNone/>
            </a:pPr>
            <a:r>
              <a:rPr b="1" i="1" lang="en-US" sz="2000" u="none">
                <a:solidFill>
                  <a:schemeClr val="dk1"/>
                </a:solidFill>
                <a:latin typeface="Tahoma"/>
                <a:ea typeface="Tahoma"/>
                <a:cs typeface="Tahoma"/>
                <a:sym typeface="Tahoma"/>
              </a:rPr>
              <a:t>New Delhi Law Office</a:t>
            </a:r>
            <a:r>
              <a:rPr b="0" i="0" lang="en-US" sz="2000" u="none">
                <a:solidFill>
                  <a:schemeClr val="dk1"/>
                </a:solidFill>
                <a:latin typeface="Tahoma"/>
                <a:ea typeface="Tahoma"/>
                <a:cs typeface="Tahoma"/>
                <a:sym typeface="Tahoma"/>
              </a:rPr>
              <a:t>: C-1/16, Daryaganj, New Delhi-110002, India</a:t>
            </a:r>
            <a:endParaRPr/>
          </a:p>
          <a:p>
            <a:pPr indent="-342900" lvl="0" marL="342900" marR="0" rtl="0" algn="l">
              <a:lnSpc>
                <a:spcPct val="80000"/>
              </a:lnSpc>
              <a:spcBef>
                <a:spcPts val="400"/>
              </a:spcBef>
              <a:spcAft>
                <a:spcPts val="0"/>
              </a:spcAft>
              <a:buClr>
                <a:schemeClr val="hlink"/>
              </a:buClr>
              <a:buSzPts val="1400"/>
              <a:buFont typeface="Noto Sans Symbols"/>
              <a:buNone/>
            </a:pPr>
            <a:r>
              <a:rPr b="0" i="0" lang="en-US" sz="2000" u="none">
                <a:solidFill>
                  <a:schemeClr val="dk1"/>
                </a:solidFill>
                <a:latin typeface="Tahoma"/>
                <a:ea typeface="Tahoma"/>
                <a:cs typeface="Tahoma"/>
                <a:sym typeface="Tahoma"/>
              </a:rPr>
              <a:t>Tel:+91 (11) 55352272, +91 9868119137</a:t>
            </a:r>
            <a:endParaRPr/>
          </a:p>
          <a:p>
            <a:pPr indent="-342900" lvl="0" marL="342900" marR="0" rtl="0" algn="l">
              <a:lnSpc>
                <a:spcPct val="80000"/>
              </a:lnSpc>
              <a:spcBef>
                <a:spcPts val="400"/>
              </a:spcBef>
              <a:spcAft>
                <a:spcPts val="0"/>
              </a:spcAft>
              <a:buClr>
                <a:schemeClr val="hlink"/>
              </a:buClr>
              <a:buSzPts val="1400"/>
              <a:buFont typeface="Noto Sans Symbols"/>
              <a:buNone/>
            </a:pPr>
            <a:r>
              <a:rPr b="1" i="1" lang="en-US" sz="2000" u="none">
                <a:solidFill>
                  <a:schemeClr val="dk1"/>
                </a:solidFill>
                <a:latin typeface="Tahoma"/>
                <a:ea typeface="Tahoma"/>
                <a:cs typeface="Tahoma"/>
                <a:sym typeface="Tahoma"/>
              </a:rPr>
              <a:t>Corporate Law Office</a:t>
            </a:r>
            <a:r>
              <a:rPr b="0" i="0" lang="en-US" sz="2000" u="none">
                <a:solidFill>
                  <a:schemeClr val="dk1"/>
                </a:solidFill>
                <a:latin typeface="Tahoma"/>
                <a:ea typeface="Tahoma"/>
                <a:cs typeface="Tahoma"/>
                <a:sym typeface="Tahoma"/>
              </a:rPr>
              <a:t>: B-10, Sector 40, NOIDA-201301, N.C.R, India</a:t>
            </a:r>
            <a:endParaRPr/>
          </a:p>
          <a:p>
            <a:pPr indent="-342900" lvl="0" marL="342900" marR="0" rtl="0" algn="l">
              <a:lnSpc>
                <a:spcPct val="80000"/>
              </a:lnSpc>
              <a:spcBef>
                <a:spcPts val="400"/>
              </a:spcBef>
              <a:spcAft>
                <a:spcPts val="0"/>
              </a:spcAft>
              <a:buClr>
                <a:schemeClr val="hlink"/>
              </a:buClr>
              <a:buSzPts val="1400"/>
              <a:buFont typeface="Noto Sans Symbols"/>
              <a:buNone/>
            </a:pPr>
            <a:r>
              <a:rPr b="0" i="0" lang="en-US" sz="2000" u="none">
                <a:solidFill>
                  <a:schemeClr val="dk1"/>
                </a:solidFill>
                <a:latin typeface="Tahoma"/>
                <a:ea typeface="Tahoma"/>
                <a:cs typeface="Tahoma"/>
                <a:sym typeface="Tahoma"/>
              </a:rPr>
              <a:t>Tel: +91 (120) 4352846, +91 9810155766</a:t>
            </a:r>
            <a:endParaRPr/>
          </a:p>
          <a:p>
            <a:pPr indent="-342900" lvl="0" marL="342900" marR="0" rtl="0" algn="l">
              <a:lnSpc>
                <a:spcPct val="80000"/>
              </a:lnSpc>
              <a:spcBef>
                <a:spcPts val="400"/>
              </a:spcBef>
              <a:spcAft>
                <a:spcPts val="0"/>
              </a:spcAft>
              <a:buClr>
                <a:schemeClr val="hlink"/>
              </a:buClr>
              <a:buSzPts val="1400"/>
              <a:buFont typeface="Noto Sans Symbols"/>
              <a:buNone/>
            </a:pPr>
            <a:r>
              <a:rPr b="0" i="0" lang="en-US" sz="2000" u="none">
                <a:solidFill>
                  <a:schemeClr val="dk1"/>
                </a:solidFill>
                <a:latin typeface="Tahoma"/>
                <a:ea typeface="Tahoma"/>
                <a:cs typeface="Tahoma"/>
                <a:sym typeface="Tahoma"/>
              </a:rPr>
              <a:t>Fax: +91 (120) 4331304</a:t>
            </a:r>
            <a:endParaRPr/>
          </a:p>
          <a:p>
            <a:pPr indent="-342900" lvl="0" marL="342900" marR="0" rtl="0" algn="l">
              <a:lnSpc>
                <a:spcPct val="80000"/>
              </a:lnSpc>
              <a:spcBef>
                <a:spcPts val="400"/>
              </a:spcBef>
              <a:spcAft>
                <a:spcPts val="0"/>
              </a:spcAft>
              <a:buClr>
                <a:schemeClr val="hlink"/>
              </a:buClr>
              <a:buSzPts val="1400"/>
              <a:buFont typeface="Noto Sans Symbols"/>
              <a:buNone/>
            </a:pPr>
            <a:r>
              <a:rPr b="0" i="0" lang="en-US" sz="2000" u="none">
                <a:solidFill>
                  <a:schemeClr val="dk1"/>
                </a:solidFill>
                <a:latin typeface="Tahoma"/>
                <a:ea typeface="Tahoma"/>
                <a:cs typeface="Tahoma"/>
                <a:sym typeface="Tahoma"/>
              </a:rPr>
              <a:t>E-mail: </a:t>
            </a:r>
            <a:r>
              <a:rPr b="0" i="0" lang="en-US" sz="2000" u="sng">
                <a:solidFill>
                  <a:schemeClr val="hlink"/>
                </a:solidFill>
                <a:latin typeface="Tahoma"/>
                <a:ea typeface="Tahoma"/>
                <a:cs typeface="Tahoma"/>
                <a:sym typeface="Tahoma"/>
                <a:hlinkClick r:id="rId4"/>
              </a:rPr>
              <a:t>mail@sethassociates.com</a:t>
            </a:r>
            <a:r>
              <a:rPr b="0" i="0" lang="en-US" sz="2000" u="none">
                <a:solidFill>
                  <a:schemeClr val="dk1"/>
                </a:solidFill>
                <a:latin typeface="Tahoma"/>
                <a:ea typeface="Tahoma"/>
                <a:cs typeface="Tahoma"/>
                <a:sym typeface="Tahoma"/>
              </a:rPr>
              <a:t>E-mail: mail@sethassociates.com     </a:t>
            </a:r>
            <a:r>
              <a:rPr b="0" i="0" lang="en-US" sz="2000" u="sng">
                <a:solidFill>
                  <a:schemeClr val="hlink"/>
                </a:solidFill>
                <a:latin typeface="Tahoma"/>
                <a:ea typeface="Tahoma"/>
                <a:cs typeface="Tahoma"/>
                <a:sym typeface="Tahoma"/>
                <a:hlinkClick r:id="rId5"/>
              </a:rPr>
              <a:t>www.sethassociates.com</a:t>
            </a:r>
            <a:endParaRPr/>
          </a:p>
        </p:txBody>
      </p:sp>
      <p:sp>
        <p:nvSpPr>
          <p:cNvPr id="601" name="Google Shape;601;p4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602" name="Google Shape;602;p43"/>
          <p:cNvPicPr preferRelativeResize="0"/>
          <p:nvPr/>
        </p:nvPicPr>
        <p:blipFill rotWithShape="1">
          <a:blip r:embed="rId6">
            <a:alphaModFix/>
          </a:blip>
          <a:srcRect b="0" l="0" r="0" t="0"/>
          <a:stretch/>
        </p:blipFill>
        <p:spPr>
          <a:xfrm>
            <a:off x="0" y="0"/>
            <a:ext cx="1066800" cy="609600"/>
          </a:xfrm>
          <a:prstGeom prst="rect">
            <a:avLst/>
          </a:prstGeom>
          <a:noFill/>
          <a:ln>
            <a:noFill/>
          </a:ln>
        </p:spPr>
      </p:pic>
      <p:sp>
        <p:nvSpPr>
          <p:cNvPr id="603" name="Google Shape;603;p43"/>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604" name="Google Shape;604;p43"/>
          <p:cNvPicPr preferRelativeResize="0"/>
          <p:nvPr/>
        </p:nvPicPr>
        <p:blipFill rotWithShape="1">
          <a:blip r:embed="rId6">
            <a:alphaModFix/>
          </a:blip>
          <a:srcRect b="0" l="0" r="0" t="0"/>
          <a:stretch/>
        </p:blipFill>
        <p:spPr>
          <a:xfrm>
            <a:off x="0" y="0"/>
            <a:ext cx="1066800" cy="609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 name="Shape 69"/>
        <p:cNvGrpSpPr/>
        <p:nvPr/>
      </p:nvGrpSpPr>
      <p:grpSpPr>
        <a:xfrm>
          <a:off x="0" y="0"/>
          <a:ext cx="0" cy="0"/>
          <a:chOff x="0" y="0"/>
          <a:chExt cx="0" cy="0"/>
        </a:xfrm>
      </p:grpSpPr>
      <p:sp>
        <p:nvSpPr>
          <p:cNvPr id="70" name="Google Shape;70;p9"/>
          <p:cNvSpPr txBox="1"/>
          <p:nvPr>
            <p:ph idx="4294967295" type="title"/>
          </p:nvPr>
        </p:nvSpPr>
        <p:spPr>
          <a:xfrm>
            <a:off x="1066800" y="304800"/>
            <a:ext cx="7543800" cy="14319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Types of Cyber crimes</a:t>
            </a:r>
            <a:endParaRPr/>
          </a:p>
        </p:txBody>
      </p:sp>
      <p:sp>
        <p:nvSpPr>
          <p:cNvPr id="71" name="Google Shape;71;p9"/>
          <p:cNvSpPr txBox="1"/>
          <p:nvPr>
            <p:ph idx="4294967295" type="body"/>
          </p:nvPr>
        </p:nvSpPr>
        <p:spPr>
          <a:xfrm>
            <a:off x="1066800" y="1981200"/>
            <a:ext cx="370205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260"/>
              <a:buFont typeface="Noto Sans Symbols"/>
              <a:buChar char="■"/>
            </a:pPr>
            <a:r>
              <a:rPr b="0" i="0" lang="en-US" sz="1800" u="none" cap="none" strike="noStrike">
                <a:solidFill>
                  <a:schemeClr val="dk1"/>
                </a:solidFill>
                <a:latin typeface="Tahoma"/>
                <a:ea typeface="Tahoma"/>
                <a:cs typeface="Tahoma"/>
                <a:sym typeface="Tahoma"/>
              </a:rPr>
              <a:t>Credit card frauds</a:t>
            </a:r>
            <a:endParaRPr/>
          </a:p>
          <a:p>
            <a:pPr indent="-342900" lvl="0" marL="342900" marR="0" rtl="0" algn="l">
              <a:lnSpc>
                <a:spcPct val="80000"/>
              </a:lnSpc>
              <a:spcBef>
                <a:spcPts val="360"/>
              </a:spcBef>
              <a:spcAft>
                <a:spcPts val="0"/>
              </a:spcAft>
              <a:buClr>
                <a:schemeClr val="hlink"/>
              </a:buClr>
              <a:buSzPts val="1260"/>
              <a:buFont typeface="Noto Sans Symbols"/>
              <a:buChar char="■"/>
            </a:pPr>
            <a:r>
              <a:rPr b="0" i="0" lang="en-US" sz="1800" u="none" cap="none" strike="noStrike">
                <a:solidFill>
                  <a:schemeClr val="dk1"/>
                </a:solidFill>
                <a:latin typeface="Tahoma"/>
                <a:ea typeface="Tahoma"/>
                <a:cs typeface="Tahoma"/>
                <a:sym typeface="Tahoma"/>
              </a:rPr>
              <a:t>Cyber pornography </a:t>
            </a:r>
            <a:endParaRPr/>
          </a:p>
          <a:p>
            <a:pPr indent="-342900" lvl="0" marL="342900" marR="0" rtl="0" algn="l">
              <a:lnSpc>
                <a:spcPct val="80000"/>
              </a:lnSpc>
              <a:spcBef>
                <a:spcPts val="360"/>
              </a:spcBef>
              <a:spcAft>
                <a:spcPts val="0"/>
              </a:spcAft>
              <a:buClr>
                <a:schemeClr val="hlink"/>
              </a:buClr>
              <a:buSzPts val="1260"/>
              <a:buFont typeface="Noto Sans Symbols"/>
              <a:buChar char="■"/>
            </a:pPr>
            <a:r>
              <a:rPr b="0" i="0" lang="en-US" sz="1800" u="none" cap="none" strike="noStrike">
                <a:solidFill>
                  <a:schemeClr val="dk1"/>
                </a:solidFill>
                <a:latin typeface="Tahoma"/>
                <a:ea typeface="Tahoma"/>
                <a:cs typeface="Tahoma"/>
                <a:sym typeface="Tahoma"/>
              </a:rPr>
              <a:t>Sale of illegal articles-narcotics, weapons, wildlife</a:t>
            </a:r>
            <a:endParaRPr/>
          </a:p>
          <a:p>
            <a:pPr indent="-342900" lvl="0" marL="342900" marR="0" rtl="0" algn="l">
              <a:lnSpc>
                <a:spcPct val="80000"/>
              </a:lnSpc>
              <a:spcBef>
                <a:spcPts val="360"/>
              </a:spcBef>
              <a:spcAft>
                <a:spcPts val="0"/>
              </a:spcAft>
              <a:buClr>
                <a:schemeClr val="hlink"/>
              </a:buClr>
              <a:buSzPts val="1260"/>
              <a:buFont typeface="Noto Sans Symbols"/>
              <a:buChar char="■"/>
            </a:pPr>
            <a:r>
              <a:rPr b="0" i="0" lang="en-US" sz="1800" u="none" cap="none" strike="noStrike">
                <a:solidFill>
                  <a:schemeClr val="dk1"/>
                </a:solidFill>
                <a:latin typeface="Tahoma"/>
                <a:ea typeface="Tahoma"/>
                <a:cs typeface="Tahoma"/>
                <a:sym typeface="Tahoma"/>
              </a:rPr>
              <a:t>Online gambling</a:t>
            </a:r>
            <a:endParaRPr/>
          </a:p>
          <a:p>
            <a:pPr indent="-342900" lvl="0" marL="342900" marR="0" rtl="0" algn="l">
              <a:lnSpc>
                <a:spcPct val="80000"/>
              </a:lnSpc>
              <a:spcBef>
                <a:spcPts val="360"/>
              </a:spcBef>
              <a:spcAft>
                <a:spcPts val="0"/>
              </a:spcAft>
              <a:buClr>
                <a:schemeClr val="hlink"/>
              </a:buClr>
              <a:buSzPts val="1260"/>
              <a:buFont typeface="Noto Sans Symbols"/>
              <a:buChar char="■"/>
            </a:pPr>
            <a:r>
              <a:rPr b="0" i="0" lang="en-US" sz="1800" u="none" cap="none" strike="noStrike">
                <a:solidFill>
                  <a:schemeClr val="dk1"/>
                </a:solidFill>
                <a:latin typeface="Tahoma"/>
                <a:ea typeface="Tahoma"/>
                <a:cs typeface="Tahoma"/>
                <a:sym typeface="Tahoma"/>
              </a:rPr>
              <a:t>Intellectual Property crimes- software piracy, copyright infringement, trademarks violations, theft of computer source code </a:t>
            </a:r>
            <a:endParaRPr/>
          </a:p>
          <a:p>
            <a:pPr indent="-342900" lvl="0" marL="342900" marR="0" rtl="0" algn="l">
              <a:lnSpc>
                <a:spcPct val="80000"/>
              </a:lnSpc>
              <a:spcBef>
                <a:spcPts val="360"/>
              </a:spcBef>
              <a:spcAft>
                <a:spcPts val="0"/>
              </a:spcAft>
              <a:buClr>
                <a:schemeClr val="hlink"/>
              </a:buClr>
              <a:buSzPts val="1260"/>
              <a:buFont typeface="Noto Sans Symbols"/>
              <a:buChar char="■"/>
            </a:pPr>
            <a:r>
              <a:rPr b="0" i="0" lang="en-US" sz="1800" u="none" cap="none" strike="noStrike">
                <a:solidFill>
                  <a:schemeClr val="dk1"/>
                </a:solidFill>
                <a:latin typeface="Tahoma"/>
                <a:ea typeface="Tahoma"/>
                <a:cs typeface="Tahoma"/>
                <a:sym typeface="Tahoma"/>
              </a:rPr>
              <a:t>Email spoofing</a:t>
            </a:r>
            <a:endParaRPr/>
          </a:p>
          <a:p>
            <a:pPr indent="-342900" lvl="0" marL="342900" marR="0" rtl="0" algn="l">
              <a:lnSpc>
                <a:spcPct val="80000"/>
              </a:lnSpc>
              <a:spcBef>
                <a:spcPts val="360"/>
              </a:spcBef>
              <a:spcAft>
                <a:spcPts val="0"/>
              </a:spcAft>
              <a:buClr>
                <a:schemeClr val="hlink"/>
              </a:buClr>
              <a:buSzPts val="1260"/>
              <a:buFont typeface="Noto Sans Symbols"/>
              <a:buChar char="■"/>
            </a:pPr>
            <a:r>
              <a:rPr b="0" i="0" lang="en-US" sz="1800" u="none" cap="none" strike="noStrike">
                <a:solidFill>
                  <a:schemeClr val="dk1"/>
                </a:solidFill>
                <a:latin typeface="Tahoma"/>
                <a:ea typeface="Tahoma"/>
                <a:cs typeface="Tahoma"/>
                <a:sym typeface="Tahoma"/>
              </a:rPr>
              <a:t>Forgery</a:t>
            </a:r>
            <a:endParaRPr/>
          </a:p>
          <a:p>
            <a:pPr indent="-342900" lvl="0" marL="342900" marR="0" rtl="0" algn="l">
              <a:lnSpc>
                <a:spcPct val="80000"/>
              </a:lnSpc>
              <a:spcBef>
                <a:spcPts val="360"/>
              </a:spcBef>
              <a:spcAft>
                <a:spcPts val="0"/>
              </a:spcAft>
              <a:buClr>
                <a:schemeClr val="hlink"/>
              </a:buClr>
              <a:buSzPts val="1260"/>
              <a:buFont typeface="Noto Sans Symbols"/>
              <a:buChar char="■"/>
            </a:pPr>
            <a:r>
              <a:rPr b="0" i="0" lang="en-US" sz="1800" u="none" cap="none" strike="noStrike">
                <a:solidFill>
                  <a:schemeClr val="dk1"/>
                </a:solidFill>
                <a:latin typeface="Tahoma"/>
                <a:ea typeface="Tahoma"/>
                <a:cs typeface="Tahoma"/>
                <a:sym typeface="Tahoma"/>
              </a:rPr>
              <a:t>Defamation</a:t>
            </a:r>
            <a:endParaRPr/>
          </a:p>
          <a:p>
            <a:pPr indent="-342900" lvl="0" marL="342900" marR="0" rtl="0" algn="l">
              <a:lnSpc>
                <a:spcPct val="80000"/>
              </a:lnSpc>
              <a:spcBef>
                <a:spcPts val="360"/>
              </a:spcBef>
              <a:spcAft>
                <a:spcPts val="0"/>
              </a:spcAft>
              <a:buClr>
                <a:schemeClr val="hlink"/>
              </a:buClr>
              <a:buSzPts val="1260"/>
              <a:buFont typeface="Noto Sans Symbols"/>
              <a:buChar char="■"/>
            </a:pPr>
            <a:r>
              <a:rPr b="0" i="0" lang="en-US" sz="1800" u="none" cap="none" strike="noStrike">
                <a:solidFill>
                  <a:schemeClr val="dk1"/>
                </a:solidFill>
                <a:latin typeface="Tahoma"/>
                <a:ea typeface="Tahoma"/>
                <a:cs typeface="Tahoma"/>
                <a:sym typeface="Tahoma"/>
              </a:rPr>
              <a:t>Cyber stalking (section 509 IPC)</a:t>
            </a:r>
            <a:endParaRPr/>
          </a:p>
          <a:p>
            <a:pPr indent="-342900" lvl="0" marL="342900" marR="0" rtl="0" algn="l">
              <a:lnSpc>
                <a:spcPct val="80000"/>
              </a:lnSpc>
              <a:spcBef>
                <a:spcPts val="360"/>
              </a:spcBef>
              <a:spcAft>
                <a:spcPts val="0"/>
              </a:spcAft>
              <a:buClr>
                <a:schemeClr val="hlink"/>
              </a:buClr>
              <a:buSzPts val="1260"/>
              <a:buFont typeface="Noto Sans Symbols"/>
              <a:buChar char="■"/>
            </a:pPr>
            <a:r>
              <a:rPr b="0" i="0" lang="en-US" sz="1800" u="none" cap="none" strike="noStrike">
                <a:solidFill>
                  <a:schemeClr val="dk1"/>
                </a:solidFill>
                <a:latin typeface="Tahoma"/>
                <a:ea typeface="Tahoma"/>
                <a:cs typeface="Tahoma"/>
                <a:sym typeface="Tahoma"/>
              </a:rPr>
              <a:t>Phising </a:t>
            </a:r>
            <a:endParaRPr/>
          </a:p>
          <a:p>
            <a:pPr indent="-342900" lvl="0" marL="342900" marR="0" rtl="0" algn="l">
              <a:lnSpc>
                <a:spcPct val="80000"/>
              </a:lnSpc>
              <a:spcBef>
                <a:spcPts val="360"/>
              </a:spcBef>
              <a:spcAft>
                <a:spcPts val="0"/>
              </a:spcAft>
              <a:buClr>
                <a:schemeClr val="hlink"/>
              </a:buClr>
              <a:buSzPts val="1260"/>
              <a:buFont typeface="Noto Sans Symbols"/>
              <a:buChar char="■"/>
            </a:pPr>
            <a:r>
              <a:rPr b="0" i="0" lang="en-US" sz="1800" u="none" cap="none" strike="noStrike">
                <a:solidFill>
                  <a:schemeClr val="dk1"/>
                </a:solidFill>
                <a:latin typeface="Tahoma"/>
                <a:ea typeface="Tahoma"/>
                <a:cs typeface="Tahoma"/>
                <a:sym typeface="Tahoma"/>
              </a:rPr>
              <a:t>Cyber terrorism </a:t>
            </a:r>
            <a:endParaRPr/>
          </a:p>
          <a:p>
            <a:pPr indent="-262890" lvl="0" marL="342900" marR="0" rtl="0" algn="l">
              <a:lnSpc>
                <a:spcPct val="100000"/>
              </a:lnSpc>
              <a:spcBef>
                <a:spcPts val="360"/>
              </a:spcBef>
              <a:spcAft>
                <a:spcPts val="0"/>
              </a:spcAft>
              <a:buClr>
                <a:schemeClr val="hlink"/>
              </a:buClr>
              <a:buSzPts val="1260"/>
              <a:buFont typeface="Noto Sans Symbols"/>
              <a:buNone/>
            </a:pPr>
            <a:r>
              <a:t/>
            </a:r>
            <a:endParaRPr b="0" i="0" sz="1800" u="none">
              <a:solidFill>
                <a:schemeClr val="dk1"/>
              </a:solidFill>
              <a:latin typeface="Tahoma"/>
              <a:ea typeface="Tahoma"/>
              <a:cs typeface="Tahoma"/>
              <a:sym typeface="Tahoma"/>
            </a:endParaRPr>
          </a:p>
        </p:txBody>
      </p:sp>
      <p:grpSp>
        <p:nvGrpSpPr>
          <p:cNvPr id="72" name="Google Shape;72;p9"/>
          <p:cNvGrpSpPr/>
          <p:nvPr/>
        </p:nvGrpSpPr>
        <p:grpSpPr>
          <a:xfrm>
            <a:off x="6320797" y="2295088"/>
            <a:ext cx="879144" cy="3487022"/>
            <a:chOff x="3898" y="1226"/>
            <a:chExt cx="604" cy="2418"/>
          </a:xfrm>
        </p:grpSpPr>
        <p:cxnSp>
          <p:nvCxnSpPr>
            <p:cNvPr id="73" name="Google Shape;73;p9"/>
            <p:cNvCxnSpPr/>
            <p:nvPr/>
          </p:nvCxnSpPr>
          <p:spPr>
            <a:xfrm>
              <a:off x="4200" y="2737"/>
              <a:ext cx="0" cy="303"/>
            </a:xfrm>
            <a:prstGeom prst="straightConnector1">
              <a:avLst/>
            </a:prstGeom>
            <a:solidFill>
              <a:srgbClr val="FFFFFF"/>
            </a:solidFill>
            <a:ln cap="flat" cmpd="sng" w="28575">
              <a:solidFill>
                <a:schemeClr val="dk1"/>
              </a:solidFill>
              <a:prstDash val="solid"/>
              <a:miter lim="800000"/>
              <a:headEnd len="med" w="med" type="none"/>
              <a:tailEnd len="med" w="med" type="none"/>
            </a:ln>
          </p:spPr>
        </p:cxnSp>
        <p:sp>
          <p:nvSpPr>
            <p:cNvPr id="74" name="Google Shape;74;p9"/>
            <p:cNvSpPr/>
            <p:nvPr/>
          </p:nvSpPr>
          <p:spPr>
            <a:xfrm>
              <a:off x="3898" y="3040"/>
              <a:ext cx="604" cy="604"/>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6600"/>
                </a:buClr>
                <a:buSzPts val="1800"/>
                <a:buFont typeface="Arial"/>
                <a:buNone/>
              </a:pPr>
              <a:r>
                <a:rPr b="0" i="0" lang="en-US" sz="1800" u="none">
                  <a:solidFill>
                    <a:srgbClr val="FF6600"/>
                  </a:solidFill>
                  <a:latin typeface="Arial"/>
                  <a:ea typeface="Arial"/>
                  <a:cs typeface="Arial"/>
                  <a:sym typeface="Arial"/>
                </a:rPr>
                <a:t>Crime against persons</a:t>
              </a:r>
              <a:endParaRPr/>
            </a:p>
          </p:txBody>
        </p:sp>
        <p:cxnSp>
          <p:nvCxnSpPr>
            <p:cNvPr id="75" name="Google Shape;75;p9"/>
            <p:cNvCxnSpPr/>
            <p:nvPr/>
          </p:nvCxnSpPr>
          <p:spPr>
            <a:xfrm rot="10800000">
              <a:off x="4200" y="1830"/>
              <a:ext cx="0" cy="303"/>
            </a:xfrm>
            <a:prstGeom prst="straightConnector1">
              <a:avLst/>
            </a:prstGeom>
            <a:solidFill>
              <a:srgbClr val="FFFFFF"/>
            </a:solidFill>
            <a:ln cap="flat" cmpd="sng" w="28575">
              <a:solidFill>
                <a:schemeClr val="dk1"/>
              </a:solidFill>
              <a:prstDash val="solid"/>
              <a:miter lim="800000"/>
              <a:headEnd len="med" w="med" type="none"/>
              <a:tailEnd len="med" w="med" type="none"/>
            </a:ln>
          </p:spPr>
        </p:cxnSp>
        <p:sp>
          <p:nvSpPr>
            <p:cNvPr id="76" name="Google Shape;76;p9"/>
            <p:cNvSpPr/>
            <p:nvPr/>
          </p:nvSpPr>
          <p:spPr>
            <a:xfrm>
              <a:off x="3898" y="1226"/>
              <a:ext cx="604" cy="604"/>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6600"/>
                </a:buClr>
                <a:buSzPts val="1800"/>
                <a:buFont typeface="Arial"/>
                <a:buNone/>
              </a:pPr>
              <a:r>
                <a:rPr b="0" i="0" lang="en-US" sz="1800" u="none">
                  <a:solidFill>
                    <a:srgbClr val="FF6600"/>
                  </a:solidFill>
                  <a:latin typeface="Arial"/>
                  <a:ea typeface="Arial"/>
                  <a:cs typeface="Arial"/>
                  <a:sym typeface="Arial"/>
                </a:rPr>
                <a:t>Crime against Government</a:t>
              </a:r>
              <a:endParaRPr/>
            </a:p>
          </p:txBody>
        </p:sp>
        <p:sp>
          <p:nvSpPr>
            <p:cNvPr id="77" name="Google Shape;77;p9"/>
            <p:cNvSpPr/>
            <p:nvPr/>
          </p:nvSpPr>
          <p:spPr>
            <a:xfrm>
              <a:off x="3898" y="2133"/>
              <a:ext cx="604" cy="604"/>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6600"/>
                </a:buClr>
                <a:buSzPts val="1800"/>
                <a:buFont typeface="Arial"/>
                <a:buNone/>
              </a:pPr>
              <a:r>
                <a:rPr b="0" i="0" lang="en-US" sz="1800" u="none">
                  <a:solidFill>
                    <a:srgbClr val="FF6600"/>
                  </a:solidFill>
                  <a:latin typeface="Arial"/>
                  <a:ea typeface="Arial"/>
                  <a:cs typeface="Arial"/>
                  <a:sym typeface="Arial"/>
                </a:rPr>
                <a:t>Crime against property</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0"/>
          <p:cNvSpPr txBox="1"/>
          <p:nvPr>
            <p:ph idx="4294967295" type="title"/>
          </p:nvPr>
        </p:nvSpPr>
        <p:spPr>
          <a:xfrm>
            <a:off x="1066800" y="304800"/>
            <a:ext cx="7543800" cy="14319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Computer Viruses</a:t>
            </a:r>
            <a:endParaRPr/>
          </a:p>
        </p:txBody>
      </p:sp>
      <p:sp>
        <p:nvSpPr>
          <p:cNvPr id="83" name="Google Shape;83;p10"/>
          <p:cNvSpPr txBox="1"/>
          <p:nvPr>
            <p:ph idx="4294967295" type="body"/>
          </p:nvPr>
        </p:nvSpPr>
        <p:spPr>
          <a:xfrm>
            <a:off x="1066800" y="1981200"/>
            <a:ext cx="370205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680"/>
              <a:buFont typeface="Noto Sans Symbols"/>
              <a:buChar char="■"/>
            </a:pPr>
            <a:r>
              <a:rPr b="1" i="0" lang="en-US" sz="2400" u="none">
                <a:solidFill>
                  <a:schemeClr val="dk1"/>
                </a:solidFill>
                <a:latin typeface="Tahoma"/>
                <a:ea typeface="Tahoma"/>
                <a:cs typeface="Tahoma"/>
                <a:sym typeface="Tahoma"/>
              </a:rPr>
              <a:t>Viruses</a:t>
            </a:r>
            <a:endParaRPr/>
          </a:p>
          <a:p>
            <a:pPr indent="-342900" lvl="0" marL="342900" marR="0" rtl="0" algn="l">
              <a:lnSpc>
                <a:spcPct val="80000"/>
              </a:lnSpc>
              <a:spcBef>
                <a:spcPts val="480"/>
              </a:spcBef>
              <a:spcAft>
                <a:spcPts val="0"/>
              </a:spcAft>
              <a:buClr>
                <a:schemeClr val="hlink"/>
              </a:buClr>
              <a:buSzPts val="1680"/>
              <a:buFont typeface="Noto Sans Symbols"/>
              <a:buChar char="■"/>
            </a:pPr>
            <a:r>
              <a:rPr b="0" i="0" lang="en-US" sz="2400" u="none">
                <a:solidFill>
                  <a:schemeClr val="dk1"/>
                </a:solidFill>
                <a:latin typeface="Tahoma"/>
                <a:ea typeface="Tahoma"/>
                <a:cs typeface="Tahoma"/>
                <a:sym typeface="Tahoma"/>
              </a:rPr>
              <a:t> A computer virus is a computer program that can infect other computer programs by modifying them in such a way as to include a (possibly evolved) copy of it. Note that a program does not have to perform outright damage (such as deleting or corrupting files) in order to be called a "virus".</a:t>
            </a:r>
            <a:endParaRPr/>
          </a:p>
        </p:txBody>
      </p:sp>
      <p:grpSp>
        <p:nvGrpSpPr>
          <p:cNvPr id="84" name="Google Shape;84;p10"/>
          <p:cNvGrpSpPr/>
          <p:nvPr/>
        </p:nvGrpSpPr>
        <p:grpSpPr>
          <a:xfrm>
            <a:off x="4908550" y="1997075"/>
            <a:ext cx="3702050" cy="4083050"/>
            <a:chOff x="2928" y="1019"/>
            <a:chExt cx="2880" cy="720"/>
          </a:xfrm>
        </p:grpSpPr>
        <p:cxnSp>
          <p:nvCxnSpPr>
            <p:cNvPr id="85" name="Google Shape;85;p10"/>
            <p:cNvCxnSpPr/>
            <p:nvPr/>
          </p:nvCxnSpPr>
          <p:spPr>
            <a:xfrm flipH="1" rot="5400000">
              <a:off x="4800" y="874"/>
              <a:ext cx="144" cy="1009"/>
            </a:xfrm>
            <a:prstGeom prst="bentConnector3">
              <a:avLst>
                <a:gd fmla="val 544032" name="adj1"/>
              </a:avLst>
            </a:prstGeom>
            <a:solidFill>
              <a:srgbClr val="FFFFFF"/>
            </a:solidFill>
            <a:ln cap="flat" cmpd="sng" w="28575">
              <a:solidFill>
                <a:schemeClr val="dk1"/>
              </a:solidFill>
              <a:prstDash val="solid"/>
              <a:miter lim="800000"/>
              <a:headEnd len="med" w="med" type="none"/>
              <a:tailEnd len="med" w="med" type="none"/>
            </a:ln>
          </p:spPr>
        </p:cxnSp>
        <p:cxnSp>
          <p:nvCxnSpPr>
            <p:cNvPr id="86" name="Google Shape;86;p10"/>
            <p:cNvCxnSpPr/>
            <p:nvPr/>
          </p:nvCxnSpPr>
          <p:spPr>
            <a:xfrm rot="-5400000">
              <a:off x="4296" y="1378"/>
              <a:ext cx="144" cy="1"/>
            </a:xfrm>
            <a:prstGeom prst="straightConnector1">
              <a:avLst/>
            </a:prstGeom>
            <a:solidFill>
              <a:srgbClr val="FFFFFF"/>
            </a:solidFill>
            <a:ln cap="flat" cmpd="sng" w="28575">
              <a:solidFill>
                <a:schemeClr val="dk1"/>
              </a:solidFill>
              <a:prstDash val="solid"/>
              <a:miter lim="800000"/>
              <a:headEnd len="med" w="med" type="none"/>
              <a:tailEnd len="med" w="med" type="none"/>
            </a:ln>
          </p:spPr>
        </p:cxnSp>
        <p:cxnSp>
          <p:nvCxnSpPr>
            <p:cNvPr id="87" name="Google Shape;87;p10"/>
            <p:cNvCxnSpPr/>
            <p:nvPr/>
          </p:nvCxnSpPr>
          <p:spPr>
            <a:xfrm rot="-5400000">
              <a:off x="3792" y="875"/>
              <a:ext cx="144" cy="1008"/>
            </a:xfrm>
            <a:prstGeom prst="bentConnector3">
              <a:avLst>
                <a:gd fmla="val 544380" name="adj1"/>
              </a:avLst>
            </a:prstGeom>
            <a:solidFill>
              <a:srgbClr val="FFFFFF"/>
            </a:solidFill>
            <a:ln cap="flat" cmpd="sng" w="28575">
              <a:solidFill>
                <a:schemeClr val="dk1"/>
              </a:solidFill>
              <a:prstDash val="solid"/>
              <a:miter lim="800000"/>
              <a:headEnd len="med" w="med" type="none"/>
              <a:tailEnd len="med" w="med" type="none"/>
            </a:ln>
          </p:spPr>
        </p:cxnSp>
        <p:sp>
          <p:nvSpPr>
            <p:cNvPr id="88" name="Google Shape;88;p10"/>
            <p:cNvSpPr/>
            <p:nvPr/>
          </p:nvSpPr>
          <p:spPr>
            <a:xfrm>
              <a:off x="3936" y="1019"/>
              <a:ext cx="864" cy="288"/>
            </a:xfrm>
            <a:prstGeom prst="roundRect">
              <a:avLst>
                <a:gd fmla="val 16667" name="adj"/>
              </a:avLst>
            </a:prstGeom>
            <a:solidFill>
              <a:schemeClr val="accent1"/>
            </a:solidFill>
            <a:ln cap="flat" cmpd="sng" w="9525">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3300"/>
                </a:buClr>
                <a:buSzPts val="1800"/>
                <a:buFont typeface="Arial"/>
                <a:buNone/>
              </a:pPr>
              <a:r>
                <a:rPr b="0" i="0" lang="en-US" sz="1800" u="none">
                  <a:solidFill>
                    <a:srgbClr val="FF3300"/>
                  </a:solidFill>
                  <a:latin typeface="Arial"/>
                  <a:ea typeface="Arial"/>
                  <a:cs typeface="Arial"/>
                  <a:sym typeface="Arial"/>
                </a:rPr>
                <a:t>Viruses</a:t>
              </a:r>
              <a:endParaRPr/>
            </a:p>
          </p:txBody>
        </p:sp>
        <p:sp>
          <p:nvSpPr>
            <p:cNvPr id="89" name="Google Shape;89;p10"/>
            <p:cNvSpPr/>
            <p:nvPr/>
          </p:nvSpPr>
          <p:spPr>
            <a:xfrm>
              <a:off x="2928" y="1451"/>
              <a:ext cx="864" cy="288"/>
            </a:xfrm>
            <a:prstGeom prst="roundRect">
              <a:avLst>
                <a:gd fmla="val 16667" name="adj"/>
              </a:avLst>
            </a:prstGeom>
            <a:solidFill>
              <a:schemeClr val="accent1"/>
            </a:solidFill>
            <a:ln cap="flat" cmpd="sng" w="9525">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3300"/>
                </a:buClr>
                <a:buSzPts val="1800"/>
                <a:buFont typeface="Arial"/>
                <a:buNone/>
              </a:pPr>
              <a:r>
                <a:rPr b="0" i="0" lang="en-US" sz="1800" u="none">
                  <a:solidFill>
                    <a:srgbClr val="FF3300"/>
                  </a:solidFill>
                  <a:latin typeface="Arial"/>
                  <a:ea typeface="Arial"/>
                  <a:cs typeface="Arial"/>
                  <a:sym typeface="Arial"/>
                </a:rPr>
                <a:t>File</a:t>
              </a:r>
              <a:endParaRPr/>
            </a:p>
            <a:p>
              <a:pPr indent="0" lvl="0" marL="0" marR="0" rtl="0" algn="ctr">
                <a:lnSpc>
                  <a:spcPct val="100000"/>
                </a:lnSpc>
                <a:spcBef>
                  <a:spcPts val="0"/>
                </a:spcBef>
                <a:spcAft>
                  <a:spcPts val="0"/>
                </a:spcAft>
                <a:buClr>
                  <a:srgbClr val="FF3300"/>
                </a:buClr>
                <a:buSzPts val="1800"/>
                <a:buFont typeface="Arial"/>
                <a:buNone/>
              </a:pPr>
              <a:r>
                <a:rPr b="0" i="0" lang="en-US" sz="1800" u="none">
                  <a:solidFill>
                    <a:srgbClr val="FF3300"/>
                  </a:solidFill>
                  <a:latin typeface="Arial"/>
                  <a:ea typeface="Arial"/>
                  <a:cs typeface="Arial"/>
                  <a:sym typeface="Arial"/>
                </a:rPr>
                <a:t> </a:t>
              </a:r>
              <a:r>
                <a:rPr b="0" i="0" lang="en-US" sz="1600" u="none">
                  <a:solidFill>
                    <a:srgbClr val="FF3300"/>
                  </a:solidFill>
                  <a:latin typeface="Arial"/>
                  <a:ea typeface="Arial"/>
                  <a:cs typeface="Arial"/>
                  <a:sym typeface="Arial"/>
                </a:rPr>
                <a:t>infectors</a:t>
              </a:r>
              <a:r>
                <a:rPr b="0" i="0" lang="en-US" sz="1000" u="none">
                  <a:solidFill>
                    <a:srgbClr val="FF3300"/>
                  </a:solidFill>
                  <a:latin typeface="Arial"/>
                  <a:ea typeface="Arial"/>
                  <a:cs typeface="Arial"/>
                  <a:sym typeface="Arial"/>
                </a:rPr>
                <a:t> </a:t>
              </a:r>
              <a:endParaRPr/>
            </a:p>
          </p:txBody>
        </p:sp>
        <p:sp>
          <p:nvSpPr>
            <p:cNvPr id="90" name="Google Shape;90;p10"/>
            <p:cNvSpPr/>
            <p:nvPr/>
          </p:nvSpPr>
          <p:spPr>
            <a:xfrm>
              <a:off x="3936" y="1451"/>
              <a:ext cx="864" cy="288"/>
            </a:xfrm>
            <a:prstGeom prst="roundRect">
              <a:avLst>
                <a:gd fmla="val 16667" name="adj"/>
              </a:avLst>
            </a:prstGeom>
            <a:solidFill>
              <a:schemeClr val="accent1"/>
            </a:solidFill>
            <a:ln cap="flat" cmpd="sng" w="9525">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3300"/>
                </a:buClr>
                <a:buSzPts val="1600"/>
                <a:buFont typeface="Arial"/>
                <a:buNone/>
              </a:pPr>
              <a:r>
                <a:rPr b="0" i="0" lang="en-US" sz="1600" u="none">
                  <a:solidFill>
                    <a:srgbClr val="FF3300"/>
                  </a:solidFill>
                  <a:latin typeface="Arial"/>
                  <a:ea typeface="Arial"/>
                  <a:cs typeface="Arial"/>
                  <a:sym typeface="Arial"/>
                </a:rPr>
                <a:t>Boot record</a:t>
              </a:r>
              <a:endParaRPr/>
            </a:p>
            <a:p>
              <a:pPr indent="0" lvl="0" marL="0" marR="0" rtl="0" algn="ctr">
                <a:lnSpc>
                  <a:spcPct val="100000"/>
                </a:lnSpc>
                <a:spcBef>
                  <a:spcPts val="0"/>
                </a:spcBef>
                <a:spcAft>
                  <a:spcPts val="0"/>
                </a:spcAft>
                <a:buClr>
                  <a:srgbClr val="FF3300"/>
                </a:buClr>
                <a:buSzPts val="1600"/>
                <a:buFont typeface="Arial"/>
                <a:buNone/>
              </a:pPr>
              <a:r>
                <a:rPr b="0" i="0" lang="en-US" sz="1600" u="none">
                  <a:solidFill>
                    <a:srgbClr val="FF3300"/>
                  </a:solidFill>
                  <a:latin typeface="Arial"/>
                  <a:ea typeface="Arial"/>
                  <a:cs typeface="Arial"/>
                  <a:sym typeface="Arial"/>
                </a:rPr>
                <a:t> infectors</a:t>
              </a:r>
              <a:endParaRPr/>
            </a:p>
          </p:txBody>
        </p:sp>
        <p:sp>
          <p:nvSpPr>
            <p:cNvPr id="91" name="Google Shape;91;p10"/>
            <p:cNvSpPr/>
            <p:nvPr/>
          </p:nvSpPr>
          <p:spPr>
            <a:xfrm>
              <a:off x="4944" y="1451"/>
              <a:ext cx="864" cy="288"/>
            </a:xfrm>
            <a:prstGeom prst="roundRect">
              <a:avLst>
                <a:gd fmla="val 16667" name="adj"/>
              </a:avLst>
            </a:prstGeom>
            <a:solidFill>
              <a:schemeClr val="accent1"/>
            </a:solidFill>
            <a:ln cap="flat" cmpd="sng" w="9525">
              <a:solidFill>
                <a:schemeClr val="dk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3300"/>
                </a:buClr>
                <a:buSzPts val="1600"/>
                <a:buFont typeface="Arial"/>
                <a:buNone/>
              </a:pPr>
              <a:r>
                <a:rPr b="0" i="0" lang="en-US" sz="1600" u="none">
                  <a:solidFill>
                    <a:srgbClr val="FF3300"/>
                  </a:solidFill>
                  <a:latin typeface="Arial"/>
                  <a:ea typeface="Arial"/>
                  <a:cs typeface="Arial"/>
                  <a:sym typeface="Arial"/>
                </a:rPr>
                <a:t>Boot and </a:t>
              </a:r>
              <a:endParaRPr/>
            </a:p>
            <a:p>
              <a:pPr indent="0" lvl="0" marL="0" marR="0" rtl="0" algn="ctr">
                <a:lnSpc>
                  <a:spcPct val="100000"/>
                </a:lnSpc>
                <a:spcBef>
                  <a:spcPts val="0"/>
                </a:spcBef>
                <a:spcAft>
                  <a:spcPts val="0"/>
                </a:spcAft>
                <a:buClr>
                  <a:srgbClr val="FF3300"/>
                </a:buClr>
                <a:buSzPts val="1600"/>
                <a:buFont typeface="Arial"/>
                <a:buNone/>
              </a:pPr>
              <a:r>
                <a:rPr b="0" i="0" lang="en-US" sz="1600" u="none">
                  <a:solidFill>
                    <a:srgbClr val="FF3300"/>
                  </a:solidFill>
                  <a:latin typeface="Arial"/>
                  <a:ea typeface="Arial"/>
                  <a:cs typeface="Arial"/>
                  <a:sym typeface="Arial"/>
                </a:rPr>
                <a:t>file </a:t>
              </a:r>
              <a:endParaRPr/>
            </a:p>
            <a:p>
              <a:pPr indent="0" lvl="0" marL="0" marR="0" rtl="0" algn="ctr">
                <a:lnSpc>
                  <a:spcPct val="100000"/>
                </a:lnSpc>
                <a:spcBef>
                  <a:spcPts val="0"/>
                </a:spcBef>
                <a:spcAft>
                  <a:spcPts val="0"/>
                </a:spcAft>
                <a:buClr>
                  <a:srgbClr val="FF3300"/>
                </a:buClr>
                <a:buSzPts val="1600"/>
                <a:buFont typeface="Arial"/>
                <a:buNone/>
              </a:pPr>
              <a:r>
                <a:rPr b="0" i="0" lang="en-US" sz="1600" u="none">
                  <a:solidFill>
                    <a:srgbClr val="FF3300"/>
                  </a:solidFill>
                  <a:latin typeface="Arial"/>
                  <a:ea typeface="Arial"/>
                  <a:cs typeface="Arial"/>
                  <a:sym typeface="Arial"/>
                </a:rPr>
                <a:t>viruses</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grpSp>
        <p:nvGrpSpPr>
          <p:cNvPr id="96" name="Google Shape;96;p11"/>
          <p:cNvGrpSpPr/>
          <p:nvPr/>
        </p:nvGrpSpPr>
        <p:grpSpPr>
          <a:xfrm>
            <a:off x="457200" y="-19050"/>
            <a:ext cx="8686800" cy="6112291"/>
            <a:chOff x="288" y="194"/>
            <a:chExt cx="5903" cy="720"/>
          </a:xfrm>
        </p:grpSpPr>
        <p:cxnSp>
          <p:nvCxnSpPr>
            <p:cNvPr id="97" name="Google Shape;97;p11"/>
            <p:cNvCxnSpPr/>
            <p:nvPr/>
          </p:nvCxnSpPr>
          <p:spPr>
            <a:xfrm rot="5400000">
              <a:off x="3937" y="93"/>
              <a:ext cx="628" cy="1014"/>
            </a:xfrm>
            <a:prstGeom prst="bentConnector5">
              <a:avLst>
                <a:gd fmla="val -14287" name="adj1"/>
                <a:gd fmla="val 471156" name="adj2"/>
                <a:gd fmla="val -14284" name="adj3"/>
              </a:avLst>
            </a:prstGeom>
            <a:solidFill>
              <a:srgbClr val="FFFFFF"/>
            </a:solidFill>
            <a:ln cap="flat" cmpd="sng" w="28575">
              <a:solidFill>
                <a:srgbClr val="540000"/>
              </a:solidFill>
              <a:prstDash val="solid"/>
              <a:miter lim="800000"/>
              <a:headEnd len="med" w="med" type="none"/>
              <a:tailEnd len="med" w="med" type="none"/>
            </a:ln>
          </p:spPr>
        </p:cxnSp>
        <p:cxnSp>
          <p:nvCxnSpPr>
            <p:cNvPr id="98" name="Google Shape;98;p11"/>
            <p:cNvCxnSpPr/>
            <p:nvPr/>
          </p:nvCxnSpPr>
          <p:spPr>
            <a:xfrm flipH="1" rot="5400000">
              <a:off x="4427" y="-705"/>
              <a:ext cx="144" cy="2519"/>
            </a:xfrm>
            <a:prstGeom prst="bentConnector3">
              <a:avLst>
                <a:gd fmla="val 298738" name="adj1"/>
              </a:avLst>
            </a:prstGeom>
            <a:solidFill>
              <a:srgbClr val="FFFFFF"/>
            </a:solidFill>
            <a:ln cap="flat" cmpd="sng" w="28575">
              <a:solidFill>
                <a:srgbClr val="540000"/>
              </a:solidFill>
              <a:prstDash val="solid"/>
              <a:miter lim="800000"/>
              <a:headEnd len="med" w="med" type="none"/>
              <a:tailEnd len="med" w="med" type="none"/>
            </a:ln>
          </p:spPr>
        </p:cxnSp>
        <p:cxnSp>
          <p:nvCxnSpPr>
            <p:cNvPr id="99" name="Google Shape;99;p11"/>
            <p:cNvCxnSpPr/>
            <p:nvPr/>
          </p:nvCxnSpPr>
          <p:spPr>
            <a:xfrm flipH="1" rot="5400000">
              <a:off x="3924" y="-202"/>
              <a:ext cx="144" cy="1512"/>
            </a:xfrm>
            <a:prstGeom prst="bentConnector3">
              <a:avLst>
                <a:gd fmla="val 298391" name="adj1"/>
              </a:avLst>
            </a:prstGeom>
            <a:solidFill>
              <a:srgbClr val="FFFFFF"/>
            </a:solidFill>
            <a:ln cap="flat" cmpd="sng" w="28575">
              <a:solidFill>
                <a:srgbClr val="540000"/>
              </a:solidFill>
              <a:prstDash val="solid"/>
              <a:miter lim="800000"/>
              <a:headEnd len="med" w="med" type="none"/>
              <a:tailEnd len="med" w="med" type="none"/>
            </a:ln>
          </p:spPr>
        </p:cxnSp>
        <p:cxnSp>
          <p:nvCxnSpPr>
            <p:cNvPr id="100" name="Google Shape;100;p11"/>
            <p:cNvCxnSpPr/>
            <p:nvPr/>
          </p:nvCxnSpPr>
          <p:spPr>
            <a:xfrm flipH="1" rot="5400000">
              <a:off x="3420" y="302"/>
              <a:ext cx="144" cy="504"/>
            </a:xfrm>
            <a:prstGeom prst="bentConnector3">
              <a:avLst>
                <a:gd fmla="val 298391" name="adj1"/>
              </a:avLst>
            </a:prstGeom>
            <a:solidFill>
              <a:srgbClr val="FFFFFF"/>
            </a:solidFill>
            <a:ln cap="flat" cmpd="sng" w="28575">
              <a:solidFill>
                <a:srgbClr val="540000"/>
              </a:solidFill>
              <a:prstDash val="solid"/>
              <a:miter lim="800000"/>
              <a:headEnd len="med" w="med" type="none"/>
              <a:tailEnd len="med" w="med" type="none"/>
            </a:ln>
          </p:spPr>
        </p:cxnSp>
        <p:cxnSp>
          <p:nvCxnSpPr>
            <p:cNvPr id="101" name="Google Shape;101;p11"/>
            <p:cNvCxnSpPr/>
            <p:nvPr/>
          </p:nvCxnSpPr>
          <p:spPr>
            <a:xfrm rot="-5400000">
              <a:off x="2916" y="302"/>
              <a:ext cx="144" cy="503"/>
            </a:xfrm>
            <a:prstGeom prst="bentConnector3">
              <a:avLst>
                <a:gd fmla="val 298044" name="adj1"/>
              </a:avLst>
            </a:prstGeom>
            <a:solidFill>
              <a:srgbClr val="FFFFFF"/>
            </a:solidFill>
            <a:ln cap="flat" cmpd="sng" w="28575">
              <a:solidFill>
                <a:srgbClr val="540000"/>
              </a:solidFill>
              <a:prstDash val="solid"/>
              <a:miter lim="800000"/>
              <a:headEnd len="med" w="med" type="none"/>
              <a:tailEnd len="med" w="med" type="none"/>
            </a:ln>
          </p:spPr>
        </p:cxnSp>
        <p:cxnSp>
          <p:nvCxnSpPr>
            <p:cNvPr id="102" name="Google Shape;102;p11"/>
            <p:cNvCxnSpPr/>
            <p:nvPr/>
          </p:nvCxnSpPr>
          <p:spPr>
            <a:xfrm rot="-5400000">
              <a:off x="2412" y="-202"/>
              <a:ext cx="144" cy="1512"/>
            </a:xfrm>
            <a:prstGeom prst="bentConnector3">
              <a:avLst>
                <a:gd fmla="val 298391" name="adj1"/>
              </a:avLst>
            </a:prstGeom>
            <a:solidFill>
              <a:srgbClr val="FFFFFF"/>
            </a:solidFill>
            <a:ln cap="flat" cmpd="sng" w="28575">
              <a:solidFill>
                <a:srgbClr val="540000"/>
              </a:solidFill>
              <a:prstDash val="solid"/>
              <a:miter lim="800000"/>
              <a:headEnd len="med" w="med" type="none"/>
              <a:tailEnd len="med" w="med" type="none"/>
            </a:ln>
          </p:spPr>
        </p:cxnSp>
        <p:cxnSp>
          <p:nvCxnSpPr>
            <p:cNvPr id="103" name="Google Shape;103;p11"/>
            <p:cNvCxnSpPr/>
            <p:nvPr/>
          </p:nvCxnSpPr>
          <p:spPr>
            <a:xfrm rot="-5400000">
              <a:off x="1908" y="-705"/>
              <a:ext cx="144" cy="2519"/>
            </a:xfrm>
            <a:prstGeom prst="bentConnector3">
              <a:avLst>
                <a:gd fmla="val 298738" name="adj1"/>
              </a:avLst>
            </a:prstGeom>
            <a:solidFill>
              <a:srgbClr val="FFFFFF"/>
            </a:solidFill>
            <a:ln cap="flat" cmpd="sng" w="28575">
              <a:solidFill>
                <a:srgbClr val="540000"/>
              </a:solidFill>
              <a:prstDash val="solid"/>
              <a:miter lim="800000"/>
              <a:headEnd len="med" w="med" type="none"/>
              <a:tailEnd len="med" w="med" type="none"/>
            </a:ln>
          </p:spPr>
        </p:cxnSp>
        <p:sp>
          <p:nvSpPr>
            <p:cNvPr id="104" name="Google Shape;104;p11"/>
            <p:cNvSpPr/>
            <p:nvPr/>
          </p:nvSpPr>
          <p:spPr>
            <a:xfrm>
              <a:off x="2807" y="194"/>
              <a:ext cx="864" cy="288"/>
            </a:xfrm>
            <a:prstGeom prst="roundRect">
              <a:avLst>
                <a:gd fmla="val 16667" name="adj"/>
              </a:avLst>
            </a:prstGeom>
            <a:gradFill>
              <a:gsLst>
                <a:gs pos="0">
                  <a:srgbClr val="F9F67F"/>
                </a:gs>
                <a:gs pos="100000">
                  <a:srgbClr val="FFCC00"/>
                </a:gs>
              </a:gsLst>
              <a:lin ang="5400000" scaled="0"/>
            </a:gradFill>
            <a:ln cap="flat" cmpd="sng" w="9525">
              <a:solidFill>
                <a:srgbClr val="800000"/>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3300"/>
                </a:buClr>
                <a:buSzPts val="1600"/>
                <a:buFont typeface="Arial"/>
                <a:buNone/>
              </a:pPr>
              <a:r>
                <a:rPr b="0" i="0" lang="en-US" sz="1600" u="none">
                  <a:solidFill>
                    <a:srgbClr val="FF3300"/>
                  </a:solidFill>
                  <a:latin typeface="Arial"/>
                  <a:ea typeface="Arial"/>
                  <a:cs typeface="Arial"/>
                  <a:sym typeface="Arial"/>
                </a:rPr>
                <a:t>Cyber crimes</a:t>
              </a:r>
              <a:endParaRPr/>
            </a:p>
          </p:txBody>
        </p:sp>
        <p:sp>
          <p:nvSpPr>
            <p:cNvPr id="105" name="Google Shape;105;p11"/>
            <p:cNvSpPr/>
            <p:nvPr/>
          </p:nvSpPr>
          <p:spPr>
            <a:xfrm>
              <a:off x="288" y="626"/>
              <a:ext cx="864" cy="288"/>
            </a:xfrm>
            <a:prstGeom prst="roundRect">
              <a:avLst>
                <a:gd fmla="val 16667" name="adj"/>
              </a:avLst>
            </a:prstGeom>
            <a:gradFill>
              <a:gsLst>
                <a:gs pos="0">
                  <a:srgbClr val="FF9933"/>
                </a:gs>
                <a:gs pos="100000">
                  <a:srgbClr val="FF6600"/>
                </a:gs>
              </a:gsLst>
              <a:lin ang="5400000" scaled="0"/>
            </a:gradFill>
            <a:ln cap="flat" cmpd="sng" w="9525">
              <a:solidFill>
                <a:srgbClr val="800000"/>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Hacking</a:t>
              </a:r>
              <a:endParaRPr/>
            </a:p>
          </p:txBody>
        </p:sp>
        <p:sp>
          <p:nvSpPr>
            <p:cNvPr id="106" name="Google Shape;106;p11"/>
            <p:cNvSpPr/>
            <p:nvPr/>
          </p:nvSpPr>
          <p:spPr>
            <a:xfrm>
              <a:off x="1296" y="626"/>
              <a:ext cx="864" cy="288"/>
            </a:xfrm>
            <a:prstGeom prst="roundRect">
              <a:avLst>
                <a:gd fmla="val 16667" name="adj"/>
              </a:avLst>
            </a:prstGeom>
            <a:gradFill>
              <a:gsLst>
                <a:gs pos="0">
                  <a:srgbClr val="FF9933"/>
                </a:gs>
                <a:gs pos="100000">
                  <a:srgbClr val="FF6600"/>
                </a:gs>
              </a:gsLst>
              <a:lin ang="5400000" scaled="0"/>
            </a:gradFill>
            <a:ln cap="flat" cmpd="sng" w="9525">
              <a:solidFill>
                <a:srgbClr val="800000"/>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Information </a:t>
              </a:r>
              <a:endParaRPr/>
            </a:p>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Theft</a:t>
              </a:r>
              <a:endParaRPr/>
            </a:p>
          </p:txBody>
        </p:sp>
        <p:sp>
          <p:nvSpPr>
            <p:cNvPr id="107" name="Google Shape;107;p11"/>
            <p:cNvSpPr/>
            <p:nvPr/>
          </p:nvSpPr>
          <p:spPr>
            <a:xfrm>
              <a:off x="2304" y="626"/>
              <a:ext cx="864" cy="288"/>
            </a:xfrm>
            <a:prstGeom prst="roundRect">
              <a:avLst>
                <a:gd fmla="val 16667" name="adj"/>
              </a:avLst>
            </a:prstGeom>
            <a:gradFill>
              <a:gsLst>
                <a:gs pos="0">
                  <a:srgbClr val="FF9933"/>
                </a:gs>
                <a:gs pos="100000">
                  <a:srgbClr val="FF6600"/>
                </a:gs>
              </a:gsLst>
              <a:lin ang="5400000" scaled="0"/>
            </a:gradFill>
            <a:ln cap="flat" cmpd="sng" w="9525">
              <a:solidFill>
                <a:srgbClr val="800000"/>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E-mail</a:t>
              </a:r>
              <a:endParaRPr/>
            </a:p>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bombing</a:t>
              </a:r>
              <a:endParaRPr/>
            </a:p>
          </p:txBody>
        </p:sp>
        <p:sp>
          <p:nvSpPr>
            <p:cNvPr id="108" name="Google Shape;108;p11"/>
            <p:cNvSpPr/>
            <p:nvPr/>
          </p:nvSpPr>
          <p:spPr>
            <a:xfrm>
              <a:off x="3312" y="626"/>
              <a:ext cx="864" cy="288"/>
            </a:xfrm>
            <a:prstGeom prst="roundRect">
              <a:avLst>
                <a:gd fmla="val 16667" name="adj"/>
              </a:avLst>
            </a:prstGeom>
            <a:gradFill>
              <a:gsLst>
                <a:gs pos="0">
                  <a:srgbClr val="FF9933"/>
                </a:gs>
                <a:gs pos="100000">
                  <a:srgbClr val="FF6600"/>
                </a:gs>
              </a:gsLst>
              <a:lin ang="5400000" scaled="0"/>
            </a:gradFill>
            <a:ln cap="flat" cmpd="sng" w="9525">
              <a:solidFill>
                <a:srgbClr val="800000"/>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Salami </a:t>
              </a:r>
              <a:endParaRPr/>
            </a:p>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attacks</a:t>
              </a:r>
              <a:endParaRPr/>
            </a:p>
          </p:txBody>
        </p:sp>
        <p:sp>
          <p:nvSpPr>
            <p:cNvPr id="109" name="Google Shape;109;p11"/>
            <p:cNvSpPr/>
            <p:nvPr/>
          </p:nvSpPr>
          <p:spPr>
            <a:xfrm>
              <a:off x="4320" y="626"/>
              <a:ext cx="863" cy="288"/>
            </a:xfrm>
            <a:prstGeom prst="roundRect">
              <a:avLst>
                <a:gd fmla="val 16667" name="adj"/>
              </a:avLst>
            </a:prstGeom>
            <a:gradFill>
              <a:gsLst>
                <a:gs pos="0">
                  <a:srgbClr val="FF9933"/>
                </a:gs>
                <a:gs pos="100000">
                  <a:srgbClr val="FF6600"/>
                </a:gs>
              </a:gsLst>
              <a:lin ang="5400000" scaled="0"/>
            </a:gradFill>
            <a:ln cap="flat" cmpd="sng" w="9525">
              <a:solidFill>
                <a:srgbClr val="800000"/>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Denial of </a:t>
              </a:r>
              <a:endParaRPr/>
            </a:p>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Service </a:t>
              </a:r>
              <a:endParaRPr/>
            </a:p>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attacks</a:t>
              </a:r>
              <a:endParaRPr/>
            </a:p>
          </p:txBody>
        </p:sp>
        <p:sp>
          <p:nvSpPr>
            <p:cNvPr id="110" name="Google Shape;110;p11"/>
            <p:cNvSpPr/>
            <p:nvPr/>
          </p:nvSpPr>
          <p:spPr>
            <a:xfrm>
              <a:off x="5327" y="626"/>
              <a:ext cx="864" cy="288"/>
            </a:xfrm>
            <a:prstGeom prst="roundRect">
              <a:avLst>
                <a:gd fmla="val 16667" name="adj"/>
              </a:avLst>
            </a:prstGeom>
            <a:gradFill>
              <a:gsLst>
                <a:gs pos="0">
                  <a:srgbClr val="FF9933"/>
                </a:gs>
                <a:gs pos="100000">
                  <a:srgbClr val="FF6600"/>
                </a:gs>
              </a:gsLst>
              <a:lin ang="5400000" scaled="0"/>
            </a:gradFill>
            <a:ln cap="flat" cmpd="sng" w="9525">
              <a:solidFill>
                <a:srgbClr val="800000"/>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Trojan </a:t>
              </a:r>
              <a:endParaRPr/>
            </a:p>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attacks</a:t>
              </a:r>
              <a:endParaRPr/>
            </a:p>
          </p:txBody>
        </p:sp>
        <p:sp>
          <p:nvSpPr>
            <p:cNvPr id="111" name="Google Shape;111;p11"/>
            <p:cNvSpPr/>
            <p:nvPr/>
          </p:nvSpPr>
          <p:spPr>
            <a:xfrm>
              <a:off x="4327" y="286"/>
              <a:ext cx="863" cy="288"/>
            </a:xfrm>
            <a:prstGeom prst="roundRect">
              <a:avLst>
                <a:gd fmla="val 16667" name="adj"/>
              </a:avLst>
            </a:prstGeom>
            <a:gradFill>
              <a:gsLst>
                <a:gs pos="0">
                  <a:srgbClr val="FF6600"/>
                </a:gs>
                <a:gs pos="100000">
                  <a:srgbClr val="FF0000"/>
                </a:gs>
              </a:gsLst>
              <a:lin ang="5400000" scaled="0"/>
            </a:gradFill>
            <a:ln cap="flat" cmpd="sng" w="9525">
              <a:solidFill>
                <a:srgbClr val="800000"/>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Web jacking</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12"/>
          <p:cNvSpPr txBox="1"/>
          <p:nvPr>
            <p:ph idx="4294967295" type="title"/>
          </p:nvPr>
        </p:nvSpPr>
        <p:spPr>
          <a:xfrm>
            <a:off x="1066800" y="304800"/>
            <a:ext cx="7543800" cy="14319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Combating cyber crimes</a:t>
            </a:r>
            <a:endParaRPr/>
          </a:p>
        </p:txBody>
      </p:sp>
      <p:sp>
        <p:nvSpPr>
          <p:cNvPr id="117" name="Google Shape;117;p12"/>
          <p:cNvSpPr txBox="1"/>
          <p:nvPr>
            <p:ph idx="4294967295" type="body"/>
          </p:nvPr>
        </p:nvSpPr>
        <p:spPr>
          <a:xfrm>
            <a:off x="1066800" y="1981200"/>
            <a:ext cx="39116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400"/>
              <a:buFont typeface="Noto Sans Symbols"/>
              <a:buChar char="■"/>
            </a:pPr>
            <a:r>
              <a:rPr b="0" i="0" lang="en-US" sz="2000" u="none">
                <a:solidFill>
                  <a:schemeClr val="folHlink"/>
                </a:solidFill>
                <a:latin typeface="Tahoma"/>
                <a:ea typeface="Tahoma"/>
                <a:cs typeface="Tahoma"/>
                <a:sym typeface="Tahoma"/>
              </a:rPr>
              <a:t>Technological measures-</a:t>
            </a:r>
            <a:r>
              <a:rPr b="0" i="0" lang="en-US" sz="2000" u="none">
                <a:solidFill>
                  <a:schemeClr val="dk1"/>
                </a:solidFill>
                <a:latin typeface="Tahoma"/>
                <a:ea typeface="Tahoma"/>
                <a:cs typeface="Tahoma"/>
                <a:sym typeface="Tahoma"/>
              </a:rPr>
              <a:t>Public key cryptography, Digital signatures ,Firewalls, honey pots</a:t>
            </a:r>
            <a:endParaRPr/>
          </a:p>
          <a:p>
            <a:pPr indent="-342900" lvl="0" marL="342900" marR="0" rtl="0" algn="l">
              <a:lnSpc>
                <a:spcPct val="80000"/>
              </a:lnSpc>
              <a:spcBef>
                <a:spcPts val="400"/>
              </a:spcBef>
              <a:spcAft>
                <a:spcPts val="0"/>
              </a:spcAft>
              <a:buClr>
                <a:schemeClr val="hlink"/>
              </a:buClr>
              <a:buSzPts val="1400"/>
              <a:buFont typeface="Noto Sans Symbols"/>
              <a:buChar char="■"/>
            </a:pPr>
            <a:r>
              <a:rPr b="0" i="0" lang="en-US" sz="2000" u="none">
                <a:solidFill>
                  <a:schemeClr val="folHlink"/>
                </a:solidFill>
                <a:latin typeface="Tahoma"/>
                <a:ea typeface="Tahoma"/>
                <a:cs typeface="Tahoma"/>
                <a:sym typeface="Tahoma"/>
              </a:rPr>
              <a:t>Cyber investigation-</a:t>
            </a:r>
            <a:r>
              <a:rPr b="0" i="0" lang="en-US" sz="2000" u="none">
                <a:solidFill>
                  <a:schemeClr val="dk1"/>
                </a:solidFill>
                <a:latin typeface="Tahoma"/>
                <a:ea typeface="Tahoma"/>
                <a:cs typeface="Tahoma"/>
                <a:sym typeface="Tahoma"/>
              </a:rPr>
              <a:t> Computer forensics is the process of identifying, preserving, analyzing and presenting digital evidence in a manner that is legally acceptable in courts of law.</a:t>
            </a:r>
            <a:endParaRPr/>
          </a:p>
          <a:p>
            <a:pPr indent="-342900" lvl="0" marL="342900" marR="0" rtl="0" algn="l">
              <a:lnSpc>
                <a:spcPct val="80000"/>
              </a:lnSpc>
              <a:spcBef>
                <a:spcPts val="400"/>
              </a:spcBef>
              <a:spcAft>
                <a:spcPts val="0"/>
              </a:spcAft>
              <a:buClr>
                <a:schemeClr val="hlink"/>
              </a:buClr>
              <a:buSzPts val="1400"/>
              <a:buFont typeface="Noto Sans Symbols"/>
              <a:buChar char="■"/>
            </a:pPr>
            <a:r>
              <a:rPr b="0" i="0" lang="en-US" sz="2000" u="none">
                <a:solidFill>
                  <a:schemeClr val="dk1"/>
                </a:solidFill>
                <a:latin typeface="Tahoma"/>
                <a:ea typeface="Tahoma"/>
                <a:cs typeface="Tahoma"/>
                <a:sym typeface="Tahoma"/>
              </a:rPr>
              <a:t> These rules of evidence include admissibility (in courts), authenticity (relation to incident), completeness, reliability and believability. </a:t>
            </a:r>
            <a:endParaRPr/>
          </a:p>
          <a:p>
            <a:pPr indent="-342900" lvl="0" marL="342900" marR="0" rtl="0" algn="l">
              <a:lnSpc>
                <a:spcPct val="80000"/>
              </a:lnSpc>
              <a:spcBef>
                <a:spcPts val="400"/>
              </a:spcBef>
              <a:spcAft>
                <a:spcPts val="0"/>
              </a:spcAft>
              <a:buClr>
                <a:schemeClr val="hlink"/>
              </a:buClr>
              <a:buSzPts val="1400"/>
              <a:buFont typeface="Noto Sans Symbols"/>
              <a:buChar char="■"/>
            </a:pPr>
            <a:r>
              <a:rPr b="0" i="0" lang="en-US" sz="2000" u="none">
                <a:solidFill>
                  <a:schemeClr val="folHlink"/>
                </a:solidFill>
                <a:latin typeface="Tahoma"/>
                <a:ea typeface="Tahoma"/>
                <a:cs typeface="Tahoma"/>
                <a:sym typeface="Tahoma"/>
              </a:rPr>
              <a:t>Legal framework-laws &amp; enforcement</a:t>
            </a:r>
            <a:endParaRPr/>
          </a:p>
        </p:txBody>
      </p:sp>
      <p:pic>
        <p:nvPicPr>
          <p:cNvPr id="118" name="Google Shape;118;p12"/>
          <p:cNvPicPr preferRelativeResize="0"/>
          <p:nvPr>
            <p:ph idx="4294967295" type="body"/>
          </p:nvPr>
        </p:nvPicPr>
        <p:blipFill rotWithShape="1">
          <a:blip r:embed="rId3">
            <a:alphaModFix/>
          </a:blip>
          <a:srcRect b="0" l="0" r="0" t="0"/>
          <a:stretch/>
        </p:blipFill>
        <p:spPr>
          <a:xfrm>
            <a:off x="4908550" y="1981200"/>
            <a:ext cx="3702050" cy="4114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 name="Shape 122"/>
        <p:cNvGrpSpPr/>
        <p:nvPr/>
      </p:nvGrpSpPr>
      <p:grpSpPr>
        <a:xfrm>
          <a:off x="0" y="0"/>
          <a:ext cx="0" cy="0"/>
          <a:chOff x="0" y="0"/>
          <a:chExt cx="0" cy="0"/>
        </a:xfrm>
      </p:grpSpPr>
      <p:sp>
        <p:nvSpPr>
          <p:cNvPr id="123" name="Google Shape;123;p13"/>
          <p:cNvSpPr txBox="1"/>
          <p:nvPr>
            <p:ph idx="4294967295" type="title"/>
          </p:nvPr>
        </p:nvSpPr>
        <p:spPr>
          <a:xfrm>
            <a:off x="1066800" y="304800"/>
            <a:ext cx="7543800" cy="14319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4400"/>
              <a:buFont typeface="Tahoma"/>
              <a:buNone/>
            </a:pPr>
            <a:r>
              <a:rPr b="1" i="0" lang="en-US" sz="4400" u="none">
                <a:solidFill>
                  <a:schemeClr val="dk2"/>
                </a:solidFill>
                <a:latin typeface="Tahoma"/>
                <a:ea typeface="Tahoma"/>
                <a:cs typeface="Tahoma"/>
                <a:sym typeface="Tahoma"/>
              </a:rPr>
              <a:t>International initiatives</a:t>
            </a:r>
            <a:endParaRPr/>
          </a:p>
        </p:txBody>
      </p:sp>
      <p:sp>
        <p:nvSpPr>
          <p:cNvPr id="124" name="Google Shape;124;p13"/>
          <p:cNvSpPr txBox="1"/>
          <p:nvPr>
            <p:ph idx="4294967295" type="body"/>
          </p:nvPr>
        </p:nvSpPr>
        <p:spPr>
          <a:xfrm>
            <a:off x="1066800" y="1981200"/>
            <a:ext cx="370205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SzPts val="1120"/>
              <a:buFont typeface="Noto Sans Symbols"/>
              <a:buChar char="■"/>
            </a:pPr>
            <a:r>
              <a:rPr b="0" i="0" lang="en-US" sz="1600" u="none">
                <a:solidFill>
                  <a:schemeClr val="dk1"/>
                </a:solidFill>
                <a:latin typeface="Tahoma"/>
                <a:ea typeface="Tahoma"/>
                <a:cs typeface="Tahoma"/>
                <a:sym typeface="Tahoma"/>
              </a:rPr>
              <a:t>Representatives from the 26 Council of Europe members, the </a:t>
            </a:r>
            <a:r>
              <a:rPr b="0" i="0" lang="en-US" sz="1600" u="sng">
                <a:solidFill>
                  <a:schemeClr val="hlink"/>
                </a:solidFill>
                <a:latin typeface="Tahoma"/>
                <a:ea typeface="Tahoma"/>
                <a:cs typeface="Tahoma"/>
                <a:sym typeface="Tahoma"/>
                <a:hlinkClick r:id="rId3"/>
              </a:rPr>
              <a:t>United States</a:t>
            </a:r>
            <a:r>
              <a:rPr b="0" i="0" lang="en-US" sz="1600" u="none">
                <a:solidFill>
                  <a:schemeClr val="dk1"/>
                </a:solidFill>
                <a:latin typeface="Tahoma"/>
                <a:ea typeface="Tahoma"/>
                <a:cs typeface="Tahoma"/>
                <a:sym typeface="Tahoma"/>
              </a:rPr>
              <a:t>Representatives from the 26 Council of Europe members, the United States, </a:t>
            </a:r>
            <a:r>
              <a:rPr b="0" i="0" lang="en-US" sz="1600" u="sng">
                <a:solidFill>
                  <a:schemeClr val="hlink"/>
                </a:solidFill>
                <a:latin typeface="Tahoma"/>
                <a:ea typeface="Tahoma"/>
                <a:cs typeface="Tahoma"/>
                <a:sym typeface="Tahoma"/>
                <a:hlinkClick r:id="rId4"/>
              </a:rPr>
              <a:t>Canada</a:t>
            </a:r>
            <a:r>
              <a:rPr b="0" i="0" lang="en-US" sz="1600" u="none">
                <a:solidFill>
                  <a:schemeClr val="dk1"/>
                </a:solidFill>
                <a:latin typeface="Tahoma"/>
                <a:ea typeface="Tahoma"/>
                <a:cs typeface="Tahoma"/>
                <a:sym typeface="Tahoma"/>
              </a:rPr>
              <a:t>Representatives from the 26 Council of Europe members, the United States, Canada, </a:t>
            </a:r>
            <a:r>
              <a:rPr b="0" i="0" lang="en-US" sz="1600" u="sng">
                <a:solidFill>
                  <a:schemeClr val="hlink"/>
                </a:solidFill>
                <a:latin typeface="Tahoma"/>
                <a:ea typeface="Tahoma"/>
                <a:cs typeface="Tahoma"/>
                <a:sym typeface="Tahoma"/>
                <a:hlinkClick r:id="rId5"/>
              </a:rPr>
              <a:t>Japan</a:t>
            </a:r>
            <a:r>
              <a:rPr b="0" i="0" lang="en-US" sz="1600" u="none">
                <a:solidFill>
                  <a:schemeClr val="dk1"/>
                </a:solidFill>
                <a:latin typeface="Tahoma"/>
                <a:ea typeface="Tahoma"/>
                <a:cs typeface="Tahoma"/>
                <a:sym typeface="Tahoma"/>
              </a:rPr>
              <a:t>Representatives from the 26 Council of Europe members, the United States, Canada, Japan and </a:t>
            </a:r>
            <a:r>
              <a:rPr b="0" i="0" lang="en-US" sz="1600" u="sng">
                <a:solidFill>
                  <a:schemeClr val="hlink"/>
                </a:solidFill>
                <a:latin typeface="Tahoma"/>
                <a:ea typeface="Tahoma"/>
                <a:cs typeface="Tahoma"/>
                <a:sym typeface="Tahoma"/>
                <a:hlinkClick r:id="rId6"/>
              </a:rPr>
              <a:t>South Africa</a:t>
            </a:r>
            <a:r>
              <a:rPr b="0" i="0" lang="en-US" sz="1600" u="none">
                <a:solidFill>
                  <a:schemeClr val="dk1"/>
                </a:solidFill>
                <a:latin typeface="Tahoma"/>
                <a:ea typeface="Tahoma"/>
                <a:cs typeface="Tahoma"/>
                <a:sym typeface="Tahoma"/>
              </a:rPr>
              <a:t> in 2001 signed a convention on cybercrime in efforts to enhance international cooperation in combating computer-based crimes. </a:t>
            </a:r>
            <a:br>
              <a:rPr b="0" i="0" lang="en-US" sz="1600" u="none">
                <a:solidFill>
                  <a:schemeClr val="dk1"/>
                </a:solidFill>
                <a:latin typeface="Tahoma"/>
                <a:ea typeface="Tahoma"/>
                <a:cs typeface="Tahoma"/>
                <a:sym typeface="Tahoma"/>
              </a:rPr>
            </a:br>
            <a:br>
              <a:rPr b="0" i="0" lang="en-US" sz="1600" u="none">
                <a:solidFill>
                  <a:schemeClr val="dk1"/>
                </a:solidFill>
                <a:latin typeface="Tahoma"/>
                <a:ea typeface="Tahoma"/>
                <a:cs typeface="Tahoma"/>
                <a:sym typeface="Tahoma"/>
              </a:rPr>
            </a:br>
            <a:r>
              <a:rPr b="0" i="0" lang="en-US" sz="1600" u="none">
                <a:solidFill>
                  <a:schemeClr val="dk1"/>
                </a:solidFill>
                <a:latin typeface="Tahoma"/>
                <a:ea typeface="Tahoma"/>
                <a:cs typeface="Tahoma"/>
                <a:sym typeface="Tahoma"/>
              </a:rPr>
              <a:t>The </a:t>
            </a:r>
            <a:r>
              <a:rPr b="0" i="0" lang="en-US" sz="1600" u="none">
                <a:solidFill>
                  <a:srgbClr val="FF66FF"/>
                </a:solidFill>
                <a:latin typeface="Tahoma"/>
                <a:ea typeface="Tahoma"/>
                <a:cs typeface="Tahoma"/>
                <a:sym typeface="Tahoma"/>
              </a:rPr>
              <a:t>Convention on Cybercrime</a:t>
            </a:r>
            <a:r>
              <a:rPr b="0" i="0" lang="en-US" sz="1600" u="none">
                <a:solidFill>
                  <a:schemeClr val="dk1"/>
                </a:solidFill>
                <a:latin typeface="Tahoma"/>
                <a:ea typeface="Tahoma"/>
                <a:cs typeface="Tahoma"/>
                <a:sym typeface="Tahoma"/>
              </a:rPr>
              <a:t>, drawn up by experts of the Council of Europe, is designed to coordinate these countries' policies and laws on penalties on crimes in cyberspace, define the formula guaranteeing the efficient operation of the criminal and judicial authorities, and establish an efficient mechanism for international cooperation. </a:t>
            </a:r>
            <a:endParaRPr/>
          </a:p>
          <a:p>
            <a:pPr indent="-342900" lvl="0" marL="342900" marR="0" rtl="0" algn="l">
              <a:lnSpc>
                <a:spcPct val="80000"/>
              </a:lnSpc>
              <a:spcBef>
                <a:spcPts val="400"/>
              </a:spcBef>
              <a:spcAft>
                <a:spcPts val="0"/>
              </a:spcAft>
              <a:buClr>
                <a:schemeClr val="hlink"/>
              </a:buClr>
              <a:buSzPts val="1120"/>
              <a:buFont typeface="Noto Sans Symbols"/>
              <a:buChar char="■"/>
            </a:pPr>
            <a:r>
              <a:rPr b="0" i="0" lang="en-US" sz="1600" u="none">
                <a:solidFill>
                  <a:schemeClr val="dk1"/>
                </a:solidFill>
                <a:latin typeface="Tahoma"/>
                <a:ea typeface="Tahoma"/>
                <a:cs typeface="Tahoma"/>
                <a:sym typeface="Tahoma"/>
              </a:rPr>
              <a:t>In 1997, The </a:t>
            </a:r>
            <a:r>
              <a:rPr b="0" i="0" lang="en-US" sz="1600" u="none">
                <a:solidFill>
                  <a:srgbClr val="FF66FF"/>
                </a:solidFill>
                <a:latin typeface="Tahoma"/>
                <a:ea typeface="Tahoma"/>
                <a:cs typeface="Tahoma"/>
                <a:sym typeface="Tahoma"/>
              </a:rPr>
              <a:t>G-8 Ministers</a:t>
            </a:r>
            <a:r>
              <a:rPr b="0" i="0" lang="en-US" sz="1600" u="none">
                <a:solidFill>
                  <a:schemeClr val="dk1"/>
                </a:solidFill>
                <a:latin typeface="Tahoma"/>
                <a:ea typeface="Tahoma"/>
                <a:cs typeface="Tahoma"/>
                <a:sym typeface="Tahoma"/>
              </a:rPr>
              <a:t> agreed to ten "Principles to Combat High-Tech Crime" and an "Action Plan to Combat High-Tech Crime</a:t>
            </a:r>
            <a:r>
              <a:rPr b="0" i="0" lang="en-US" sz="2000" u="none">
                <a:solidFill>
                  <a:schemeClr val="dk1"/>
                </a:solidFill>
                <a:latin typeface="Tahoma"/>
                <a:ea typeface="Tahoma"/>
                <a:cs typeface="Tahoma"/>
                <a:sym typeface="Tahoma"/>
              </a:rPr>
              <a:t>." </a:t>
            </a:r>
            <a:endParaRPr/>
          </a:p>
        </p:txBody>
      </p:sp>
      <p:sp>
        <p:nvSpPr>
          <p:cNvPr id="125" name="Google Shape;125;p13"/>
          <p:cNvSpPr txBox="1"/>
          <p:nvPr>
            <p:ph idx="4294967295" type="body"/>
          </p:nvPr>
        </p:nvSpPr>
        <p:spPr>
          <a:xfrm>
            <a:off x="4908550" y="1981200"/>
            <a:ext cx="370205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hlink"/>
              </a:buClr>
              <a:buSzPts val="1400"/>
              <a:buFont typeface="Noto Sans Symbols"/>
              <a:buChar char="■"/>
            </a:pPr>
            <a:r>
              <a:rPr b="0" i="0" lang="en-US" sz="2000" u="none">
                <a:solidFill>
                  <a:srgbClr val="FF66FF"/>
                </a:solidFill>
                <a:latin typeface="Tahoma"/>
                <a:ea typeface="Tahoma"/>
                <a:cs typeface="Tahoma"/>
                <a:sym typeface="Tahoma"/>
              </a:rPr>
              <a:t>Main objectives-</a:t>
            </a:r>
            <a:endParaRPr/>
          </a:p>
          <a:p>
            <a:pPr indent="-342900" lvl="0" marL="342900" marR="0" rtl="0" algn="l">
              <a:lnSpc>
                <a:spcPct val="90000"/>
              </a:lnSpc>
              <a:spcBef>
                <a:spcPts val="400"/>
              </a:spcBef>
              <a:spcAft>
                <a:spcPts val="0"/>
              </a:spcAft>
              <a:buClr>
                <a:schemeClr val="hlink"/>
              </a:buClr>
              <a:buSzPts val="1400"/>
              <a:buFont typeface="Noto Sans Symbols"/>
              <a:buChar char="■"/>
            </a:pPr>
            <a:r>
              <a:rPr b="0" i="0" lang="en-US" sz="2000" u="none">
                <a:solidFill>
                  <a:schemeClr val="dk1"/>
                </a:solidFill>
                <a:latin typeface="Tahoma"/>
                <a:ea typeface="Tahoma"/>
                <a:cs typeface="Tahoma"/>
                <a:sym typeface="Tahoma"/>
              </a:rPr>
              <a:t>Create effective cyber crime laws </a:t>
            </a:r>
            <a:endParaRPr/>
          </a:p>
          <a:p>
            <a:pPr indent="-342900" lvl="0" marL="342900" marR="0" rtl="0" algn="l">
              <a:lnSpc>
                <a:spcPct val="90000"/>
              </a:lnSpc>
              <a:spcBef>
                <a:spcPts val="400"/>
              </a:spcBef>
              <a:spcAft>
                <a:spcPts val="0"/>
              </a:spcAft>
              <a:buClr>
                <a:schemeClr val="hlink"/>
              </a:buClr>
              <a:buSzPts val="1400"/>
              <a:buFont typeface="Noto Sans Symbols"/>
              <a:buChar char="■"/>
            </a:pPr>
            <a:r>
              <a:rPr b="0" i="0" lang="en-US" sz="2000" u="none">
                <a:solidFill>
                  <a:schemeClr val="dk1"/>
                </a:solidFill>
                <a:latin typeface="Tahoma"/>
                <a:ea typeface="Tahoma"/>
                <a:cs typeface="Tahoma"/>
                <a:sym typeface="Tahoma"/>
              </a:rPr>
              <a:t>Handle jurisdiction issues </a:t>
            </a:r>
            <a:endParaRPr/>
          </a:p>
          <a:p>
            <a:pPr indent="-342900" lvl="0" marL="342900" marR="0" rtl="0" algn="l">
              <a:lnSpc>
                <a:spcPct val="90000"/>
              </a:lnSpc>
              <a:spcBef>
                <a:spcPts val="400"/>
              </a:spcBef>
              <a:spcAft>
                <a:spcPts val="0"/>
              </a:spcAft>
              <a:buClr>
                <a:schemeClr val="hlink"/>
              </a:buClr>
              <a:buSzPts val="1400"/>
              <a:buFont typeface="Noto Sans Symbols"/>
              <a:buChar char="■"/>
            </a:pPr>
            <a:r>
              <a:rPr b="0" i="0" lang="en-US" sz="2000" u="none">
                <a:solidFill>
                  <a:schemeClr val="dk1"/>
                </a:solidFill>
                <a:latin typeface="Tahoma"/>
                <a:ea typeface="Tahoma"/>
                <a:cs typeface="Tahoma"/>
                <a:sym typeface="Tahoma"/>
              </a:rPr>
              <a:t>Cooperate in international investigations </a:t>
            </a:r>
            <a:endParaRPr/>
          </a:p>
          <a:p>
            <a:pPr indent="-342900" lvl="0" marL="342900" marR="0" rtl="0" algn="l">
              <a:lnSpc>
                <a:spcPct val="90000"/>
              </a:lnSpc>
              <a:spcBef>
                <a:spcPts val="400"/>
              </a:spcBef>
              <a:spcAft>
                <a:spcPts val="0"/>
              </a:spcAft>
              <a:buClr>
                <a:schemeClr val="hlink"/>
              </a:buClr>
              <a:buSzPts val="1400"/>
              <a:buFont typeface="Noto Sans Symbols"/>
              <a:buChar char="■"/>
            </a:pPr>
            <a:r>
              <a:rPr b="0" i="0" lang="en-US" sz="2000" u="none">
                <a:solidFill>
                  <a:schemeClr val="dk1"/>
                </a:solidFill>
                <a:latin typeface="Tahoma"/>
                <a:ea typeface="Tahoma"/>
                <a:cs typeface="Tahoma"/>
                <a:sym typeface="Tahoma"/>
              </a:rPr>
              <a:t>Develop acceptable practices for search and seizure </a:t>
            </a:r>
            <a:endParaRPr/>
          </a:p>
          <a:p>
            <a:pPr indent="-342900" lvl="0" marL="342900" marR="0" rtl="0" algn="l">
              <a:lnSpc>
                <a:spcPct val="90000"/>
              </a:lnSpc>
              <a:spcBef>
                <a:spcPts val="400"/>
              </a:spcBef>
              <a:spcAft>
                <a:spcPts val="0"/>
              </a:spcAft>
              <a:buClr>
                <a:schemeClr val="hlink"/>
              </a:buClr>
              <a:buSzPts val="1400"/>
              <a:buFont typeface="Noto Sans Symbols"/>
              <a:buChar char="■"/>
            </a:pPr>
            <a:r>
              <a:rPr b="0" i="0" lang="en-US" sz="2000" u="none">
                <a:solidFill>
                  <a:schemeClr val="dk1"/>
                </a:solidFill>
                <a:latin typeface="Tahoma"/>
                <a:ea typeface="Tahoma"/>
                <a:cs typeface="Tahoma"/>
                <a:sym typeface="Tahoma"/>
              </a:rPr>
              <a:t>Establish effective public/private sector interaction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 name="Shape 129"/>
        <p:cNvGrpSpPr/>
        <p:nvPr/>
      </p:nvGrpSpPr>
      <p:grpSpPr>
        <a:xfrm>
          <a:off x="0" y="0"/>
          <a:ext cx="0" cy="0"/>
          <a:chOff x="0" y="0"/>
          <a:chExt cx="0" cy="0"/>
        </a:xfrm>
      </p:grpSpPr>
      <p:sp>
        <p:nvSpPr>
          <p:cNvPr id="130" name="Google Shape;130;p14"/>
          <p:cNvSpPr/>
          <p:nvPr/>
        </p:nvSpPr>
        <p:spPr>
          <a:xfrm>
            <a:off x="885825" y="644525"/>
            <a:ext cx="7451725" cy="10255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1" name="Google Shape;131;p14"/>
          <p:cNvSpPr txBox="1"/>
          <p:nvPr/>
        </p:nvSpPr>
        <p:spPr>
          <a:xfrm>
            <a:off x="1947862" y="884237"/>
            <a:ext cx="5724525" cy="304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00"/>
              </a:buClr>
              <a:buSzPts val="2000"/>
              <a:buFont typeface="Arial"/>
              <a:buNone/>
            </a:pPr>
            <a:r>
              <a:rPr b="1" i="0" lang="en-US" sz="2000" u="none">
                <a:solidFill>
                  <a:srgbClr val="FFFF00"/>
                </a:solidFill>
                <a:latin typeface="Arial"/>
                <a:ea typeface="Arial"/>
                <a:cs typeface="Arial"/>
                <a:sym typeface="Arial"/>
              </a:rPr>
              <a:t>Frequency of incidents of Cyber crimes in India</a:t>
            </a:r>
            <a:endParaRPr/>
          </a:p>
        </p:txBody>
      </p:sp>
      <p:pic>
        <p:nvPicPr>
          <p:cNvPr id="132" name="Google Shape;132;p14"/>
          <p:cNvPicPr preferRelativeResize="0"/>
          <p:nvPr/>
        </p:nvPicPr>
        <p:blipFill rotWithShape="1">
          <a:blip r:embed="rId3">
            <a:alphaModFix/>
          </a:blip>
          <a:srcRect b="0" l="0" r="0" t="0"/>
          <a:stretch/>
        </p:blipFill>
        <p:spPr>
          <a:xfrm>
            <a:off x="1323975" y="1666875"/>
            <a:ext cx="3286125" cy="3913187"/>
          </a:xfrm>
          <a:prstGeom prst="rect">
            <a:avLst/>
          </a:prstGeom>
          <a:noFill/>
          <a:ln>
            <a:noFill/>
          </a:ln>
        </p:spPr>
      </p:pic>
      <p:sp>
        <p:nvSpPr>
          <p:cNvPr id="133" name="Google Shape;133;p14"/>
          <p:cNvSpPr/>
          <p:nvPr/>
        </p:nvSpPr>
        <p:spPr>
          <a:xfrm>
            <a:off x="1271587" y="5676900"/>
            <a:ext cx="6773862" cy="3540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4" name="Google Shape;134;p14"/>
          <p:cNvSpPr txBox="1"/>
          <p:nvPr/>
        </p:nvSpPr>
        <p:spPr>
          <a:xfrm>
            <a:off x="2878137" y="5734050"/>
            <a:ext cx="3514725" cy="258762"/>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700"/>
              <a:buFont typeface="Arial"/>
              <a:buNone/>
            </a:pPr>
            <a:r>
              <a:rPr b="0" i="0" lang="en-US" sz="1700" u="none">
                <a:solidFill>
                  <a:srgbClr val="66FF33"/>
                </a:solidFill>
                <a:latin typeface="Arial"/>
                <a:ea typeface="Arial"/>
                <a:cs typeface="Arial"/>
                <a:sym typeface="Arial"/>
              </a:rPr>
              <a:t>Source:  Survey conducted by ASCL</a:t>
            </a:r>
            <a:endParaRPr/>
          </a:p>
        </p:txBody>
      </p:sp>
      <p:sp>
        <p:nvSpPr>
          <p:cNvPr id="135" name="Google Shape;135;p14"/>
          <p:cNvSpPr/>
          <p:nvPr/>
        </p:nvSpPr>
        <p:spPr>
          <a:xfrm>
            <a:off x="4975225" y="1958975"/>
            <a:ext cx="3070225" cy="3159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6" name="Google Shape;136;p14"/>
          <p:cNvSpPr txBox="1"/>
          <p:nvPr/>
        </p:nvSpPr>
        <p:spPr>
          <a:xfrm>
            <a:off x="5064125" y="2022475"/>
            <a:ext cx="189547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0" i="0" lang="en-US" sz="1900" u="none">
                <a:solidFill>
                  <a:srgbClr val="66FF33"/>
                </a:solidFill>
                <a:latin typeface="Arial"/>
                <a:ea typeface="Arial"/>
                <a:cs typeface="Arial"/>
                <a:sym typeface="Arial"/>
              </a:rPr>
              <a:t>Denial of Service:</a:t>
            </a:r>
            <a:endParaRPr/>
          </a:p>
        </p:txBody>
      </p:sp>
      <p:cxnSp>
        <p:nvCxnSpPr>
          <p:cNvPr id="137" name="Google Shape;137;p14"/>
          <p:cNvCxnSpPr/>
          <p:nvPr/>
        </p:nvCxnSpPr>
        <p:spPr>
          <a:xfrm>
            <a:off x="5067300" y="2274887"/>
            <a:ext cx="1900237" cy="1587"/>
          </a:xfrm>
          <a:prstGeom prst="straightConnector1">
            <a:avLst/>
          </a:prstGeom>
          <a:solidFill>
            <a:srgbClr val="FFFFFF"/>
          </a:solidFill>
          <a:ln cap="flat" cmpd="sng" w="9525">
            <a:solidFill>
              <a:srgbClr val="CCCC00"/>
            </a:solidFill>
            <a:prstDash val="solid"/>
            <a:miter lim="800000"/>
            <a:headEnd len="med" w="med" type="none"/>
            <a:tailEnd len="med" w="med" type="none"/>
          </a:ln>
        </p:spPr>
      </p:cxnSp>
      <p:sp>
        <p:nvSpPr>
          <p:cNvPr id="138" name="Google Shape;138;p14"/>
          <p:cNvSpPr/>
          <p:nvPr/>
        </p:nvSpPr>
        <p:spPr>
          <a:xfrm>
            <a:off x="5064125" y="2266950"/>
            <a:ext cx="1909762" cy="20637"/>
          </a:xfrm>
          <a:prstGeom prst="rect">
            <a:avLst/>
          </a:prstGeom>
          <a:solidFill>
            <a:srgbClr val="CCCC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9" name="Google Shape;139;p14"/>
          <p:cNvSpPr txBox="1"/>
          <p:nvPr/>
        </p:nvSpPr>
        <p:spPr>
          <a:xfrm>
            <a:off x="7038975" y="2022475"/>
            <a:ext cx="87312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0" i="0" lang="en-US" sz="1900" u="none">
                <a:solidFill>
                  <a:srgbClr val="66FF33"/>
                </a:solidFill>
                <a:latin typeface="Arial"/>
                <a:ea typeface="Arial"/>
                <a:cs typeface="Arial"/>
                <a:sym typeface="Arial"/>
              </a:rPr>
              <a:t>Section </a:t>
            </a:r>
            <a:endParaRPr/>
          </a:p>
        </p:txBody>
      </p:sp>
      <p:sp>
        <p:nvSpPr>
          <p:cNvPr id="140" name="Google Shape;140;p14"/>
          <p:cNvSpPr txBox="1"/>
          <p:nvPr/>
        </p:nvSpPr>
        <p:spPr>
          <a:xfrm>
            <a:off x="5064125" y="2314575"/>
            <a:ext cx="269875"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0" i="0" lang="en-US" sz="1900" u="none">
                <a:solidFill>
                  <a:srgbClr val="66FF33"/>
                </a:solidFill>
                <a:latin typeface="Arial"/>
                <a:ea typeface="Arial"/>
                <a:cs typeface="Arial"/>
                <a:sym typeface="Arial"/>
              </a:rPr>
              <a:t>43</a:t>
            </a:r>
            <a:endParaRPr/>
          </a:p>
        </p:txBody>
      </p:sp>
      <p:sp>
        <p:nvSpPr>
          <p:cNvPr id="141" name="Google Shape;141;p14"/>
          <p:cNvSpPr txBox="1"/>
          <p:nvPr/>
        </p:nvSpPr>
        <p:spPr>
          <a:xfrm>
            <a:off x="5064125" y="2752725"/>
            <a:ext cx="1624012"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0" i="0" lang="en-US" sz="1900" u="none">
                <a:solidFill>
                  <a:srgbClr val="66FF33"/>
                </a:solidFill>
                <a:latin typeface="Arial"/>
                <a:ea typeface="Arial"/>
                <a:cs typeface="Arial"/>
                <a:sym typeface="Arial"/>
              </a:rPr>
              <a:t>Virus: Section: </a:t>
            </a:r>
            <a:endParaRPr/>
          </a:p>
        </p:txBody>
      </p:sp>
      <p:cxnSp>
        <p:nvCxnSpPr>
          <p:cNvPr id="142" name="Google Shape;142;p14"/>
          <p:cNvCxnSpPr/>
          <p:nvPr/>
        </p:nvCxnSpPr>
        <p:spPr>
          <a:xfrm>
            <a:off x="5067300" y="3005137"/>
            <a:ext cx="1627187" cy="1587"/>
          </a:xfrm>
          <a:prstGeom prst="straightConnector1">
            <a:avLst/>
          </a:prstGeom>
          <a:solidFill>
            <a:srgbClr val="FFFFFF"/>
          </a:solidFill>
          <a:ln cap="flat" cmpd="sng" w="9525">
            <a:solidFill>
              <a:srgbClr val="CCCC00"/>
            </a:solidFill>
            <a:prstDash val="solid"/>
            <a:miter lim="800000"/>
            <a:headEnd len="med" w="med" type="none"/>
            <a:tailEnd len="med" w="med" type="none"/>
          </a:ln>
        </p:spPr>
      </p:cxnSp>
      <p:sp>
        <p:nvSpPr>
          <p:cNvPr id="143" name="Google Shape;143;p14"/>
          <p:cNvSpPr/>
          <p:nvPr/>
        </p:nvSpPr>
        <p:spPr>
          <a:xfrm>
            <a:off x="5064125" y="2997200"/>
            <a:ext cx="1636712" cy="20637"/>
          </a:xfrm>
          <a:prstGeom prst="rect">
            <a:avLst/>
          </a:prstGeom>
          <a:solidFill>
            <a:srgbClr val="CCCC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4" name="Google Shape;144;p14"/>
          <p:cNvSpPr txBox="1"/>
          <p:nvPr/>
        </p:nvSpPr>
        <p:spPr>
          <a:xfrm>
            <a:off x="6697662" y="2752725"/>
            <a:ext cx="67310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0" i="0" lang="en-US" sz="1900" u="none">
                <a:solidFill>
                  <a:srgbClr val="66FF33"/>
                </a:solidFill>
                <a:latin typeface="Arial"/>
                <a:ea typeface="Arial"/>
                <a:cs typeface="Arial"/>
                <a:sym typeface="Arial"/>
              </a:rPr>
              <a:t>66, 43</a:t>
            </a:r>
            <a:endParaRPr/>
          </a:p>
        </p:txBody>
      </p:sp>
      <p:sp>
        <p:nvSpPr>
          <p:cNvPr id="145" name="Google Shape;145;p14"/>
          <p:cNvSpPr txBox="1"/>
          <p:nvPr/>
        </p:nvSpPr>
        <p:spPr>
          <a:xfrm>
            <a:off x="5064125" y="3190875"/>
            <a:ext cx="173355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0" i="0" lang="en-US" sz="1900" u="none">
                <a:solidFill>
                  <a:srgbClr val="66FF33"/>
                </a:solidFill>
                <a:latin typeface="Arial"/>
                <a:ea typeface="Arial"/>
                <a:cs typeface="Arial"/>
                <a:sym typeface="Arial"/>
              </a:rPr>
              <a:t>Data Alteration: </a:t>
            </a:r>
            <a:endParaRPr/>
          </a:p>
        </p:txBody>
      </p:sp>
      <p:cxnSp>
        <p:nvCxnSpPr>
          <p:cNvPr id="146" name="Google Shape;146;p14"/>
          <p:cNvCxnSpPr/>
          <p:nvPr/>
        </p:nvCxnSpPr>
        <p:spPr>
          <a:xfrm>
            <a:off x="5067300" y="3443287"/>
            <a:ext cx="1736725" cy="1587"/>
          </a:xfrm>
          <a:prstGeom prst="straightConnector1">
            <a:avLst/>
          </a:prstGeom>
          <a:solidFill>
            <a:srgbClr val="FFFFFF"/>
          </a:solidFill>
          <a:ln cap="flat" cmpd="sng" w="9525">
            <a:solidFill>
              <a:srgbClr val="CCCC00"/>
            </a:solidFill>
            <a:prstDash val="solid"/>
            <a:miter lim="800000"/>
            <a:headEnd len="med" w="med" type="none"/>
            <a:tailEnd len="med" w="med" type="none"/>
          </a:ln>
        </p:spPr>
      </p:cxnSp>
      <p:sp>
        <p:nvSpPr>
          <p:cNvPr id="147" name="Google Shape;147;p14"/>
          <p:cNvSpPr/>
          <p:nvPr/>
        </p:nvSpPr>
        <p:spPr>
          <a:xfrm>
            <a:off x="5064125" y="3435350"/>
            <a:ext cx="1746250" cy="20637"/>
          </a:xfrm>
          <a:prstGeom prst="rect">
            <a:avLst/>
          </a:prstGeom>
          <a:solidFill>
            <a:srgbClr val="CCCC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8" name="Google Shape;148;p14"/>
          <p:cNvSpPr txBox="1"/>
          <p:nvPr/>
        </p:nvSpPr>
        <p:spPr>
          <a:xfrm>
            <a:off x="6807200" y="3190875"/>
            <a:ext cx="81915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0" i="0" lang="en-US" sz="1900" u="none">
                <a:solidFill>
                  <a:srgbClr val="66FF33"/>
                </a:solidFill>
                <a:latin typeface="Arial"/>
                <a:ea typeface="Arial"/>
                <a:cs typeface="Arial"/>
                <a:sym typeface="Arial"/>
              </a:rPr>
              <a:t>Sec. 66</a:t>
            </a:r>
            <a:endParaRPr/>
          </a:p>
        </p:txBody>
      </p:sp>
      <p:sp>
        <p:nvSpPr>
          <p:cNvPr id="149" name="Google Shape;149;p14"/>
          <p:cNvSpPr txBox="1"/>
          <p:nvPr/>
        </p:nvSpPr>
        <p:spPr>
          <a:xfrm>
            <a:off x="5064125" y="3629025"/>
            <a:ext cx="1246187"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0" i="0" lang="en-US" sz="1900" u="none">
                <a:solidFill>
                  <a:srgbClr val="66FF33"/>
                </a:solidFill>
                <a:latin typeface="Arial"/>
                <a:ea typeface="Arial"/>
                <a:cs typeface="Arial"/>
                <a:sym typeface="Arial"/>
              </a:rPr>
              <a:t>U/A Access</a:t>
            </a:r>
            <a:endParaRPr/>
          </a:p>
        </p:txBody>
      </p:sp>
      <p:cxnSp>
        <p:nvCxnSpPr>
          <p:cNvPr id="150" name="Google Shape;150;p14"/>
          <p:cNvCxnSpPr/>
          <p:nvPr/>
        </p:nvCxnSpPr>
        <p:spPr>
          <a:xfrm>
            <a:off x="5067300" y="3881437"/>
            <a:ext cx="1249362" cy="1587"/>
          </a:xfrm>
          <a:prstGeom prst="straightConnector1">
            <a:avLst/>
          </a:prstGeom>
          <a:solidFill>
            <a:srgbClr val="FFFFFF"/>
          </a:solidFill>
          <a:ln cap="flat" cmpd="sng" w="9525">
            <a:solidFill>
              <a:srgbClr val="CCCC00"/>
            </a:solidFill>
            <a:prstDash val="solid"/>
            <a:miter lim="800000"/>
            <a:headEnd len="med" w="med" type="none"/>
            <a:tailEnd len="med" w="med" type="none"/>
          </a:ln>
        </p:spPr>
      </p:cxnSp>
      <p:sp>
        <p:nvSpPr>
          <p:cNvPr id="151" name="Google Shape;151;p14"/>
          <p:cNvSpPr/>
          <p:nvPr/>
        </p:nvSpPr>
        <p:spPr>
          <a:xfrm>
            <a:off x="5064125" y="3873500"/>
            <a:ext cx="1258887" cy="20637"/>
          </a:xfrm>
          <a:prstGeom prst="rect">
            <a:avLst/>
          </a:prstGeom>
          <a:solidFill>
            <a:srgbClr val="CCCC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2" name="Google Shape;152;p14"/>
          <p:cNvSpPr txBox="1"/>
          <p:nvPr/>
        </p:nvSpPr>
        <p:spPr>
          <a:xfrm>
            <a:off x="6319837" y="3629025"/>
            <a:ext cx="127635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0" i="0" lang="en-US" sz="1900" u="none">
                <a:solidFill>
                  <a:srgbClr val="66FF33"/>
                </a:solidFill>
                <a:latin typeface="Arial"/>
                <a:ea typeface="Arial"/>
                <a:cs typeface="Arial"/>
                <a:sym typeface="Arial"/>
              </a:rPr>
              <a:t>: Section 43</a:t>
            </a:r>
            <a:endParaRPr/>
          </a:p>
        </p:txBody>
      </p:sp>
      <p:sp>
        <p:nvSpPr>
          <p:cNvPr id="153" name="Google Shape;153;p14"/>
          <p:cNvSpPr txBox="1"/>
          <p:nvPr/>
        </p:nvSpPr>
        <p:spPr>
          <a:xfrm>
            <a:off x="5064125" y="4067175"/>
            <a:ext cx="1357312"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0" i="0" lang="en-US" sz="1900" u="none">
                <a:solidFill>
                  <a:srgbClr val="66FF33"/>
                </a:solidFill>
                <a:latin typeface="Arial"/>
                <a:ea typeface="Arial"/>
                <a:cs typeface="Arial"/>
                <a:sym typeface="Arial"/>
              </a:rPr>
              <a:t>Email Abuse</a:t>
            </a:r>
            <a:endParaRPr/>
          </a:p>
        </p:txBody>
      </p:sp>
      <p:cxnSp>
        <p:nvCxnSpPr>
          <p:cNvPr id="154" name="Google Shape;154;p14"/>
          <p:cNvCxnSpPr/>
          <p:nvPr/>
        </p:nvCxnSpPr>
        <p:spPr>
          <a:xfrm>
            <a:off x="5067300" y="4319587"/>
            <a:ext cx="1358900" cy="1587"/>
          </a:xfrm>
          <a:prstGeom prst="straightConnector1">
            <a:avLst/>
          </a:prstGeom>
          <a:solidFill>
            <a:srgbClr val="FFFFFF"/>
          </a:solidFill>
          <a:ln cap="flat" cmpd="sng" w="9525">
            <a:solidFill>
              <a:srgbClr val="CCCC00"/>
            </a:solidFill>
            <a:prstDash val="solid"/>
            <a:miter lim="800000"/>
            <a:headEnd len="med" w="med" type="none"/>
            <a:tailEnd len="med" w="med" type="none"/>
          </a:ln>
        </p:spPr>
      </p:cxnSp>
      <p:sp>
        <p:nvSpPr>
          <p:cNvPr id="155" name="Google Shape;155;p14"/>
          <p:cNvSpPr/>
          <p:nvPr/>
        </p:nvSpPr>
        <p:spPr>
          <a:xfrm>
            <a:off x="5064125" y="4311650"/>
            <a:ext cx="1368425" cy="20637"/>
          </a:xfrm>
          <a:prstGeom prst="rect">
            <a:avLst/>
          </a:prstGeom>
          <a:solidFill>
            <a:srgbClr val="CCCC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6" name="Google Shape;156;p14"/>
          <p:cNvSpPr txBox="1"/>
          <p:nvPr/>
        </p:nvSpPr>
        <p:spPr>
          <a:xfrm>
            <a:off x="6429375" y="4067175"/>
            <a:ext cx="108585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0" i="0" lang="en-US" sz="1900" u="none">
                <a:solidFill>
                  <a:srgbClr val="66FF33"/>
                </a:solidFill>
                <a:latin typeface="Arial"/>
                <a:ea typeface="Arial"/>
                <a:cs typeface="Arial"/>
                <a:sym typeface="Arial"/>
              </a:rPr>
              <a:t>: Sec. 67, </a:t>
            </a:r>
            <a:endParaRPr/>
          </a:p>
        </p:txBody>
      </p:sp>
      <p:sp>
        <p:nvSpPr>
          <p:cNvPr id="157" name="Google Shape;157;p14"/>
          <p:cNvSpPr txBox="1"/>
          <p:nvPr/>
        </p:nvSpPr>
        <p:spPr>
          <a:xfrm>
            <a:off x="5064125" y="4359275"/>
            <a:ext cx="2605087"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0" i="0" lang="en-US" sz="1900" u="none">
                <a:solidFill>
                  <a:srgbClr val="66FF33"/>
                </a:solidFill>
                <a:latin typeface="Arial"/>
                <a:ea typeface="Arial"/>
                <a:cs typeface="Arial"/>
                <a:sym typeface="Arial"/>
              </a:rPr>
              <a:t>500, Other IPC Sections</a:t>
            </a:r>
            <a:endParaRPr/>
          </a:p>
        </p:txBody>
      </p:sp>
      <p:sp>
        <p:nvSpPr>
          <p:cNvPr id="158" name="Google Shape;158;p14"/>
          <p:cNvSpPr txBox="1"/>
          <p:nvPr/>
        </p:nvSpPr>
        <p:spPr>
          <a:xfrm>
            <a:off x="5064125" y="4797425"/>
            <a:ext cx="1128712"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0" i="0" lang="en-US" sz="1900" u="none">
                <a:solidFill>
                  <a:srgbClr val="66FF33"/>
                </a:solidFill>
                <a:latin typeface="Arial"/>
                <a:ea typeface="Arial"/>
                <a:cs typeface="Arial"/>
                <a:sym typeface="Arial"/>
              </a:rPr>
              <a:t>Data Theft</a:t>
            </a:r>
            <a:endParaRPr/>
          </a:p>
        </p:txBody>
      </p:sp>
      <p:cxnSp>
        <p:nvCxnSpPr>
          <p:cNvPr id="159" name="Google Shape;159;p14"/>
          <p:cNvCxnSpPr/>
          <p:nvPr/>
        </p:nvCxnSpPr>
        <p:spPr>
          <a:xfrm>
            <a:off x="5067300" y="5049837"/>
            <a:ext cx="1128712" cy="1587"/>
          </a:xfrm>
          <a:prstGeom prst="straightConnector1">
            <a:avLst/>
          </a:prstGeom>
          <a:solidFill>
            <a:srgbClr val="FFFFFF"/>
          </a:solidFill>
          <a:ln cap="flat" cmpd="sng" w="9525">
            <a:solidFill>
              <a:srgbClr val="CCCC00"/>
            </a:solidFill>
            <a:prstDash val="solid"/>
            <a:miter lim="800000"/>
            <a:headEnd len="med" w="med" type="none"/>
            <a:tailEnd len="med" w="med" type="none"/>
          </a:ln>
        </p:spPr>
      </p:cxnSp>
      <p:sp>
        <p:nvSpPr>
          <p:cNvPr id="160" name="Google Shape;160;p14"/>
          <p:cNvSpPr/>
          <p:nvPr/>
        </p:nvSpPr>
        <p:spPr>
          <a:xfrm>
            <a:off x="5064125" y="5041900"/>
            <a:ext cx="1136650" cy="20637"/>
          </a:xfrm>
          <a:prstGeom prst="rect">
            <a:avLst/>
          </a:prstGeom>
          <a:solidFill>
            <a:srgbClr val="CCCC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1" name="Google Shape;161;p14"/>
          <p:cNvSpPr txBox="1"/>
          <p:nvPr/>
        </p:nvSpPr>
        <p:spPr>
          <a:xfrm>
            <a:off x="6199187" y="4797425"/>
            <a:ext cx="1289050" cy="2889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66FF33"/>
              </a:buClr>
              <a:buSzPts val="1900"/>
              <a:buFont typeface="Arial"/>
              <a:buNone/>
            </a:pPr>
            <a:r>
              <a:rPr b="0" i="0" lang="en-US" sz="1900" u="none">
                <a:solidFill>
                  <a:srgbClr val="66FF33"/>
                </a:solidFill>
                <a:latin typeface="Arial"/>
                <a:ea typeface="Arial"/>
                <a:cs typeface="Arial"/>
                <a:sym typeface="Arial"/>
              </a:rPr>
              <a:t>: Sec 66, 65</a:t>
            </a:r>
            <a:endParaRPr/>
          </a:p>
        </p:txBody>
      </p:sp>
      <p:sp>
        <p:nvSpPr>
          <p:cNvPr id="162" name="Google Shape;162;p14"/>
          <p:cNvSpPr txBox="1"/>
          <p:nvPr/>
        </p:nvSpPr>
        <p:spPr>
          <a:xfrm>
            <a:off x="3810000" y="6324600"/>
            <a:ext cx="1066800"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00"/>
              </a:buClr>
              <a:buSzPts val="2400"/>
              <a:buFont typeface="Arial"/>
              <a:buNone/>
            </a:pPr>
            <a:fld id="{00000000-1234-1234-1234-123412341234}" type="slidenum">
              <a:rPr b="0" baseline="-25000" i="0" lang="en-US" sz="2400" u="none">
                <a:solidFill>
                  <a:srgbClr val="FFFF00"/>
                </a:solidFill>
                <a:latin typeface="Arial"/>
                <a:ea typeface="Arial"/>
                <a:cs typeface="Arial"/>
                <a:sym typeface="Arial"/>
              </a:rPr>
              <a:t>‹#›</a:t>
            </a:fld>
            <a:endParaRPr/>
          </a:p>
        </p:txBody>
      </p:sp>
      <p:sp>
        <p:nvSpPr>
          <p:cNvPr id="163" name="Google Shape;163;p14"/>
          <p:cNvSpPr txBox="1"/>
          <p:nvPr/>
        </p:nvSpPr>
        <p:spPr>
          <a:xfrm>
            <a:off x="3810000" y="6324600"/>
            <a:ext cx="1066800"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00"/>
              </a:buClr>
              <a:buSzPts val="2400"/>
              <a:buFont typeface="Arial"/>
              <a:buNone/>
            </a:pPr>
            <a:fld id="{00000000-1234-1234-1234-123412341234}" type="slidenum">
              <a:rPr b="0" baseline="-25000" i="0" lang="en-US" sz="2400" u="none">
                <a:solidFill>
                  <a:srgbClr val="FFFF00"/>
                </a:solidFill>
                <a:latin typeface="Arial"/>
                <a:ea typeface="Arial"/>
                <a:cs typeface="Arial"/>
                <a:sym typeface="Arial"/>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himmer">
  <a:themeElements>
    <a:clrScheme name="Shimmer">
      <a:dk1>
        <a:srgbClr val="FFFFFF"/>
      </a:dk1>
      <a:lt1>
        <a:srgbClr val="000066"/>
      </a:lt1>
      <a:dk2>
        <a:srgbClr val="EAEAEA"/>
      </a:dk2>
      <a:lt2>
        <a:srgbClr val="000099"/>
      </a:lt2>
      <a:accent1>
        <a:srgbClr val="66CCFF"/>
      </a:accent1>
      <a:accent2>
        <a:srgbClr val="0066FF"/>
      </a:accent2>
      <a:accent3>
        <a:srgbClr val="000066"/>
      </a:accent3>
      <a:accent4>
        <a:srgbClr val="66CCFF"/>
      </a:accent4>
      <a:accent5>
        <a:srgbClr val="0066FF"/>
      </a:accent5>
      <a:accent6>
        <a:srgbClr val="000066"/>
      </a:accent6>
      <a:hlink>
        <a:srgbClr val="FFFFCC"/>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