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9713" l="14137" r="3794" t="7768"/>
          <a:stretch/>
        </p:blipFill>
        <p:spPr>
          <a:xfrm>
            <a:off x="1133340" y="154546"/>
            <a:ext cx="10444765" cy="5975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4580" l="14724" r="24819" t="11534"/>
          <a:stretch/>
        </p:blipFill>
        <p:spPr>
          <a:xfrm>
            <a:off x="721218" y="437882"/>
            <a:ext cx="10650828" cy="5809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Notable Cases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https://en.wikipedia.org/wiki/Information_Technology_Act,_2000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