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aramond-bold.fntdata"/><Relationship Id="rId23" Type="http://schemas.openxmlformats.org/officeDocument/2006/relationships/font" Target="fonts/Garamond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aramond-boldItalic.fntdata"/><Relationship Id="rId25" Type="http://schemas.openxmlformats.org/officeDocument/2006/relationships/font" Target="fonts/Garamon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9pPr>
          </a:lstStyle>
          <a:p/>
        </p:txBody>
      </p:sp>
      <p:sp>
        <p:nvSpPr>
          <p:cNvPr id="119" name="Google Shape;119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b="1" sz="1600"/>
            </a:lvl9pPr>
          </a:lstStyle>
          <a:p/>
        </p:txBody>
      </p:sp>
      <p:sp>
        <p:nvSpPr>
          <p:cNvPr id="120" name="Google Shape;120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Char char="•"/>
              <a:defRPr sz="1600"/>
            </a:lvl9pPr>
          </a:lstStyle>
          <a:p/>
        </p:txBody>
      </p:sp>
      <p:sp>
        <p:nvSpPr>
          <p:cNvPr id="121" name="Google Shape;121;p1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9pPr>
          </a:lstStyle>
          <a:p/>
        </p:txBody>
      </p:sp>
      <p:sp>
        <p:nvSpPr>
          <p:cNvPr id="127" name="Google Shape;127;p14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aramond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Garamond"/>
              <a:buChar char="•"/>
              <a:defRPr sz="1800"/>
            </a:lvl9pPr>
          </a:lstStyle>
          <a:p/>
        </p:txBody>
      </p:sp>
      <p:sp>
        <p:nvSpPr>
          <p:cNvPr id="128" name="Google Shape;128;p1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Garamond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aramond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9pPr>
          </a:lstStyle>
          <a:p/>
        </p:txBody>
      </p:sp>
      <p:sp>
        <p:nvSpPr>
          <p:cNvPr id="134" name="Google Shape;134;p1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2" type="body"/>
          </p:nvPr>
        </p:nvSpPr>
        <p:spPr>
          <a:xfrm>
            <a:off x="4648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2" type="body"/>
          </p:nvPr>
        </p:nvSpPr>
        <p:spPr>
          <a:xfrm>
            <a:off x="4648200" y="1600200"/>
            <a:ext cx="4038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3" type="body"/>
          </p:nvPr>
        </p:nvSpPr>
        <p:spPr>
          <a:xfrm>
            <a:off x="4648200" y="3924300"/>
            <a:ext cx="4038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 rot="5400000">
            <a:off x="4747419" y="2156619"/>
            <a:ext cx="5821362" cy="20574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 rot="5400000">
            <a:off x="556419" y="175419"/>
            <a:ext cx="58213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 rot="5400000">
            <a:off x="2324100" y="-266700"/>
            <a:ext cx="449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Garamond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Garamond"/>
              <a:buChar char="•"/>
              <a:defRPr sz="2000"/>
            </a:lvl9pPr>
          </a:lstStyle>
          <a:p/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Font typeface="Garamond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aramond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9pPr>
          </a:lstStyle>
          <a:p/>
        </p:txBody>
      </p:sp>
      <p:sp>
        <p:nvSpPr>
          <p:cNvPr id="103" name="Google Shape;103;p10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438400"/>
            <a:ext cx="9144000" cy="4046537"/>
            <a:chOff x="0" y="1536"/>
            <a:chExt cx="5760" cy="2549"/>
          </a:xfrm>
        </p:grpSpPr>
        <p:sp>
          <p:nvSpPr>
            <p:cNvPr id="11" name="Google Shape;11;p1"/>
            <p:cNvSpPr txBox="1"/>
            <p:nvPr/>
          </p:nvSpPr>
          <p:spPr>
            <a:xfrm rot="-1440000">
              <a:off x="2121" y="2592"/>
              <a:ext cx="3072" cy="384"/>
            </a:xfrm>
            <a:prstGeom prst="rect">
              <a:avLst/>
            </a:prstGeom>
            <a:gradFill>
              <a:gsLst>
                <a:gs pos="0">
                  <a:srgbClr val="D3DDE8"/>
                </a:gs>
                <a:gs pos="50000">
                  <a:schemeClr val="lt1"/>
                </a:gs>
                <a:gs pos="100000">
                  <a:srgbClr val="D3DDE8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2664"/>
              <a:ext cx="2688" cy="1224"/>
            </a:xfrm>
            <a:custGeom>
              <a:rect b="b" l="l" r="r" t="t"/>
              <a:pathLst>
                <a:path extrusionOk="0" h="1224" w="2688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359" y="1536"/>
              <a:ext cx="2401" cy="1232"/>
            </a:xfrm>
            <a:custGeom>
              <a:rect b="b" l="l" r="r" t="t"/>
              <a:pathLst>
                <a:path extrusionOk="0" h="1232" w="2401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792" y="1536"/>
              <a:ext cx="1968" cy="762"/>
            </a:xfrm>
            <a:custGeom>
              <a:rect b="b" l="l" r="r" t="t"/>
              <a:pathLst>
                <a:path extrusionOk="0" h="762" w="1968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>
              <a:gsLst>
                <a:gs pos="0">
                  <a:srgbClr val="F5F8FC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599" y="2477"/>
              <a:ext cx="186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779" y="2393"/>
              <a:ext cx="185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839" y="1836"/>
              <a:ext cx="528" cy="275"/>
            </a:xfrm>
            <a:custGeom>
              <a:rect b="b" l="l" r="r" t="t"/>
              <a:pathLst>
                <a:path extrusionOk="0" h="275" w="526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676" y="2015"/>
              <a:ext cx="721" cy="306"/>
            </a:xfrm>
            <a:custGeom>
              <a:rect b="b" l="l" r="r" t="t"/>
              <a:pathLst>
                <a:path extrusionOk="0" h="306" w="718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358" y="1890"/>
              <a:ext cx="2400" cy="881"/>
            </a:xfrm>
            <a:custGeom>
              <a:rect b="b" l="l" r="r" t="t"/>
              <a:pathLst>
                <a:path extrusionOk="0" h="881" w="2392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839" y="1854"/>
              <a:ext cx="577" cy="258"/>
            </a:xfrm>
            <a:custGeom>
              <a:rect b="b" l="l" r="r" t="t"/>
              <a:pathLst>
                <a:path extrusionOk="0" h="257" w="550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327" y="1642"/>
              <a:ext cx="5" cy="1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839" y="1728"/>
              <a:ext cx="716" cy="383"/>
            </a:xfrm>
            <a:custGeom>
              <a:rect b="b" l="l" r="r" t="t"/>
              <a:pathLst>
                <a:path extrusionOk="0" h="383" w="716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3453" y="2271"/>
              <a:ext cx="318" cy="225"/>
            </a:xfrm>
            <a:custGeom>
              <a:rect b="b" l="l" r="r" t="t"/>
              <a:pathLst>
                <a:path extrusionOk="0" h="225" w="318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0" y="2658"/>
              <a:ext cx="2595" cy="933"/>
            </a:xfrm>
            <a:custGeom>
              <a:rect b="b" l="l" r="r" t="t"/>
              <a:pathLst>
                <a:path extrusionOk="0" h="933" w="2595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>
              <a:gsLst>
                <a:gs pos="0">
                  <a:srgbClr val="F5F8FC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0" y="2994"/>
              <a:ext cx="2723" cy="1091"/>
            </a:xfrm>
            <a:custGeom>
              <a:rect b="b" l="l" r="r" t="t"/>
              <a:pathLst>
                <a:path extrusionOk="0" h="1091" w="2723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3"/>
          <p:cNvGrpSpPr/>
          <p:nvPr/>
        </p:nvGrpSpPr>
        <p:grpSpPr>
          <a:xfrm>
            <a:off x="0" y="2438400"/>
            <a:ext cx="9144000" cy="4046537"/>
            <a:chOff x="0" y="1536"/>
            <a:chExt cx="5760" cy="2549"/>
          </a:xfrm>
        </p:grpSpPr>
        <p:sp>
          <p:nvSpPr>
            <p:cNvPr id="39" name="Google Shape;39;p3"/>
            <p:cNvSpPr txBox="1"/>
            <p:nvPr/>
          </p:nvSpPr>
          <p:spPr>
            <a:xfrm rot="-1440000">
              <a:off x="2121" y="2592"/>
              <a:ext cx="3072" cy="384"/>
            </a:xfrm>
            <a:prstGeom prst="rect">
              <a:avLst/>
            </a:prstGeom>
            <a:gradFill>
              <a:gsLst>
                <a:gs pos="0">
                  <a:srgbClr val="D3DDE8"/>
                </a:gs>
                <a:gs pos="50000">
                  <a:schemeClr val="lt1"/>
                </a:gs>
                <a:gs pos="100000">
                  <a:srgbClr val="D3DDE8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0" y="2664"/>
              <a:ext cx="2688" cy="1224"/>
            </a:xfrm>
            <a:custGeom>
              <a:rect b="b" l="l" r="r" t="t"/>
              <a:pathLst>
                <a:path extrusionOk="0" h="1224" w="2688">
                  <a:moveTo>
                    <a:pt x="0" y="0"/>
                  </a:moveTo>
                  <a:lnTo>
                    <a:pt x="960" y="552"/>
                  </a:lnTo>
                  <a:lnTo>
                    <a:pt x="1968" y="264"/>
                  </a:lnTo>
                  <a:lnTo>
                    <a:pt x="2028" y="270"/>
                  </a:lnTo>
                  <a:lnTo>
                    <a:pt x="2661" y="528"/>
                  </a:lnTo>
                  <a:lnTo>
                    <a:pt x="2688" y="648"/>
                  </a:lnTo>
                  <a:lnTo>
                    <a:pt x="2304" y="1080"/>
                  </a:lnTo>
                  <a:lnTo>
                    <a:pt x="1584" y="1224"/>
                  </a:lnTo>
                  <a:lnTo>
                    <a:pt x="1296" y="936"/>
                  </a:lnTo>
                  <a:lnTo>
                    <a:pt x="864" y="1032"/>
                  </a:lnTo>
                  <a:lnTo>
                    <a:pt x="0" y="5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359" y="1536"/>
              <a:ext cx="2401" cy="1232"/>
            </a:xfrm>
            <a:custGeom>
              <a:rect b="b" l="l" r="r" t="t"/>
              <a:pathLst>
                <a:path extrusionOk="0" h="1232" w="2401">
                  <a:moveTo>
                    <a:pt x="2310" y="3"/>
                  </a:moveTo>
                  <a:lnTo>
                    <a:pt x="2280" y="3"/>
                  </a:lnTo>
                  <a:lnTo>
                    <a:pt x="2208" y="15"/>
                  </a:lnTo>
                  <a:lnTo>
                    <a:pt x="2136" y="27"/>
                  </a:lnTo>
                  <a:lnTo>
                    <a:pt x="2112" y="39"/>
                  </a:lnTo>
                  <a:lnTo>
                    <a:pt x="2088" y="57"/>
                  </a:lnTo>
                  <a:lnTo>
                    <a:pt x="2082" y="63"/>
                  </a:lnTo>
                  <a:lnTo>
                    <a:pt x="2076" y="69"/>
                  </a:lnTo>
                  <a:lnTo>
                    <a:pt x="1951" y="99"/>
                  </a:lnTo>
                  <a:lnTo>
                    <a:pt x="1896" y="111"/>
                  </a:lnTo>
                  <a:lnTo>
                    <a:pt x="1836" y="117"/>
                  </a:lnTo>
                  <a:lnTo>
                    <a:pt x="1704" y="135"/>
                  </a:lnTo>
                  <a:lnTo>
                    <a:pt x="1572" y="153"/>
                  </a:lnTo>
                  <a:lnTo>
                    <a:pt x="1434" y="165"/>
                  </a:lnTo>
                  <a:lnTo>
                    <a:pt x="1314" y="177"/>
                  </a:lnTo>
                  <a:lnTo>
                    <a:pt x="1260" y="183"/>
                  </a:lnTo>
                  <a:lnTo>
                    <a:pt x="1212" y="189"/>
                  </a:lnTo>
                  <a:lnTo>
                    <a:pt x="1176" y="189"/>
                  </a:lnTo>
                  <a:lnTo>
                    <a:pt x="1146" y="195"/>
                  </a:lnTo>
                  <a:lnTo>
                    <a:pt x="1128" y="195"/>
                  </a:lnTo>
                  <a:lnTo>
                    <a:pt x="1122" y="195"/>
                  </a:lnTo>
                  <a:lnTo>
                    <a:pt x="1116" y="201"/>
                  </a:lnTo>
                  <a:lnTo>
                    <a:pt x="1105" y="207"/>
                  </a:lnTo>
                  <a:lnTo>
                    <a:pt x="1075" y="231"/>
                  </a:lnTo>
                  <a:lnTo>
                    <a:pt x="1026" y="261"/>
                  </a:lnTo>
                  <a:lnTo>
                    <a:pt x="972" y="291"/>
                  </a:lnTo>
                  <a:lnTo>
                    <a:pt x="924" y="321"/>
                  </a:lnTo>
                  <a:lnTo>
                    <a:pt x="876" y="345"/>
                  </a:lnTo>
                  <a:lnTo>
                    <a:pt x="846" y="363"/>
                  </a:lnTo>
                  <a:lnTo>
                    <a:pt x="840" y="369"/>
                  </a:lnTo>
                  <a:lnTo>
                    <a:pt x="834" y="369"/>
                  </a:lnTo>
                  <a:lnTo>
                    <a:pt x="732" y="417"/>
                  </a:lnTo>
                  <a:lnTo>
                    <a:pt x="630" y="458"/>
                  </a:lnTo>
                  <a:lnTo>
                    <a:pt x="588" y="476"/>
                  </a:lnTo>
                  <a:lnTo>
                    <a:pt x="552" y="488"/>
                  </a:lnTo>
                  <a:lnTo>
                    <a:pt x="529" y="500"/>
                  </a:lnTo>
                  <a:lnTo>
                    <a:pt x="517" y="506"/>
                  </a:lnTo>
                  <a:lnTo>
                    <a:pt x="499" y="524"/>
                  </a:lnTo>
                  <a:lnTo>
                    <a:pt x="487" y="542"/>
                  </a:lnTo>
                  <a:lnTo>
                    <a:pt x="481" y="560"/>
                  </a:lnTo>
                  <a:lnTo>
                    <a:pt x="481" y="578"/>
                  </a:lnTo>
                  <a:lnTo>
                    <a:pt x="457" y="590"/>
                  </a:lnTo>
                  <a:lnTo>
                    <a:pt x="438" y="596"/>
                  </a:lnTo>
                  <a:lnTo>
                    <a:pt x="420" y="614"/>
                  </a:lnTo>
                  <a:lnTo>
                    <a:pt x="402" y="638"/>
                  </a:lnTo>
                  <a:lnTo>
                    <a:pt x="366" y="698"/>
                  </a:lnTo>
                  <a:lnTo>
                    <a:pt x="348" y="728"/>
                  </a:lnTo>
                  <a:lnTo>
                    <a:pt x="330" y="758"/>
                  </a:lnTo>
                  <a:lnTo>
                    <a:pt x="324" y="776"/>
                  </a:lnTo>
                  <a:lnTo>
                    <a:pt x="318" y="782"/>
                  </a:lnTo>
                  <a:lnTo>
                    <a:pt x="312" y="788"/>
                  </a:lnTo>
                  <a:lnTo>
                    <a:pt x="300" y="794"/>
                  </a:lnTo>
                  <a:lnTo>
                    <a:pt x="282" y="806"/>
                  </a:lnTo>
                  <a:lnTo>
                    <a:pt x="252" y="824"/>
                  </a:lnTo>
                  <a:lnTo>
                    <a:pt x="199" y="854"/>
                  </a:lnTo>
                  <a:lnTo>
                    <a:pt x="151" y="884"/>
                  </a:lnTo>
                  <a:lnTo>
                    <a:pt x="84" y="926"/>
                  </a:lnTo>
                  <a:lnTo>
                    <a:pt x="30" y="962"/>
                  </a:lnTo>
                  <a:lnTo>
                    <a:pt x="12" y="974"/>
                  </a:lnTo>
                  <a:lnTo>
                    <a:pt x="0" y="992"/>
                  </a:lnTo>
                  <a:lnTo>
                    <a:pt x="0" y="1004"/>
                  </a:lnTo>
                  <a:lnTo>
                    <a:pt x="0" y="1022"/>
                  </a:lnTo>
                  <a:lnTo>
                    <a:pt x="12" y="1040"/>
                  </a:lnTo>
                  <a:lnTo>
                    <a:pt x="42" y="1046"/>
                  </a:lnTo>
                  <a:lnTo>
                    <a:pt x="84" y="1046"/>
                  </a:lnTo>
                  <a:lnTo>
                    <a:pt x="132" y="1034"/>
                  </a:lnTo>
                  <a:lnTo>
                    <a:pt x="193" y="1022"/>
                  </a:lnTo>
                  <a:lnTo>
                    <a:pt x="264" y="1004"/>
                  </a:lnTo>
                  <a:lnTo>
                    <a:pt x="336" y="980"/>
                  </a:lnTo>
                  <a:lnTo>
                    <a:pt x="408" y="950"/>
                  </a:lnTo>
                  <a:lnTo>
                    <a:pt x="475" y="920"/>
                  </a:lnTo>
                  <a:lnTo>
                    <a:pt x="529" y="896"/>
                  </a:lnTo>
                  <a:lnTo>
                    <a:pt x="564" y="878"/>
                  </a:lnTo>
                  <a:lnTo>
                    <a:pt x="570" y="872"/>
                  </a:lnTo>
                  <a:lnTo>
                    <a:pt x="576" y="872"/>
                  </a:lnTo>
                  <a:lnTo>
                    <a:pt x="606" y="872"/>
                  </a:lnTo>
                  <a:lnTo>
                    <a:pt x="648" y="866"/>
                  </a:lnTo>
                  <a:lnTo>
                    <a:pt x="714" y="848"/>
                  </a:lnTo>
                  <a:lnTo>
                    <a:pt x="793" y="830"/>
                  </a:lnTo>
                  <a:lnTo>
                    <a:pt x="876" y="812"/>
                  </a:lnTo>
                  <a:lnTo>
                    <a:pt x="966" y="794"/>
                  </a:lnTo>
                  <a:lnTo>
                    <a:pt x="1063" y="782"/>
                  </a:lnTo>
                  <a:lnTo>
                    <a:pt x="1152" y="776"/>
                  </a:lnTo>
                  <a:lnTo>
                    <a:pt x="1212" y="782"/>
                  </a:lnTo>
                  <a:lnTo>
                    <a:pt x="1284" y="806"/>
                  </a:lnTo>
                  <a:lnTo>
                    <a:pt x="1357" y="836"/>
                  </a:lnTo>
                  <a:lnTo>
                    <a:pt x="1416" y="872"/>
                  </a:lnTo>
                  <a:lnTo>
                    <a:pt x="1434" y="890"/>
                  </a:lnTo>
                  <a:lnTo>
                    <a:pt x="1452" y="908"/>
                  </a:lnTo>
                  <a:lnTo>
                    <a:pt x="1464" y="932"/>
                  </a:lnTo>
                  <a:lnTo>
                    <a:pt x="1464" y="950"/>
                  </a:lnTo>
                  <a:lnTo>
                    <a:pt x="1458" y="968"/>
                  </a:lnTo>
                  <a:lnTo>
                    <a:pt x="1440" y="992"/>
                  </a:lnTo>
                  <a:lnTo>
                    <a:pt x="1410" y="1004"/>
                  </a:lnTo>
                  <a:lnTo>
                    <a:pt x="1369" y="1022"/>
                  </a:lnTo>
                  <a:lnTo>
                    <a:pt x="1302" y="1040"/>
                  </a:lnTo>
                  <a:lnTo>
                    <a:pt x="1248" y="1064"/>
                  </a:lnTo>
                  <a:lnTo>
                    <a:pt x="1200" y="1082"/>
                  </a:lnTo>
                  <a:lnTo>
                    <a:pt x="1158" y="1100"/>
                  </a:lnTo>
                  <a:lnTo>
                    <a:pt x="1128" y="1118"/>
                  </a:lnTo>
                  <a:lnTo>
                    <a:pt x="1110" y="1130"/>
                  </a:lnTo>
                  <a:lnTo>
                    <a:pt x="1093" y="1148"/>
                  </a:lnTo>
                  <a:lnTo>
                    <a:pt x="1081" y="1160"/>
                  </a:lnTo>
                  <a:lnTo>
                    <a:pt x="1069" y="1190"/>
                  </a:lnTo>
                  <a:lnTo>
                    <a:pt x="1075" y="1208"/>
                  </a:lnTo>
                  <a:lnTo>
                    <a:pt x="1081" y="1220"/>
                  </a:lnTo>
                  <a:lnTo>
                    <a:pt x="1087" y="1226"/>
                  </a:lnTo>
                  <a:lnTo>
                    <a:pt x="1093" y="1232"/>
                  </a:lnTo>
                  <a:lnTo>
                    <a:pt x="1110" y="1232"/>
                  </a:lnTo>
                  <a:lnTo>
                    <a:pt x="1128" y="1226"/>
                  </a:lnTo>
                  <a:lnTo>
                    <a:pt x="1152" y="1226"/>
                  </a:lnTo>
                  <a:lnTo>
                    <a:pt x="1212" y="1220"/>
                  </a:lnTo>
                  <a:lnTo>
                    <a:pt x="1272" y="1214"/>
                  </a:lnTo>
                  <a:lnTo>
                    <a:pt x="1332" y="1208"/>
                  </a:lnTo>
                  <a:lnTo>
                    <a:pt x="1393" y="1196"/>
                  </a:lnTo>
                  <a:lnTo>
                    <a:pt x="1416" y="1190"/>
                  </a:lnTo>
                  <a:lnTo>
                    <a:pt x="1434" y="1184"/>
                  </a:lnTo>
                  <a:lnTo>
                    <a:pt x="1446" y="1178"/>
                  </a:lnTo>
                  <a:lnTo>
                    <a:pt x="1452" y="1178"/>
                  </a:lnTo>
                  <a:lnTo>
                    <a:pt x="1464" y="1172"/>
                  </a:lnTo>
                  <a:lnTo>
                    <a:pt x="1488" y="1166"/>
                  </a:lnTo>
                  <a:lnTo>
                    <a:pt x="1530" y="1148"/>
                  </a:lnTo>
                  <a:lnTo>
                    <a:pt x="1578" y="1130"/>
                  </a:lnTo>
                  <a:lnTo>
                    <a:pt x="1681" y="1094"/>
                  </a:lnTo>
                  <a:lnTo>
                    <a:pt x="1722" y="1076"/>
                  </a:lnTo>
                  <a:lnTo>
                    <a:pt x="1758" y="1064"/>
                  </a:lnTo>
                  <a:lnTo>
                    <a:pt x="1812" y="1040"/>
                  </a:lnTo>
                  <a:lnTo>
                    <a:pt x="1848" y="1004"/>
                  </a:lnTo>
                  <a:lnTo>
                    <a:pt x="1872" y="962"/>
                  </a:lnTo>
                  <a:lnTo>
                    <a:pt x="1890" y="932"/>
                  </a:lnTo>
                  <a:lnTo>
                    <a:pt x="1932" y="866"/>
                  </a:lnTo>
                  <a:lnTo>
                    <a:pt x="1986" y="800"/>
                  </a:lnTo>
                  <a:lnTo>
                    <a:pt x="2046" y="740"/>
                  </a:lnTo>
                  <a:lnTo>
                    <a:pt x="2112" y="692"/>
                  </a:lnTo>
                  <a:lnTo>
                    <a:pt x="2166" y="650"/>
                  </a:lnTo>
                  <a:lnTo>
                    <a:pt x="2214" y="620"/>
                  </a:lnTo>
                  <a:lnTo>
                    <a:pt x="2244" y="596"/>
                  </a:lnTo>
                  <a:lnTo>
                    <a:pt x="2257" y="590"/>
                  </a:lnTo>
                  <a:lnTo>
                    <a:pt x="2257" y="590"/>
                  </a:lnTo>
                  <a:lnTo>
                    <a:pt x="2400" y="518"/>
                  </a:lnTo>
                  <a:lnTo>
                    <a:pt x="2400" y="57"/>
                  </a:lnTo>
                  <a:lnTo>
                    <a:pt x="2401" y="0"/>
                  </a:lnTo>
                  <a:lnTo>
                    <a:pt x="231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792" y="1536"/>
              <a:ext cx="1968" cy="762"/>
            </a:xfrm>
            <a:custGeom>
              <a:rect b="b" l="l" r="r" t="t"/>
              <a:pathLst>
                <a:path extrusionOk="0" h="762" w="1968">
                  <a:moveTo>
                    <a:pt x="965" y="165"/>
                  </a:moveTo>
                  <a:lnTo>
                    <a:pt x="696" y="200"/>
                  </a:lnTo>
                  <a:lnTo>
                    <a:pt x="693" y="237"/>
                  </a:lnTo>
                  <a:lnTo>
                    <a:pt x="924" y="258"/>
                  </a:lnTo>
                  <a:lnTo>
                    <a:pt x="993" y="267"/>
                  </a:lnTo>
                  <a:lnTo>
                    <a:pt x="681" y="291"/>
                  </a:lnTo>
                  <a:lnTo>
                    <a:pt x="633" y="309"/>
                  </a:lnTo>
                  <a:lnTo>
                    <a:pt x="645" y="336"/>
                  </a:lnTo>
                  <a:lnTo>
                    <a:pt x="672" y="351"/>
                  </a:lnTo>
                  <a:lnTo>
                    <a:pt x="984" y="333"/>
                  </a:lnTo>
                  <a:lnTo>
                    <a:pt x="1080" y="357"/>
                  </a:lnTo>
                  <a:lnTo>
                    <a:pt x="624" y="492"/>
                  </a:lnTo>
                  <a:lnTo>
                    <a:pt x="616" y="536"/>
                  </a:lnTo>
                  <a:lnTo>
                    <a:pt x="8" y="724"/>
                  </a:lnTo>
                  <a:lnTo>
                    <a:pt x="0" y="756"/>
                  </a:lnTo>
                  <a:lnTo>
                    <a:pt x="27" y="762"/>
                  </a:lnTo>
                  <a:lnTo>
                    <a:pt x="664" y="564"/>
                  </a:lnTo>
                  <a:lnTo>
                    <a:pt x="856" y="600"/>
                  </a:lnTo>
                  <a:lnTo>
                    <a:pt x="1158" y="507"/>
                  </a:lnTo>
                  <a:lnTo>
                    <a:pt x="1434" y="465"/>
                  </a:lnTo>
                  <a:lnTo>
                    <a:pt x="1572" y="368"/>
                  </a:lnTo>
                  <a:lnTo>
                    <a:pt x="1712" y="340"/>
                  </a:lnTo>
                  <a:lnTo>
                    <a:pt x="1856" y="328"/>
                  </a:lnTo>
                  <a:lnTo>
                    <a:pt x="1968" y="330"/>
                  </a:lnTo>
                  <a:lnTo>
                    <a:pt x="1968" y="0"/>
                  </a:lnTo>
                  <a:lnTo>
                    <a:pt x="1934" y="3"/>
                  </a:lnTo>
                  <a:lnTo>
                    <a:pt x="1832" y="5"/>
                  </a:lnTo>
                  <a:lnTo>
                    <a:pt x="1682" y="35"/>
                  </a:lnTo>
                  <a:lnTo>
                    <a:pt x="1643" y="72"/>
                  </a:lnTo>
                  <a:lnTo>
                    <a:pt x="1392" y="119"/>
                  </a:lnTo>
                </a:path>
              </a:pathLst>
            </a:custGeom>
            <a:gradFill>
              <a:gsLst>
                <a:gs pos="0">
                  <a:srgbClr val="F5F8FC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599" y="2477"/>
              <a:ext cx="186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85" y="18"/>
                  </a:lnTo>
                  <a:lnTo>
                    <a:pt x="185" y="36"/>
                  </a:lnTo>
                  <a:lnTo>
                    <a:pt x="179" y="54"/>
                  </a:lnTo>
                  <a:lnTo>
                    <a:pt x="161" y="72"/>
                  </a:lnTo>
                  <a:lnTo>
                    <a:pt x="137" y="96"/>
                  </a:lnTo>
                  <a:lnTo>
                    <a:pt x="101" y="108"/>
                  </a:lnTo>
                  <a:lnTo>
                    <a:pt x="47" y="120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0" y="96"/>
                  </a:lnTo>
                  <a:lnTo>
                    <a:pt x="0" y="78"/>
                  </a:lnTo>
                  <a:lnTo>
                    <a:pt x="0" y="72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79" y="2393"/>
              <a:ext cx="185" cy="120"/>
            </a:xfrm>
            <a:custGeom>
              <a:rect b="b" l="l" r="r" t="t"/>
              <a:pathLst>
                <a:path extrusionOk="0" h="120" w="185">
                  <a:moveTo>
                    <a:pt x="185" y="0"/>
                  </a:moveTo>
                  <a:lnTo>
                    <a:pt x="185" y="6"/>
                  </a:lnTo>
                  <a:lnTo>
                    <a:pt x="179" y="24"/>
                  </a:lnTo>
                  <a:lnTo>
                    <a:pt x="167" y="42"/>
                  </a:lnTo>
                  <a:lnTo>
                    <a:pt x="149" y="66"/>
                  </a:lnTo>
                  <a:lnTo>
                    <a:pt x="131" y="90"/>
                  </a:lnTo>
                  <a:lnTo>
                    <a:pt x="102" y="108"/>
                  </a:lnTo>
                  <a:lnTo>
                    <a:pt x="66" y="120"/>
                  </a:lnTo>
                  <a:lnTo>
                    <a:pt x="18" y="120"/>
                  </a:lnTo>
                  <a:lnTo>
                    <a:pt x="0" y="60"/>
                  </a:lnTo>
                  <a:lnTo>
                    <a:pt x="185" y="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839" y="1836"/>
              <a:ext cx="528" cy="275"/>
            </a:xfrm>
            <a:custGeom>
              <a:rect b="b" l="l" r="r" t="t"/>
              <a:pathLst>
                <a:path extrusionOk="0" h="275" w="526">
                  <a:moveTo>
                    <a:pt x="0" y="275"/>
                  </a:moveTo>
                  <a:lnTo>
                    <a:pt x="0" y="269"/>
                  </a:lnTo>
                  <a:lnTo>
                    <a:pt x="6" y="251"/>
                  </a:lnTo>
                  <a:lnTo>
                    <a:pt x="6" y="239"/>
                  </a:lnTo>
                  <a:lnTo>
                    <a:pt x="12" y="227"/>
                  </a:lnTo>
                  <a:lnTo>
                    <a:pt x="18" y="221"/>
                  </a:lnTo>
                  <a:lnTo>
                    <a:pt x="36" y="215"/>
                  </a:lnTo>
                  <a:lnTo>
                    <a:pt x="77" y="203"/>
                  </a:lnTo>
                  <a:lnTo>
                    <a:pt x="137" y="179"/>
                  </a:lnTo>
                  <a:lnTo>
                    <a:pt x="209" y="143"/>
                  </a:lnTo>
                  <a:lnTo>
                    <a:pt x="251" y="120"/>
                  </a:lnTo>
                  <a:lnTo>
                    <a:pt x="299" y="96"/>
                  </a:lnTo>
                  <a:lnTo>
                    <a:pt x="394" y="48"/>
                  </a:lnTo>
                  <a:lnTo>
                    <a:pt x="442" y="30"/>
                  </a:lnTo>
                  <a:lnTo>
                    <a:pt x="478" y="12"/>
                  </a:lnTo>
                  <a:lnTo>
                    <a:pt x="502" y="6"/>
                  </a:lnTo>
                  <a:lnTo>
                    <a:pt x="520" y="0"/>
                  </a:lnTo>
                  <a:lnTo>
                    <a:pt x="526" y="0"/>
                  </a:lnTo>
                  <a:lnTo>
                    <a:pt x="520" y="6"/>
                  </a:lnTo>
                  <a:lnTo>
                    <a:pt x="508" y="12"/>
                  </a:lnTo>
                  <a:lnTo>
                    <a:pt x="484" y="24"/>
                  </a:lnTo>
                  <a:lnTo>
                    <a:pt x="460" y="42"/>
                  </a:lnTo>
                  <a:lnTo>
                    <a:pt x="436" y="54"/>
                  </a:lnTo>
                  <a:lnTo>
                    <a:pt x="394" y="78"/>
                  </a:lnTo>
                  <a:lnTo>
                    <a:pt x="340" y="108"/>
                  </a:lnTo>
                  <a:lnTo>
                    <a:pt x="275" y="143"/>
                  </a:lnTo>
                  <a:lnTo>
                    <a:pt x="131" y="221"/>
                  </a:lnTo>
                  <a:lnTo>
                    <a:pt x="65" y="251"/>
                  </a:lnTo>
                  <a:lnTo>
                    <a:pt x="0" y="275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676" y="2015"/>
              <a:ext cx="721" cy="306"/>
            </a:xfrm>
            <a:custGeom>
              <a:rect b="b" l="l" r="r" t="t"/>
              <a:pathLst>
                <a:path extrusionOk="0" h="306" w="718">
                  <a:moveTo>
                    <a:pt x="48" y="216"/>
                  </a:moveTo>
                  <a:lnTo>
                    <a:pt x="30" y="252"/>
                  </a:lnTo>
                  <a:lnTo>
                    <a:pt x="12" y="282"/>
                  </a:lnTo>
                  <a:lnTo>
                    <a:pt x="6" y="300"/>
                  </a:lnTo>
                  <a:lnTo>
                    <a:pt x="0" y="306"/>
                  </a:lnTo>
                  <a:lnTo>
                    <a:pt x="48" y="276"/>
                  </a:lnTo>
                  <a:lnTo>
                    <a:pt x="84" y="252"/>
                  </a:lnTo>
                  <a:lnTo>
                    <a:pt x="108" y="234"/>
                  </a:lnTo>
                  <a:lnTo>
                    <a:pt x="120" y="228"/>
                  </a:lnTo>
                  <a:lnTo>
                    <a:pt x="126" y="228"/>
                  </a:lnTo>
                  <a:lnTo>
                    <a:pt x="144" y="222"/>
                  </a:lnTo>
                  <a:lnTo>
                    <a:pt x="168" y="216"/>
                  </a:lnTo>
                  <a:lnTo>
                    <a:pt x="198" y="204"/>
                  </a:lnTo>
                  <a:lnTo>
                    <a:pt x="275" y="180"/>
                  </a:lnTo>
                  <a:lnTo>
                    <a:pt x="371" y="156"/>
                  </a:lnTo>
                  <a:lnTo>
                    <a:pt x="461" y="126"/>
                  </a:lnTo>
                  <a:lnTo>
                    <a:pt x="544" y="102"/>
                  </a:lnTo>
                  <a:lnTo>
                    <a:pt x="574" y="90"/>
                  </a:lnTo>
                  <a:lnTo>
                    <a:pt x="604" y="84"/>
                  </a:lnTo>
                  <a:lnTo>
                    <a:pt x="622" y="78"/>
                  </a:lnTo>
                  <a:lnTo>
                    <a:pt x="628" y="72"/>
                  </a:lnTo>
                  <a:lnTo>
                    <a:pt x="634" y="66"/>
                  </a:lnTo>
                  <a:lnTo>
                    <a:pt x="652" y="60"/>
                  </a:lnTo>
                  <a:lnTo>
                    <a:pt x="694" y="30"/>
                  </a:lnTo>
                  <a:lnTo>
                    <a:pt x="712" y="18"/>
                  </a:lnTo>
                  <a:lnTo>
                    <a:pt x="718" y="6"/>
                  </a:lnTo>
                  <a:lnTo>
                    <a:pt x="712" y="0"/>
                  </a:lnTo>
                  <a:lnTo>
                    <a:pt x="688" y="0"/>
                  </a:lnTo>
                  <a:lnTo>
                    <a:pt x="628" y="0"/>
                  </a:lnTo>
                  <a:lnTo>
                    <a:pt x="580" y="0"/>
                  </a:lnTo>
                  <a:lnTo>
                    <a:pt x="544" y="0"/>
                  </a:lnTo>
                  <a:lnTo>
                    <a:pt x="514" y="18"/>
                  </a:lnTo>
                  <a:lnTo>
                    <a:pt x="485" y="42"/>
                  </a:lnTo>
                  <a:lnTo>
                    <a:pt x="467" y="54"/>
                  </a:lnTo>
                  <a:lnTo>
                    <a:pt x="449" y="60"/>
                  </a:lnTo>
                  <a:lnTo>
                    <a:pt x="425" y="60"/>
                  </a:lnTo>
                  <a:lnTo>
                    <a:pt x="389" y="66"/>
                  </a:lnTo>
                  <a:lnTo>
                    <a:pt x="347" y="84"/>
                  </a:lnTo>
                  <a:lnTo>
                    <a:pt x="311" y="108"/>
                  </a:lnTo>
                  <a:lnTo>
                    <a:pt x="287" y="126"/>
                  </a:lnTo>
                  <a:lnTo>
                    <a:pt x="275" y="132"/>
                  </a:lnTo>
                  <a:lnTo>
                    <a:pt x="257" y="138"/>
                  </a:lnTo>
                  <a:lnTo>
                    <a:pt x="221" y="138"/>
                  </a:lnTo>
                  <a:lnTo>
                    <a:pt x="186" y="138"/>
                  </a:lnTo>
                  <a:lnTo>
                    <a:pt x="180" y="138"/>
                  </a:lnTo>
                  <a:lnTo>
                    <a:pt x="174" y="138"/>
                  </a:lnTo>
                  <a:lnTo>
                    <a:pt x="114" y="162"/>
                  </a:lnTo>
                  <a:lnTo>
                    <a:pt x="48" y="216"/>
                  </a:lnTo>
                  <a:lnTo>
                    <a:pt x="48" y="2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58" y="1890"/>
              <a:ext cx="2400" cy="881"/>
            </a:xfrm>
            <a:custGeom>
              <a:rect b="b" l="l" r="r" t="t"/>
              <a:pathLst>
                <a:path extrusionOk="0" h="881" w="2392">
                  <a:moveTo>
                    <a:pt x="2302" y="36"/>
                  </a:moveTo>
                  <a:lnTo>
                    <a:pt x="2266" y="48"/>
                  </a:lnTo>
                  <a:lnTo>
                    <a:pt x="2231" y="54"/>
                  </a:lnTo>
                  <a:lnTo>
                    <a:pt x="2201" y="54"/>
                  </a:lnTo>
                  <a:lnTo>
                    <a:pt x="2195" y="54"/>
                  </a:lnTo>
                  <a:lnTo>
                    <a:pt x="2189" y="54"/>
                  </a:lnTo>
                  <a:lnTo>
                    <a:pt x="2189" y="54"/>
                  </a:lnTo>
                  <a:lnTo>
                    <a:pt x="2177" y="60"/>
                  </a:lnTo>
                  <a:lnTo>
                    <a:pt x="2147" y="66"/>
                  </a:lnTo>
                  <a:lnTo>
                    <a:pt x="2105" y="78"/>
                  </a:lnTo>
                  <a:lnTo>
                    <a:pt x="2057" y="89"/>
                  </a:lnTo>
                  <a:lnTo>
                    <a:pt x="2021" y="101"/>
                  </a:lnTo>
                  <a:lnTo>
                    <a:pt x="1997" y="107"/>
                  </a:lnTo>
                  <a:lnTo>
                    <a:pt x="1973" y="113"/>
                  </a:lnTo>
                  <a:lnTo>
                    <a:pt x="1956" y="119"/>
                  </a:lnTo>
                  <a:lnTo>
                    <a:pt x="1926" y="131"/>
                  </a:lnTo>
                  <a:lnTo>
                    <a:pt x="1896" y="137"/>
                  </a:lnTo>
                  <a:lnTo>
                    <a:pt x="1860" y="167"/>
                  </a:lnTo>
                  <a:lnTo>
                    <a:pt x="1842" y="191"/>
                  </a:lnTo>
                  <a:lnTo>
                    <a:pt x="1836" y="221"/>
                  </a:lnTo>
                  <a:lnTo>
                    <a:pt x="1836" y="245"/>
                  </a:lnTo>
                  <a:lnTo>
                    <a:pt x="1842" y="269"/>
                  </a:lnTo>
                  <a:lnTo>
                    <a:pt x="1842" y="293"/>
                  </a:lnTo>
                  <a:lnTo>
                    <a:pt x="1842" y="305"/>
                  </a:lnTo>
                  <a:lnTo>
                    <a:pt x="1824" y="323"/>
                  </a:lnTo>
                  <a:lnTo>
                    <a:pt x="1794" y="329"/>
                  </a:lnTo>
                  <a:lnTo>
                    <a:pt x="1758" y="317"/>
                  </a:lnTo>
                  <a:lnTo>
                    <a:pt x="1716" y="299"/>
                  </a:lnTo>
                  <a:lnTo>
                    <a:pt x="1657" y="275"/>
                  </a:lnTo>
                  <a:lnTo>
                    <a:pt x="1597" y="263"/>
                  </a:lnTo>
                  <a:lnTo>
                    <a:pt x="1543" y="257"/>
                  </a:lnTo>
                  <a:lnTo>
                    <a:pt x="1519" y="257"/>
                  </a:lnTo>
                  <a:lnTo>
                    <a:pt x="1507" y="257"/>
                  </a:lnTo>
                  <a:lnTo>
                    <a:pt x="1489" y="263"/>
                  </a:lnTo>
                  <a:lnTo>
                    <a:pt x="1459" y="275"/>
                  </a:lnTo>
                  <a:lnTo>
                    <a:pt x="1399" y="311"/>
                  </a:lnTo>
                  <a:lnTo>
                    <a:pt x="1376" y="329"/>
                  </a:lnTo>
                  <a:lnTo>
                    <a:pt x="1352" y="341"/>
                  </a:lnTo>
                  <a:lnTo>
                    <a:pt x="1334" y="353"/>
                  </a:lnTo>
                  <a:lnTo>
                    <a:pt x="1328" y="359"/>
                  </a:lnTo>
                  <a:lnTo>
                    <a:pt x="1322" y="359"/>
                  </a:lnTo>
                  <a:lnTo>
                    <a:pt x="1310" y="359"/>
                  </a:lnTo>
                  <a:lnTo>
                    <a:pt x="1286" y="365"/>
                  </a:lnTo>
                  <a:lnTo>
                    <a:pt x="1262" y="365"/>
                  </a:lnTo>
                  <a:lnTo>
                    <a:pt x="1214" y="371"/>
                  </a:lnTo>
                  <a:lnTo>
                    <a:pt x="1196" y="371"/>
                  </a:lnTo>
                  <a:lnTo>
                    <a:pt x="1178" y="365"/>
                  </a:lnTo>
                  <a:lnTo>
                    <a:pt x="1160" y="365"/>
                  </a:lnTo>
                  <a:lnTo>
                    <a:pt x="1130" y="365"/>
                  </a:lnTo>
                  <a:lnTo>
                    <a:pt x="1095" y="365"/>
                  </a:lnTo>
                  <a:lnTo>
                    <a:pt x="1053" y="371"/>
                  </a:lnTo>
                  <a:lnTo>
                    <a:pt x="1017" y="377"/>
                  </a:lnTo>
                  <a:lnTo>
                    <a:pt x="981" y="377"/>
                  </a:lnTo>
                  <a:lnTo>
                    <a:pt x="957" y="383"/>
                  </a:lnTo>
                  <a:lnTo>
                    <a:pt x="945" y="389"/>
                  </a:lnTo>
                  <a:lnTo>
                    <a:pt x="939" y="395"/>
                  </a:lnTo>
                  <a:lnTo>
                    <a:pt x="921" y="401"/>
                  </a:lnTo>
                  <a:lnTo>
                    <a:pt x="879" y="407"/>
                  </a:lnTo>
                  <a:lnTo>
                    <a:pt x="837" y="419"/>
                  </a:lnTo>
                  <a:lnTo>
                    <a:pt x="819" y="419"/>
                  </a:lnTo>
                  <a:lnTo>
                    <a:pt x="808" y="419"/>
                  </a:lnTo>
                  <a:lnTo>
                    <a:pt x="796" y="419"/>
                  </a:lnTo>
                  <a:lnTo>
                    <a:pt x="778" y="419"/>
                  </a:lnTo>
                  <a:lnTo>
                    <a:pt x="754" y="419"/>
                  </a:lnTo>
                  <a:lnTo>
                    <a:pt x="724" y="425"/>
                  </a:lnTo>
                  <a:lnTo>
                    <a:pt x="664" y="437"/>
                  </a:lnTo>
                  <a:lnTo>
                    <a:pt x="640" y="449"/>
                  </a:lnTo>
                  <a:lnTo>
                    <a:pt x="616" y="461"/>
                  </a:lnTo>
                  <a:lnTo>
                    <a:pt x="598" y="473"/>
                  </a:lnTo>
                  <a:lnTo>
                    <a:pt x="580" y="473"/>
                  </a:lnTo>
                  <a:lnTo>
                    <a:pt x="538" y="473"/>
                  </a:lnTo>
                  <a:lnTo>
                    <a:pt x="503" y="467"/>
                  </a:lnTo>
                  <a:lnTo>
                    <a:pt x="461" y="473"/>
                  </a:lnTo>
                  <a:lnTo>
                    <a:pt x="443" y="479"/>
                  </a:lnTo>
                  <a:lnTo>
                    <a:pt x="431" y="491"/>
                  </a:lnTo>
                  <a:lnTo>
                    <a:pt x="425" y="509"/>
                  </a:lnTo>
                  <a:lnTo>
                    <a:pt x="419" y="533"/>
                  </a:lnTo>
                  <a:lnTo>
                    <a:pt x="413" y="539"/>
                  </a:lnTo>
                  <a:lnTo>
                    <a:pt x="407" y="545"/>
                  </a:lnTo>
                  <a:lnTo>
                    <a:pt x="389" y="551"/>
                  </a:lnTo>
                  <a:lnTo>
                    <a:pt x="347" y="569"/>
                  </a:lnTo>
                  <a:lnTo>
                    <a:pt x="299" y="587"/>
                  </a:lnTo>
                  <a:lnTo>
                    <a:pt x="257" y="593"/>
                  </a:lnTo>
                  <a:lnTo>
                    <a:pt x="222" y="599"/>
                  </a:lnTo>
                  <a:lnTo>
                    <a:pt x="180" y="617"/>
                  </a:lnTo>
                  <a:lnTo>
                    <a:pt x="150" y="641"/>
                  </a:lnTo>
                  <a:lnTo>
                    <a:pt x="138" y="647"/>
                  </a:lnTo>
                  <a:lnTo>
                    <a:pt x="132" y="653"/>
                  </a:lnTo>
                  <a:lnTo>
                    <a:pt x="126" y="659"/>
                  </a:lnTo>
                  <a:lnTo>
                    <a:pt x="108" y="659"/>
                  </a:lnTo>
                  <a:lnTo>
                    <a:pt x="96" y="653"/>
                  </a:lnTo>
                  <a:lnTo>
                    <a:pt x="90" y="653"/>
                  </a:lnTo>
                  <a:lnTo>
                    <a:pt x="0" y="671"/>
                  </a:lnTo>
                  <a:lnTo>
                    <a:pt x="12" y="689"/>
                  </a:lnTo>
                  <a:lnTo>
                    <a:pt x="42" y="695"/>
                  </a:lnTo>
                  <a:lnTo>
                    <a:pt x="84" y="695"/>
                  </a:lnTo>
                  <a:lnTo>
                    <a:pt x="132" y="683"/>
                  </a:lnTo>
                  <a:lnTo>
                    <a:pt x="192" y="671"/>
                  </a:lnTo>
                  <a:lnTo>
                    <a:pt x="263" y="653"/>
                  </a:lnTo>
                  <a:lnTo>
                    <a:pt x="335" y="629"/>
                  </a:lnTo>
                  <a:lnTo>
                    <a:pt x="407" y="599"/>
                  </a:lnTo>
                  <a:lnTo>
                    <a:pt x="473" y="569"/>
                  </a:lnTo>
                  <a:lnTo>
                    <a:pt x="527" y="545"/>
                  </a:lnTo>
                  <a:lnTo>
                    <a:pt x="562" y="527"/>
                  </a:lnTo>
                  <a:lnTo>
                    <a:pt x="568" y="521"/>
                  </a:lnTo>
                  <a:lnTo>
                    <a:pt x="574" y="521"/>
                  </a:lnTo>
                  <a:lnTo>
                    <a:pt x="604" y="521"/>
                  </a:lnTo>
                  <a:lnTo>
                    <a:pt x="646" y="515"/>
                  </a:lnTo>
                  <a:lnTo>
                    <a:pt x="712" y="497"/>
                  </a:lnTo>
                  <a:lnTo>
                    <a:pt x="790" y="479"/>
                  </a:lnTo>
                  <a:lnTo>
                    <a:pt x="873" y="461"/>
                  </a:lnTo>
                  <a:lnTo>
                    <a:pt x="963" y="443"/>
                  </a:lnTo>
                  <a:lnTo>
                    <a:pt x="1059" y="431"/>
                  </a:lnTo>
                  <a:lnTo>
                    <a:pt x="1148" y="425"/>
                  </a:lnTo>
                  <a:lnTo>
                    <a:pt x="1178" y="425"/>
                  </a:lnTo>
                  <a:lnTo>
                    <a:pt x="1214" y="437"/>
                  </a:lnTo>
                  <a:lnTo>
                    <a:pt x="1292" y="461"/>
                  </a:lnTo>
                  <a:lnTo>
                    <a:pt x="1340" y="479"/>
                  </a:lnTo>
                  <a:lnTo>
                    <a:pt x="1382" y="503"/>
                  </a:lnTo>
                  <a:lnTo>
                    <a:pt x="1417" y="533"/>
                  </a:lnTo>
                  <a:lnTo>
                    <a:pt x="1441" y="563"/>
                  </a:lnTo>
                  <a:lnTo>
                    <a:pt x="1447" y="587"/>
                  </a:lnTo>
                  <a:lnTo>
                    <a:pt x="1435" y="617"/>
                  </a:lnTo>
                  <a:lnTo>
                    <a:pt x="1423" y="629"/>
                  </a:lnTo>
                  <a:lnTo>
                    <a:pt x="1405" y="641"/>
                  </a:lnTo>
                  <a:lnTo>
                    <a:pt x="1376" y="653"/>
                  </a:lnTo>
                  <a:lnTo>
                    <a:pt x="1346" y="665"/>
                  </a:lnTo>
                  <a:lnTo>
                    <a:pt x="1280" y="683"/>
                  </a:lnTo>
                  <a:lnTo>
                    <a:pt x="1226" y="701"/>
                  </a:lnTo>
                  <a:lnTo>
                    <a:pt x="1178" y="719"/>
                  </a:lnTo>
                  <a:lnTo>
                    <a:pt x="1142" y="743"/>
                  </a:lnTo>
                  <a:lnTo>
                    <a:pt x="1112" y="755"/>
                  </a:lnTo>
                  <a:lnTo>
                    <a:pt x="1089" y="773"/>
                  </a:lnTo>
                  <a:lnTo>
                    <a:pt x="1077" y="791"/>
                  </a:lnTo>
                  <a:lnTo>
                    <a:pt x="1065" y="809"/>
                  </a:lnTo>
                  <a:lnTo>
                    <a:pt x="1059" y="833"/>
                  </a:lnTo>
                  <a:lnTo>
                    <a:pt x="1065" y="857"/>
                  </a:lnTo>
                  <a:lnTo>
                    <a:pt x="1077" y="869"/>
                  </a:lnTo>
                  <a:lnTo>
                    <a:pt x="1083" y="875"/>
                  </a:lnTo>
                  <a:lnTo>
                    <a:pt x="1089" y="881"/>
                  </a:lnTo>
                  <a:lnTo>
                    <a:pt x="1106" y="881"/>
                  </a:lnTo>
                  <a:lnTo>
                    <a:pt x="1124" y="875"/>
                  </a:lnTo>
                  <a:lnTo>
                    <a:pt x="1148" y="875"/>
                  </a:lnTo>
                  <a:lnTo>
                    <a:pt x="1208" y="869"/>
                  </a:lnTo>
                  <a:lnTo>
                    <a:pt x="1268" y="863"/>
                  </a:lnTo>
                  <a:lnTo>
                    <a:pt x="1328" y="863"/>
                  </a:lnTo>
                  <a:lnTo>
                    <a:pt x="1388" y="857"/>
                  </a:lnTo>
                  <a:lnTo>
                    <a:pt x="1411" y="857"/>
                  </a:lnTo>
                  <a:lnTo>
                    <a:pt x="1429" y="851"/>
                  </a:lnTo>
                  <a:lnTo>
                    <a:pt x="1441" y="851"/>
                  </a:lnTo>
                  <a:lnTo>
                    <a:pt x="1447" y="851"/>
                  </a:lnTo>
                  <a:lnTo>
                    <a:pt x="1459" y="845"/>
                  </a:lnTo>
                  <a:lnTo>
                    <a:pt x="1483" y="833"/>
                  </a:lnTo>
                  <a:lnTo>
                    <a:pt x="1525" y="815"/>
                  </a:lnTo>
                  <a:lnTo>
                    <a:pt x="1573" y="791"/>
                  </a:lnTo>
                  <a:lnTo>
                    <a:pt x="1675" y="743"/>
                  </a:lnTo>
                  <a:lnTo>
                    <a:pt x="1716" y="725"/>
                  </a:lnTo>
                  <a:lnTo>
                    <a:pt x="1752" y="713"/>
                  </a:lnTo>
                  <a:lnTo>
                    <a:pt x="1806" y="689"/>
                  </a:lnTo>
                  <a:lnTo>
                    <a:pt x="1842" y="653"/>
                  </a:lnTo>
                  <a:lnTo>
                    <a:pt x="1866" y="611"/>
                  </a:lnTo>
                  <a:lnTo>
                    <a:pt x="1884" y="581"/>
                  </a:lnTo>
                  <a:lnTo>
                    <a:pt x="1926" y="515"/>
                  </a:lnTo>
                  <a:lnTo>
                    <a:pt x="1979" y="449"/>
                  </a:lnTo>
                  <a:lnTo>
                    <a:pt x="2039" y="389"/>
                  </a:lnTo>
                  <a:lnTo>
                    <a:pt x="2105" y="341"/>
                  </a:lnTo>
                  <a:lnTo>
                    <a:pt x="2159" y="299"/>
                  </a:lnTo>
                  <a:lnTo>
                    <a:pt x="2207" y="269"/>
                  </a:lnTo>
                  <a:lnTo>
                    <a:pt x="2237" y="245"/>
                  </a:lnTo>
                  <a:lnTo>
                    <a:pt x="2249" y="239"/>
                  </a:lnTo>
                  <a:lnTo>
                    <a:pt x="2249" y="239"/>
                  </a:lnTo>
                  <a:lnTo>
                    <a:pt x="2392" y="167"/>
                  </a:lnTo>
                  <a:lnTo>
                    <a:pt x="2392" y="60"/>
                  </a:lnTo>
                  <a:lnTo>
                    <a:pt x="2392" y="0"/>
                  </a:lnTo>
                  <a:lnTo>
                    <a:pt x="2344" y="18"/>
                  </a:lnTo>
                  <a:lnTo>
                    <a:pt x="2302" y="36"/>
                  </a:lnTo>
                  <a:lnTo>
                    <a:pt x="2302" y="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3839" y="1854"/>
              <a:ext cx="577" cy="258"/>
            </a:xfrm>
            <a:custGeom>
              <a:rect b="b" l="l" r="r" t="t"/>
              <a:pathLst>
                <a:path extrusionOk="0" h="257" w="550">
                  <a:moveTo>
                    <a:pt x="30" y="245"/>
                  </a:moveTo>
                  <a:lnTo>
                    <a:pt x="18" y="251"/>
                  </a:lnTo>
                  <a:lnTo>
                    <a:pt x="6" y="257"/>
                  </a:lnTo>
                  <a:lnTo>
                    <a:pt x="0" y="257"/>
                  </a:lnTo>
                  <a:lnTo>
                    <a:pt x="305" y="113"/>
                  </a:lnTo>
                  <a:lnTo>
                    <a:pt x="520" y="0"/>
                  </a:lnTo>
                  <a:lnTo>
                    <a:pt x="526" y="6"/>
                  </a:lnTo>
                  <a:lnTo>
                    <a:pt x="544" y="18"/>
                  </a:lnTo>
                  <a:lnTo>
                    <a:pt x="550" y="24"/>
                  </a:lnTo>
                  <a:lnTo>
                    <a:pt x="550" y="36"/>
                  </a:lnTo>
                  <a:lnTo>
                    <a:pt x="544" y="42"/>
                  </a:lnTo>
                  <a:lnTo>
                    <a:pt x="526" y="54"/>
                  </a:lnTo>
                  <a:lnTo>
                    <a:pt x="514" y="60"/>
                  </a:lnTo>
                  <a:lnTo>
                    <a:pt x="502" y="66"/>
                  </a:lnTo>
                  <a:lnTo>
                    <a:pt x="448" y="84"/>
                  </a:lnTo>
                  <a:lnTo>
                    <a:pt x="382" y="113"/>
                  </a:lnTo>
                  <a:lnTo>
                    <a:pt x="305" y="143"/>
                  </a:lnTo>
                  <a:lnTo>
                    <a:pt x="227" y="173"/>
                  </a:lnTo>
                  <a:lnTo>
                    <a:pt x="149" y="203"/>
                  </a:lnTo>
                  <a:lnTo>
                    <a:pt x="83" y="227"/>
                  </a:lnTo>
                  <a:lnTo>
                    <a:pt x="30" y="245"/>
                  </a:lnTo>
                  <a:lnTo>
                    <a:pt x="30" y="245"/>
                  </a:lnTo>
                  <a:close/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327" y="1642"/>
              <a:ext cx="5" cy="1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1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839" y="1728"/>
              <a:ext cx="716" cy="383"/>
            </a:xfrm>
            <a:custGeom>
              <a:rect b="b" l="l" r="r" t="t"/>
              <a:pathLst>
                <a:path extrusionOk="0" h="383" w="716">
                  <a:moveTo>
                    <a:pt x="659" y="6"/>
                  </a:moveTo>
                  <a:lnTo>
                    <a:pt x="588" y="42"/>
                  </a:lnTo>
                  <a:lnTo>
                    <a:pt x="515" y="84"/>
                  </a:lnTo>
                  <a:lnTo>
                    <a:pt x="509" y="90"/>
                  </a:lnTo>
                  <a:lnTo>
                    <a:pt x="485" y="102"/>
                  </a:lnTo>
                  <a:lnTo>
                    <a:pt x="455" y="120"/>
                  </a:lnTo>
                  <a:lnTo>
                    <a:pt x="425" y="138"/>
                  </a:lnTo>
                  <a:lnTo>
                    <a:pt x="371" y="168"/>
                  </a:lnTo>
                  <a:lnTo>
                    <a:pt x="306" y="198"/>
                  </a:lnTo>
                  <a:lnTo>
                    <a:pt x="186" y="251"/>
                  </a:lnTo>
                  <a:lnTo>
                    <a:pt x="131" y="269"/>
                  </a:lnTo>
                  <a:lnTo>
                    <a:pt x="89" y="287"/>
                  </a:lnTo>
                  <a:lnTo>
                    <a:pt x="53" y="305"/>
                  </a:lnTo>
                  <a:lnTo>
                    <a:pt x="36" y="311"/>
                  </a:lnTo>
                  <a:lnTo>
                    <a:pt x="12" y="329"/>
                  </a:lnTo>
                  <a:lnTo>
                    <a:pt x="0" y="353"/>
                  </a:lnTo>
                  <a:lnTo>
                    <a:pt x="0" y="371"/>
                  </a:lnTo>
                  <a:lnTo>
                    <a:pt x="0" y="383"/>
                  </a:lnTo>
                  <a:lnTo>
                    <a:pt x="0" y="383"/>
                  </a:lnTo>
                  <a:lnTo>
                    <a:pt x="12" y="371"/>
                  </a:lnTo>
                  <a:lnTo>
                    <a:pt x="30" y="353"/>
                  </a:lnTo>
                  <a:lnTo>
                    <a:pt x="53" y="335"/>
                  </a:lnTo>
                  <a:lnTo>
                    <a:pt x="77" y="317"/>
                  </a:lnTo>
                  <a:lnTo>
                    <a:pt x="101" y="311"/>
                  </a:lnTo>
                  <a:lnTo>
                    <a:pt x="131" y="299"/>
                  </a:lnTo>
                  <a:lnTo>
                    <a:pt x="204" y="269"/>
                  </a:lnTo>
                  <a:lnTo>
                    <a:pt x="240" y="251"/>
                  </a:lnTo>
                  <a:lnTo>
                    <a:pt x="270" y="239"/>
                  </a:lnTo>
                  <a:lnTo>
                    <a:pt x="294" y="228"/>
                  </a:lnTo>
                  <a:lnTo>
                    <a:pt x="312" y="222"/>
                  </a:lnTo>
                  <a:lnTo>
                    <a:pt x="330" y="210"/>
                  </a:lnTo>
                  <a:lnTo>
                    <a:pt x="365" y="186"/>
                  </a:lnTo>
                  <a:lnTo>
                    <a:pt x="419" y="156"/>
                  </a:lnTo>
                  <a:lnTo>
                    <a:pt x="473" y="120"/>
                  </a:lnTo>
                  <a:lnTo>
                    <a:pt x="527" y="90"/>
                  </a:lnTo>
                  <a:lnTo>
                    <a:pt x="576" y="60"/>
                  </a:lnTo>
                  <a:lnTo>
                    <a:pt x="612" y="42"/>
                  </a:lnTo>
                  <a:lnTo>
                    <a:pt x="629" y="36"/>
                  </a:lnTo>
                  <a:lnTo>
                    <a:pt x="647" y="30"/>
                  </a:lnTo>
                  <a:lnTo>
                    <a:pt x="677" y="18"/>
                  </a:lnTo>
                  <a:lnTo>
                    <a:pt x="701" y="6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659" y="6"/>
                  </a:lnTo>
                  <a:lnTo>
                    <a:pt x="716" y="63"/>
                  </a:lnTo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453" y="2271"/>
              <a:ext cx="318" cy="225"/>
            </a:xfrm>
            <a:custGeom>
              <a:rect b="b" l="l" r="r" t="t"/>
              <a:pathLst>
                <a:path extrusionOk="0" h="225" w="318">
                  <a:moveTo>
                    <a:pt x="6" y="225"/>
                  </a:moveTo>
                  <a:lnTo>
                    <a:pt x="0" y="195"/>
                  </a:lnTo>
                  <a:lnTo>
                    <a:pt x="315" y="0"/>
                  </a:lnTo>
                  <a:lnTo>
                    <a:pt x="303" y="27"/>
                  </a:lnTo>
                  <a:lnTo>
                    <a:pt x="318" y="42"/>
                  </a:lnTo>
                </a:path>
              </a:pathLst>
            </a:custGeom>
            <a:gradFill>
              <a:gsLst>
                <a:gs pos="0">
                  <a:srgbClr val="F4F7FB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0" y="2658"/>
              <a:ext cx="2595" cy="933"/>
            </a:xfrm>
            <a:custGeom>
              <a:rect b="b" l="l" r="r" t="t"/>
              <a:pathLst>
                <a:path extrusionOk="0" h="933" w="2595">
                  <a:moveTo>
                    <a:pt x="981" y="675"/>
                  </a:moveTo>
                  <a:lnTo>
                    <a:pt x="1050" y="657"/>
                  </a:lnTo>
                  <a:lnTo>
                    <a:pt x="1143" y="651"/>
                  </a:lnTo>
                  <a:lnTo>
                    <a:pt x="1581" y="690"/>
                  </a:lnTo>
                  <a:lnTo>
                    <a:pt x="1623" y="738"/>
                  </a:lnTo>
                  <a:lnTo>
                    <a:pt x="1671" y="723"/>
                  </a:lnTo>
                  <a:lnTo>
                    <a:pt x="1656" y="675"/>
                  </a:lnTo>
                  <a:lnTo>
                    <a:pt x="1176" y="621"/>
                  </a:lnTo>
                  <a:lnTo>
                    <a:pt x="1797" y="534"/>
                  </a:lnTo>
                  <a:lnTo>
                    <a:pt x="1854" y="567"/>
                  </a:lnTo>
                  <a:lnTo>
                    <a:pt x="1881" y="585"/>
                  </a:lnTo>
                  <a:lnTo>
                    <a:pt x="1869" y="612"/>
                  </a:lnTo>
                  <a:lnTo>
                    <a:pt x="1995" y="852"/>
                  </a:lnTo>
                  <a:lnTo>
                    <a:pt x="2103" y="861"/>
                  </a:lnTo>
                  <a:lnTo>
                    <a:pt x="1889" y="538"/>
                  </a:lnTo>
                  <a:lnTo>
                    <a:pt x="1883" y="520"/>
                  </a:lnTo>
                  <a:lnTo>
                    <a:pt x="1872" y="508"/>
                  </a:lnTo>
                  <a:lnTo>
                    <a:pt x="1842" y="490"/>
                  </a:lnTo>
                  <a:lnTo>
                    <a:pt x="1806" y="478"/>
                  </a:lnTo>
                  <a:lnTo>
                    <a:pt x="1770" y="466"/>
                  </a:lnTo>
                  <a:lnTo>
                    <a:pt x="1752" y="454"/>
                  </a:lnTo>
                  <a:lnTo>
                    <a:pt x="1740" y="448"/>
                  </a:lnTo>
                  <a:lnTo>
                    <a:pt x="1746" y="436"/>
                  </a:lnTo>
                  <a:lnTo>
                    <a:pt x="1758" y="436"/>
                  </a:lnTo>
                  <a:lnTo>
                    <a:pt x="1782" y="430"/>
                  </a:lnTo>
                  <a:lnTo>
                    <a:pt x="1830" y="430"/>
                  </a:lnTo>
                  <a:lnTo>
                    <a:pt x="1854" y="430"/>
                  </a:lnTo>
                  <a:lnTo>
                    <a:pt x="1877" y="424"/>
                  </a:lnTo>
                  <a:lnTo>
                    <a:pt x="1925" y="400"/>
                  </a:lnTo>
                  <a:lnTo>
                    <a:pt x="1955" y="394"/>
                  </a:lnTo>
                  <a:lnTo>
                    <a:pt x="1979" y="394"/>
                  </a:lnTo>
                  <a:lnTo>
                    <a:pt x="2052" y="396"/>
                  </a:lnTo>
                  <a:lnTo>
                    <a:pt x="2046" y="456"/>
                  </a:lnTo>
                  <a:lnTo>
                    <a:pt x="2253" y="732"/>
                  </a:lnTo>
                  <a:lnTo>
                    <a:pt x="2334" y="816"/>
                  </a:lnTo>
                  <a:lnTo>
                    <a:pt x="2415" y="933"/>
                  </a:lnTo>
                  <a:lnTo>
                    <a:pt x="2430" y="909"/>
                  </a:lnTo>
                  <a:lnTo>
                    <a:pt x="2397" y="828"/>
                  </a:lnTo>
                  <a:lnTo>
                    <a:pt x="2094" y="412"/>
                  </a:lnTo>
                  <a:lnTo>
                    <a:pt x="2088" y="400"/>
                  </a:lnTo>
                  <a:lnTo>
                    <a:pt x="2076" y="376"/>
                  </a:lnTo>
                  <a:lnTo>
                    <a:pt x="2046" y="346"/>
                  </a:lnTo>
                  <a:lnTo>
                    <a:pt x="2015" y="322"/>
                  </a:lnTo>
                  <a:lnTo>
                    <a:pt x="1997" y="304"/>
                  </a:lnTo>
                  <a:lnTo>
                    <a:pt x="1979" y="292"/>
                  </a:lnTo>
                  <a:lnTo>
                    <a:pt x="1967" y="286"/>
                  </a:lnTo>
                  <a:lnTo>
                    <a:pt x="1967" y="286"/>
                  </a:lnTo>
                  <a:lnTo>
                    <a:pt x="1973" y="286"/>
                  </a:lnTo>
                  <a:lnTo>
                    <a:pt x="1985" y="286"/>
                  </a:lnTo>
                  <a:lnTo>
                    <a:pt x="2009" y="286"/>
                  </a:lnTo>
                  <a:lnTo>
                    <a:pt x="2040" y="298"/>
                  </a:lnTo>
                  <a:lnTo>
                    <a:pt x="2082" y="322"/>
                  </a:lnTo>
                  <a:lnTo>
                    <a:pt x="2124" y="348"/>
                  </a:lnTo>
                  <a:lnTo>
                    <a:pt x="2199" y="384"/>
                  </a:lnTo>
                  <a:lnTo>
                    <a:pt x="2325" y="426"/>
                  </a:lnTo>
                  <a:lnTo>
                    <a:pt x="2394" y="448"/>
                  </a:lnTo>
                  <a:lnTo>
                    <a:pt x="2523" y="522"/>
                  </a:lnTo>
                  <a:lnTo>
                    <a:pt x="2595" y="516"/>
                  </a:lnTo>
                  <a:lnTo>
                    <a:pt x="2442" y="454"/>
                  </a:lnTo>
                  <a:lnTo>
                    <a:pt x="2388" y="424"/>
                  </a:lnTo>
                  <a:lnTo>
                    <a:pt x="2327" y="388"/>
                  </a:lnTo>
                  <a:lnTo>
                    <a:pt x="2219" y="340"/>
                  </a:lnTo>
                  <a:lnTo>
                    <a:pt x="2106" y="292"/>
                  </a:lnTo>
                  <a:lnTo>
                    <a:pt x="2052" y="280"/>
                  </a:lnTo>
                  <a:lnTo>
                    <a:pt x="2003" y="268"/>
                  </a:lnTo>
                  <a:lnTo>
                    <a:pt x="1955" y="262"/>
                  </a:lnTo>
                  <a:lnTo>
                    <a:pt x="1919" y="268"/>
                  </a:lnTo>
                  <a:lnTo>
                    <a:pt x="1877" y="274"/>
                  </a:lnTo>
                  <a:lnTo>
                    <a:pt x="1812" y="274"/>
                  </a:lnTo>
                  <a:lnTo>
                    <a:pt x="1752" y="274"/>
                  </a:lnTo>
                  <a:lnTo>
                    <a:pt x="1703" y="286"/>
                  </a:lnTo>
                  <a:lnTo>
                    <a:pt x="1661" y="292"/>
                  </a:lnTo>
                  <a:lnTo>
                    <a:pt x="1631" y="304"/>
                  </a:lnTo>
                  <a:lnTo>
                    <a:pt x="1607" y="316"/>
                  </a:lnTo>
                  <a:lnTo>
                    <a:pt x="1595" y="322"/>
                  </a:lnTo>
                  <a:lnTo>
                    <a:pt x="1589" y="322"/>
                  </a:lnTo>
                  <a:lnTo>
                    <a:pt x="1500" y="334"/>
                  </a:lnTo>
                  <a:lnTo>
                    <a:pt x="1409" y="358"/>
                  </a:lnTo>
                  <a:lnTo>
                    <a:pt x="1236" y="418"/>
                  </a:lnTo>
                  <a:lnTo>
                    <a:pt x="1152" y="442"/>
                  </a:lnTo>
                  <a:lnTo>
                    <a:pt x="1061" y="460"/>
                  </a:lnTo>
                  <a:lnTo>
                    <a:pt x="966" y="460"/>
                  </a:lnTo>
                  <a:lnTo>
                    <a:pt x="918" y="454"/>
                  </a:lnTo>
                  <a:lnTo>
                    <a:pt x="870" y="442"/>
                  </a:lnTo>
                  <a:lnTo>
                    <a:pt x="858" y="436"/>
                  </a:lnTo>
                  <a:lnTo>
                    <a:pt x="828" y="430"/>
                  </a:lnTo>
                  <a:lnTo>
                    <a:pt x="791" y="412"/>
                  </a:lnTo>
                  <a:lnTo>
                    <a:pt x="743" y="388"/>
                  </a:lnTo>
                  <a:lnTo>
                    <a:pt x="690" y="364"/>
                  </a:lnTo>
                  <a:lnTo>
                    <a:pt x="636" y="334"/>
                  </a:lnTo>
                  <a:lnTo>
                    <a:pt x="515" y="280"/>
                  </a:lnTo>
                  <a:lnTo>
                    <a:pt x="467" y="256"/>
                  </a:lnTo>
                  <a:lnTo>
                    <a:pt x="443" y="244"/>
                  </a:lnTo>
                  <a:lnTo>
                    <a:pt x="0" y="0"/>
                  </a:lnTo>
                  <a:lnTo>
                    <a:pt x="123" y="120"/>
                  </a:lnTo>
                  <a:lnTo>
                    <a:pt x="585" y="390"/>
                  </a:lnTo>
                  <a:lnTo>
                    <a:pt x="708" y="462"/>
                  </a:lnTo>
                  <a:lnTo>
                    <a:pt x="849" y="543"/>
                  </a:lnTo>
                  <a:lnTo>
                    <a:pt x="882" y="564"/>
                  </a:lnTo>
                  <a:lnTo>
                    <a:pt x="897" y="621"/>
                  </a:lnTo>
                  <a:lnTo>
                    <a:pt x="981" y="675"/>
                  </a:lnTo>
                  <a:close/>
                </a:path>
              </a:pathLst>
            </a:custGeom>
            <a:gradFill>
              <a:gsLst>
                <a:gs pos="0">
                  <a:srgbClr val="F5F8FC"/>
                </a:gs>
                <a:gs pos="100000">
                  <a:schemeClr val="lt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0" y="2994"/>
              <a:ext cx="2723" cy="1091"/>
            </a:xfrm>
            <a:custGeom>
              <a:rect b="b" l="l" r="r" t="t"/>
              <a:pathLst>
                <a:path extrusionOk="0" h="1091" w="2723">
                  <a:moveTo>
                    <a:pt x="2723" y="299"/>
                  </a:moveTo>
                  <a:lnTo>
                    <a:pt x="2715" y="240"/>
                  </a:lnTo>
                  <a:lnTo>
                    <a:pt x="2656" y="195"/>
                  </a:lnTo>
                  <a:lnTo>
                    <a:pt x="2370" y="72"/>
                  </a:lnTo>
                  <a:lnTo>
                    <a:pt x="2303" y="54"/>
                  </a:lnTo>
                  <a:lnTo>
                    <a:pt x="2585" y="186"/>
                  </a:lnTo>
                  <a:lnTo>
                    <a:pt x="2591" y="192"/>
                  </a:lnTo>
                  <a:lnTo>
                    <a:pt x="2597" y="198"/>
                  </a:lnTo>
                  <a:lnTo>
                    <a:pt x="2621" y="228"/>
                  </a:lnTo>
                  <a:lnTo>
                    <a:pt x="2639" y="258"/>
                  </a:lnTo>
                  <a:lnTo>
                    <a:pt x="2646" y="270"/>
                  </a:lnTo>
                  <a:lnTo>
                    <a:pt x="2639" y="276"/>
                  </a:lnTo>
                  <a:lnTo>
                    <a:pt x="2603" y="282"/>
                  </a:lnTo>
                  <a:lnTo>
                    <a:pt x="2555" y="282"/>
                  </a:lnTo>
                  <a:lnTo>
                    <a:pt x="2507" y="276"/>
                  </a:lnTo>
                  <a:lnTo>
                    <a:pt x="2453" y="264"/>
                  </a:lnTo>
                  <a:lnTo>
                    <a:pt x="2394" y="246"/>
                  </a:lnTo>
                  <a:lnTo>
                    <a:pt x="2340" y="222"/>
                  </a:lnTo>
                  <a:lnTo>
                    <a:pt x="2321" y="216"/>
                  </a:lnTo>
                  <a:lnTo>
                    <a:pt x="2297" y="204"/>
                  </a:lnTo>
                  <a:lnTo>
                    <a:pt x="2171" y="126"/>
                  </a:lnTo>
                  <a:lnTo>
                    <a:pt x="2165" y="120"/>
                  </a:lnTo>
                  <a:lnTo>
                    <a:pt x="2154" y="102"/>
                  </a:lnTo>
                  <a:lnTo>
                    <a:pt x="2112" y="66"/>
                  </a:lnTo>
                  <a:lnTo>
                    <a:pt x="2064" y="24"/>
                  </a:lnTo>
                  <a:lnTo>
                    <a:pt x="2046" y="6"/>
                  </a:lnTo>
                  <a:lnTo>
                    <a:pt x="2034" y="0"/>
                  </a:lnTo>
                  <a:lnTo>
                    <a:pt x="2088" y="72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08"/>
                  </a:lnTo>
                  <a:lnTo>
                    <a:pt x="2106" y="114"/>
                  </a:lnTo>
                  <a:lnTo>
                    <a:pt x="2112" y="114"/>
                  </a:lnTo>
                  <a:lnTo>
                    <a:pt x="2406" y="516"/>
                  </a:lnTo>
                  <a:lnTo>
                    <a:pt x="2412" y="534"/>
                  </a:lnTo>
                  <a:lnTo>
                    <a:pt x="2412" y="552"/>
                  </a:lnTo>
                  <a:lnTo>
                    <a:pt x="2394" y="576"/>
                  </a:lnTo>
                  <a:lnTo>
                    <a:pt x="2364" y="588"/>
                  </a:lnTo>
                  <a:lnTo>
                    <a:pt x="2321" y="588"/>
                  </a:lnTo>
                  <a:lnTo>
                    <a:pt x="2279" y="564"/>
                  </a:lnTo>
                  <a:lnTo>
                    <a:pt x="2237" y="534"/>
                  </a:lnTo>
                  <a:lnTo>
                    <a:pt x="2201" y="504"/>
                  </a:lnTo>
                  <a:lnTo>
                    <a:pt x="2195" y="498"/>
                  </a:lnTo>
                  <a:lnTo>
                    <a:pt x="2189" y="492"/>
                  </a:lnTo>
                  <a:lnTo>
                    <a:pt x="2171" y="462"/>
                  </a:lnTo>
                  <a:lnTo>
                    <a:pt x="2142" y="420"/>
                  </a:lnTo>
                  <a:lnTo>
                    <a:pt x="2100" y="378"/>
                  </a:lnTo>
                  <a:lnTo>
                    <a:pt x="2058" y="330"/>
                  </a:lnTo>
                  <a:lnTo>
                    <a:pt x="2040" y="318"/>
                  </a:lnTo>
                  <a:lnTo>
                    <a:pt x="2028" y="300"/>
                  </a:lnTo>
                  <a:lnTo>
                    <a:pt x="2009" y="264"/>
                  </a:lnTo>
                  <a:lnTo>
                    <a:pt x="1991" y="234"/>
                  </a:lnTo>
                  <a:lnTo>
                    <a:pt x="1985" y="210"/>
                  </a:lnTo>
                  <a:lnTo>
                    <a:pt x="1973" y="192"/>
                  </a:lnTo>
                  <a:lnTo>
                    <a:pt x="1967" y="180"/>
                  </a:lnTo>
                  <a:lnTo>
                    <a:pt x="1949" y="174"/>
                  </a:lnTo>
                  <a:lnTo>
                    <a:pt x="1907" y="156"/>
                  </a:lnTo>
                  <a:lnTo>
                    <a:pt x="1860" y="138"/>
                  </a:lnTo>
                  <a:lnTo>
                    <a:pt x="1836" y="132"/>
                  </a:lnTo>
                  <a:lnTo>
                    <a:pt x="1824" y="132"/>
                  </a:lnTo>
                  <a:lnTo>
                    <a:pt x="1806" y="132"/>
                  </a:lnTo>
                  <a:lnTo>
                    <a:pt x="1800" y="138"/>
                  </a:lnTo>
                  <a:lnTo>
                    <a:pt x="1794" y="144"/>
                  </a:lnTo>
                  <a:lnTo>
                    <a:pt x="1794" y="144"/>
                  </a:lnTo>
                  <a:lnTo>
                    <a:pt x="1842" y="156"/>
                  </a:lnTo>
                  <a:lnTo>
                    <a:pt x="1872" y="180"/>
                  </a:lnTo>
                  <a:lnTo>
                    <a:pt x="1889" y="204"/>
                  </a:lnTo>
                  <a:lnTo>
                    <a:pt x="1895" y="222"/>
                  </a:lnTo>
                  <a:lnTo>
                    <a:pt x="1889" y="240"/>
                  </a:lnTo>
                  <a:lnTo>
                    <a:pt x="1901" y="270"/>
                  </a:lnTo>
                  <a:lnTo>
                    <a:pt x="1919" y="318"/>
                  </a:lnTo>
                  <a:lnTo>
                    <a:pt x="1943" y="366"/>
                  </a:lnTo>
                  <a:lnTo>
                    <a:pt x="1991" y="480"/>
                  </a:lnTo>
                  <a:lnTo>
                    <a:pt x="2021" y="534"/>
                  </a:lnTo>
                  <a:lnTo>
                    <a:pt x="2040" y="582"/>
                  </a:lnTo>
                  <a:lnTo>
                    <a:pt x="2064" y="630"/>
                  </a:lnTo>
                  <a:lnTo>
                    <a:pt x="2076" y="666"/>
                  </a:lnTo>
                  <a:lnTo>
                    <a:pt x="2082" y="683"/>
                  </a:lnTo>
                  <a:lnTo>
                    <a:pt x="2070" y="695"/>
                  </a:lnTo>
                  <a:lnTo>
                    <a:pt x="2052" y="695"/>
                  </a:lnTo>
                  <a:lnTo>
                    <a:pt x="2021" y="695"/>
                  </a:lnTo>
                  <a:lnTo>
                    <a:pt x="1997" y="695"/>
                  </a:lnTo>
                  <a:lnTo>
                    <a:pt x="1973" y="689"/>
                  </a:lnTo>
                  <a:lnTo>
                    <a:pt x="1955" y="683"/>
                  </a:lnTo>
                  <a:lnTo>
                    <a:pt x="1949" y="683"/>
                  </a:lnTo>
                  <a:lnTo>
                    <a:pt x="1949" y="677"/>
                  </a:lnTo>
                  <a:lnTo>
                    <a:pt x="1943" y="672"/>
                  </a:lnTo>
                  <a:lnTo>
                    <a:pt x="1913" y="636"/>
                  </a:lnTo>
                  <a:lnTo>
                    <a:pt x="1806" y="324"/>
                  </a:lnTo>
                  <a:lnTo>
                    <a:pt x="1776" y="330"/>
                  </a:lnTo>
                  <a:lnTo>
                    <a:pt x="1746" y="330"/>
                  </a:lnTo>
                  <a:lnTo>
                    <a:pt x="1703" y="312"/>
                  </a:lnTo>
                  <a:lnTo>
                    <a:pt x="1673" y="288"/>
                  </a:lnTo>
                  <a:lnTo>
                    <a:pt x="1667" y="276"/>
                  </a:lnTo>
                  <a:lnTo>
                    <a:pt x="1655" y="270"/>
                  </a:lnTo>
                  <a:lnTo>
                    <a:pt x="1637" y="276"/>
                  </a:lnTo>
                  <a:lnTo>
                    <a:pt x="1631" y="288"/>
                  </a:lnTo>
                  <a:lnTo>
                    <a:pt x="1625" y="306"/>
                  </a:lnTo>
                  <a:lnTo>
                    <a:pt x="1625" y="312"/>
                  </a:lnTo>
                  <a:lnTo>
                    <a:pt x="1643" y="318"/>
                  </a:lnTo>
                  <a:lnTo>
                    <a:pt x="1655" y="336"/>
                  </a:lnTo>
                  <a:lnTo>
                    <a:pt x="1667" y="366"/>
                  </a:lnTo>
                  <a:lnTo>
                    <a:pt x="1673" y="402"/>
                  </a:lnTo>
                  <a:lnTo>
                    <a:pt x="1673" y="408"/>
                  </a:lnTo>
                  <a:lnTo>
                    <a:pt x="1673" y="414"/>
                  </a:lnTo>
                  <a:lnTo>
                    <a:pt x="1716" y="761"/>
                  </a:lnTo>
                  <a:lnTo>
                    <a:pt x="1716" y="773"/>
                  </a:lnTo>
                  <a:lnTo>
                    <a:pt x="1716" y="779"/>
                  </a:lnTo>
                  <a:lnTo>
                    <a:pt x="1709" y="773"/>
                  </a:lnTo>
                  <a:lnTo>
                    <a:pt x="1703" y="755"/>
                  </a:lnTo>
                  <a:lnTo>
                    <a:pt x="1697" y="749"/>
                  </a:lnTo>
                  <a:lnTo>
                    <a:pt x="1691" y="737"/>
                  </a:lnTo>
                  <a:lnTo>
                    <a:pt x="1679" y="713"/>
                  </a:lnTo>
                  <a:lnTo>
                    <a:pt x="1661" y="672"/>
                  </a:lnTo>
                  <a:lnTo>
                    <a:pt x="1643" y="630"/>
                  </a:lnTo>
                  <a:lnTo>
                    <a:pt x="1613" y="582"/>
                  </a:lnTo>
                  <a:lnTo>
                    <a:pt x="1589" y="540"/>
                  </a:lnTo>
                  <a:lnTo>
                    <a:pt x="1560" y="510"/>
                  </a:lnTo>
                  <a:lnTo>
                    <a:pt x="1536" y="492"/>
                  </a:lnTo>
                  <a:lnTo>
                    <a:pt x="1494" y="480"/>
                  </a:lnTo>
                  <a:lnTo>
                    <a:pt x="1446" y="480"/>
                  </a:lnTo>
                  <a:lnTo>
                    <a:pt x="1397" y="486"/>
                  </a:lnTo>
                  <a:lnTo>
                    <a:pt x="1349" y="498"/>
                  </a:lnTo>
                  <a:lnTo>
                    <a:pt x="1248" y="528"/>
                  </a:lnTo>
                  <a:lnTo>
                    <a:pt x="1158" y="570"/>
                  </a:lnTo>
                  <a:lnTo>
                    <a:pt x="1104" y="600"/>
                  </a:lnTo>
                  <a:lnTo>
                    <a:pt x="1037" y="624"/>
                  </a:lnTo>
                  <a:lnTo>
                    <a:pt x="996" y="630"/>
                  </a:lnTo>
                  <a:lnTo>
                    <a:pt x="948" y="630"/>
                  </a:lnTo>
                  <a:lnTo>
                    <a:pt x="900" y="618"/>
                  </a:lnTo>
                  <a:lnTo>
                    <a:pt x="840" y="588"/>
                  </a:lnTo>
                  <a:lnTo>
                    <a:pt x="714" y="534"/>
                  </a:lnTo>
                  <a:lnTo>
                    <a:pt x="582" y="474"/>
                  </a:lnTo>
                  <a:lnTo>
                    <a:pt x="443" y="408"/>
                  </a:lnTo>
                  <a:lnTo>
                    <a:pt x="318" y="348"/>
                  </a:lnTo>
                  <a:lnTo>
                    <a:pt x="198" y="288"/>
                  </a:lnTo>
                  <a:lnTo>
                    <a:pt x="149" y="264"/>
                  </a:lnTo>
                  <a:lnTo>
                    <a:pt x="102" y="240"/>
                  </a:lnTo>
                  <a:lnTo>
                    <a:pt x="0" y="187"/>
                  </a:lnTo>
                  <a:lnTo>
                    <a:pt x="0" y="460"/>
                  </a:lnTo>
                  <a:lnTo>
                    <a:pt x="36" y="474"/>
                  </a:lnTo>
                  <a:lnTo>
                    <a:pt x="149" y="516"/>
                  </a:lnTo>
                  <a:lnTo>
                    <a:pt x="216" y="540"/>
                  </a:lnTo>
                  <a:lnTo>
                    <a:pt x="288" y="570"/>
                  </a:lnTo>
                  <a:lnTo>
                    <a:pt x="348" y="594"/>
                  </a:lnTo>
                  <a:lnTo>
                    <a:pt x="396" y="618"/>
                  </a:lnTo>
                  <a:lnTo>
                    <a:pt x="432" y="636"/>
                  </a:lnTo>
                  <a:lnTo>
                    <a:pt x="461" y="654"/>
                  </a:lnTo>
                  <a:lnTo>
                    <a:pt x="504" y="672"/>
                  </a:lnTo>
                  <a:lnTo>
                    <a:pt x="588" y="707"/>
                  </a:lnTo>
                  <a:lnTo>
                    <a:pt x="684" y="743"/>
                  </a:lnTo>
                  <a:lnTo>
                    <a:pt x="725" y="755"/>
                  </a:lnTo>
                  <a:lnTo>
                    <a:pt x="761" y="767"/>
                  </a:lnTo>
                  <a:lnTo>
                    <a:pt x="828" y="779"/>
                  </a:lnTo>
                  <a:lnTo>
                    <a:pt x="894" y="785"/>
                  </a:lnTo>
                  <a:lnTo>
                    <a:pt x="966" y="791"/>
                  </a:lnTo>
                  <a:lnTo>
                    <a:pt x="1031" y="791"/>
                  </a:lnTo>
                  <a:lnTo>
                    <a:pt x="1092" y="785"/>
                  </a:lnTo>
                  <a:lnTo>
                    <a:pt x="1146" y="785"/>
                  </a:lnTo>
                  <a:lnTo>
                    <a:pt x="1176" y="779"/>
                  </a:lnTo>
                  <a:lnTo>
                    <a:pt x="1188" y="779"/>
                  </a:lnTo>
                  <a:lnTo>
                    <a:pt x="1188" y="779"/>
                  </a:lnTo>
                  <a:lnTo>
                    <a:pt x="1236" y="785"/>
                  </a:lnTo>
                  <a:lnTo>
                    <a:pt x="1278" y="791"/>
                  </a:lnTo>
                  <a:lnTo>
                    <a:pt x="1307" y="803"/>
                  </a:lnTo>
                  <a:lnTo>
                    <a:pt x="1337" y="809"/>
                  </a:lnTo>
                  <a:lnTo>
                    <a:pt x="1379" y="827"/>
                  </a:lnTo>
                  <a:lnTo>
                    <a:pt x="1404" y="845"/>
                  </a:lnTo>
                  <a:lnTo>
                    <a:pt x="1416" y="863"/>
                  </a:lnTo>
                  <a:lnTo>
                    <a:pt x="1416" y="875"/>
                  </a:lnTo>
                  <a:lnTo>
                    <a:pt x="1416" y="881"/>
                  </a:lnTo>
                  <a:lnTo>
                    <a:pt x="1416" y="887"/>
                  </a:lnTo>
                  <a:lnTo>
                    <a:pt x="1410" y="887"/>
                  </a:lnTo>
                  <a:lnTo>
                    <a:pt x="1397" y="893"/>
                  </a:lnTo>
                  <a:lnTo>
                    <a:pt x="1379" y="905"/>
                  </a:lnTo>
                  <a:lnTo>
                    <a:pt x="1361" y="923"/>
                  </a:lnTo>
                  <a:lnTo>
                    <a:pt x="1355" y="941"/>
                  </a:lnTo>
                  <a:lnTo>
                    <a:pt x="1361" y="971"/>
                  </a:lnTo>
                  <a:lnTo>
                    <a:pt x="1367" y="989"/>
                  </a:lnTo>
                  <a:lnTo>
                    <a:pt x="1385" y="1007"/>
                  </a:lnTo>
                  <a:lnTo>
                    <a:pt x="1404" y="1025"/>
                  </a:lnTo>
                  <a:lnTo>
                    <a:pt x="1434" y="1049"/>
                  </a:lnTo>
                  <a:lnTo>
                    <a:pt x="1464" y="1067"/>
                  </a:lnTo>
                  <a:lnTo>
                    <a:pt x="1494" y="1085"/>
                  </a:lnTo>
                  <a:lnTo>
                    <a:pt x="1554" y="1091"/>
                  </a:lnTo>
                  <a:lnTo>
                    <a:pt x="1607" y="1085"/>
                  </a:lnTo>
                  <a:lnTo>
                    <a:pt x="1661" y="1067"/>
                  </a:lnTo>
                  <a:lnTo>
                    <a:pt x="1697" y="1043"/>
                  </a:lnTo>
                  <a:lnTo>
                    <a:pt x="1734" y="1019"/>
                  </a:lnTo>
                  <a:lnTo>
                    <a:pt x="1752" y="995"/>
                  </a:lnTo>
                  <a:lnTo>
                    <a:pt x="1758" y="989"/>
                  </a:lnTo>
                  <a:lnTo>
                    <a:pt x="1812" y="989"/>
                  </a:lnTo>
                  <a:lnTo>
                    <a:pt x="1860" y="983"/>
                  </a:lnTo>
                  <a:lnTo>
                    <a:pt x="1907" y="965"/>
                  </a:lnTo>
                  <a:lnTo>
                    <a:pt x="1943" y="941"/>
                  </a:lnTo>
                  <a:lnTo>
                    <a:pt x="1973" y="917"/>
                  </a:lnTo>
                  <a:lnTo>
                    <a:pt x="2003" y="899"/>
                  </a:lnTo>
                  <a:lnTo>
                    <a:pt x="2015" y="881"/>
                  </a:lnTo>
                  <a:lnTo>
                    <a:pt x="2021" y="875"/>
                  </a:lnTo>
                  <a:lnTo>
                    <a:pt x="2201" y="899"/>
                  </a:lnTo>
                  <a:lnTo>
                    <a:pt x="2243" y="905"/>
                  </a:lnTo>
                  <a:lnTo>
                    <a:pt x="2273" y="899"/>
                  </a:lnTo>
                  <a:lnTo>
                    <a:pt x="2327" y="887"/>
                  </a:lnTo>
                  <a:lnTo>
                    <a:pt x="2364" y="863"/>
                  </a:lnTo>
                  <a:lnTo>
                    <a:pt x="2388" y="827"/>
                  </a:lnTo>
                  <a:lnTo>
                    <a:pt x="2400" y="797"/>
                  </a:lnTo>
                  <a:lnTo>
                    <a:pt x="2400" y="767"/>
                  </a:lnTo>
                  <a:lnTo>
                    <a:pt x="2400" y="743"/>
                  </a:lnTo>
                  <a:lnTo>
                    <a:pt x="2400" y="737"/>
                  </a:lnTo>
                  <a:lnTo>
                    <a:pt x="2418" y="737"/>
                  </a:lnTo>
                  <a:lnTo>
                    <a:pt x="2436" y="731"/>
                  </a:lnTo>
                  <a:lnTo>
                    <a:pt x="2471" y="701"/>
                  </a:lnTo>
                  <a:lnTo>
                    <a:pt x="2513" y="660"/>
                  </a:lnTo>
                  <a:lnTo>
                    <a:pt x="2555" y="606"/>
                  </a:lnTo>
                  <a:lnTo>
                    <a:pt x="2591" y="552"/>
                  </a:lnTo>
                  <a:lnTo>
                    <a:pt x="2621" y="504"/>
                  </a:lnTo>
                  <a:lnTo>
                    <a:pt x="2639" y="468"/>
                  </a:lnTo>
                  <a:lnTo>
                    <a:pt x="2646" y="462"/>
                  </a:lnTo>
                  <a:lnTo>
                    <a:pt x="2646" y="456"/>
                  </a:lnTo>
                  <a:lnTo>
                    <a:pt x="2693" y="374"/>
                  </a:lnTo>
                  <a:lnTo>
                    <a:pt x="2723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54" name="Google Shape;5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5" name="Google Shape;55;p3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  <a:defRPr b="0" i="0" sz="3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aramond"/>
              <a:buChar char="–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ramond"/>
              <a:buChar char="•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aramond"/>
              <a:buChar char="–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Garamond"/>
              <a:buChar char="•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cs.com/" TargetMode="External"/><Relationship Id="rId4" Type="http://schemas.openxmlformats.org/officeDocument/2006/relationships/hyperlink" Target="http://www.orkut.com/Profile.aspx?uid=348385650417627297" TargetMode="External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ctrTitle"/>
          </p:nvPr>
        </p:nvSpPr>
        <p:spPr>
          <a:xfrm>
            <a:off x="685800" y="4572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Garamond"/>
              <a:buNone/>
            </a:pPr>
            <a:r>
              <a:rPr b="1" i="0" lang="en-US" sz="5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PRESENTATION ON</a:t>
            </a:r>
            <a:br>
              <a:rPr b="1" i="0" lang="en-US" sz="5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5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CYBER LAWS</a:t>
            </a:r>
            <a:endParaRPr/>
          </a:p>
        </p:txBody>
      </p:sp>
      <p:pic>
        <p:nvPicPr>
          <p:cNvPr descr="court-judge-law-gavel-bg"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819400"/>
            <a:ext cx="32766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CYBER CRIMES</a:t>
            </a:r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14600"/>
            <a:ext cx="28956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8275" y="2514600"/>
            <a:ext cx="298132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CRIME THROUGH ORKUT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457200" y="1600200"/>
            <a:ext cx="40386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Koushambi ,24-year old software professional working for </a:t>
            </a:r>
            <a:r>
              <a:rPr b="1" i="0" lang="en-US" sz="3200" u="sng">
                <a:solidFill>
                  <a:schemeClr val="hlink"/>
                </a:solidFill>
                <a:hlinkClick r:id="rId3"/>
              </a:rPr>
              <a:t>TCS</a:t>
            </a: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Koushambi ,24-year old software professional working for TCS was brutally killed by </a:t>
            </a:r>
            <a:r>
              <a:rPr b="1" i="0" lang="en-US" sz="3200" u="sng">
                <a:solidFill>
                  <a:schemeClr val="hlink"/>
                </a:solidFill>
                <a:hlinkClick r:id="rId4"/>
              </a:rPr>
              <a:t>Manish Thakur</a:t>
            </a: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in a hotel room at Andheri.                               </a:t>
            </a:r>
            <a:endParaRPr/>
          </a:p>
        </p:txBody>
      </p:sp>
      <p:pic>
        <p:nvPicPr>
          <p:cNvPr descr="orkut-girl-th" id="209" name="Google Shape;209;p26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200" y="2286000"/>
            <a:ext cx="16764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kut-guy-th" id="210" name="Google Shape;210;p26"/>
          <p:cNvPicPr preferRelativeResize="0"/>
          <p:nvPr>
            <p:ph idx="2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267200"/>
            <a:ext cx="20574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INTERNET AND ITS EFFECT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04800" y="1600200"/>
            <a:ext cx="5334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20% - 30% of Internet pornography consumption is by </a:t>
            </a:r>
            <a:b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children of  ages 12 - 17</a:t>
            </a: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b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MySpace is being used by predators to </a:t>
            </a: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meet and entice kids online.</a:t>
            </a: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b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Specific marketing strategies are being </a:t>
            </a:r>
            <a:r>
              <a:rPr b="1" i="0" lang="en-US" sz="28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used to attract children</a:t>
            </a: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to porn sites.</a:t>
            </a:r>
            <a:endParaRPr/>
          </a:p>
        </p:txBody>
      </p:sp>
      <p:pic>
        <p:nvPicPr>
          <p:cNvPr descr="Shocked_Kidz_at_pc_sm" id="217" name="Google Shape;2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286000"/>
            <a:ext cx="25527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OFFENCES AND LAWS IN CYBER SPACE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57200" y="1600200"/>
            <a:ext cx="4876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TAMPERING WITH COMPUTER DOCUMENTS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HACKING WITH COMPUTER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PUBLISHING OBSCENE MATERIAL ON INTERNET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BREACHING OF CONFIDENTIALITY AND PRIVACY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hack"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1676400"/>
            <a:ext cx="27241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CYBER LAWS AMENDMENTS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INDIAN PENAL CODE,1860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INDIAN EVIDENCE ACT,1872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BANKER’S BOOK EVIDENCE ACT,1891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GENERAL CLAUSES ACT,1897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LAWS_   ESSENTIAL FEATURE IN TODAYS WORLD OF INTERNET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ACHIEVING GLOBAL PEACE AND HARMONY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533400" y="838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br>
              <a:rPr b="1" i="0" lang="en-US" sz="4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457200" y="2357437"/>
            <a:ext cx="8229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           </a:t>
            </a: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QUERIES WELCOMED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BIBLIOGRAPHY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LAWS RELATING TO COMPUTER,INTERNET AND E-COMMERCE</a:t>
            </a: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BY:NANDAN KAMATH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LEGAL ASPECTS OF BUSINESS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BY:AKHILESHWAR PATHAK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COMPANY LAW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BY:KC GARG,VIJAY GUPTA,POONAM GUPTA AND R.C CHAWLA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Garamond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www.google.com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Garamond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www.altavista.com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CONTENTS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NEED FOR CYBER LAWS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LAWS IN INDIA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CRIMES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OFFENCES AND LAWS IN CYBER SPACE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LAWS AMENDMENTS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CONCLUSION</a:t>
            </a:r>
            <a:endParaRPr/>
          </a:p>
          <a:p>
            <a:pPr indent="-1397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INTRODUCTION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GROWTH OF CYBER SPACE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ONSET OF INTERNET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LAW OR LAW OF INTERNET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b_online" id="162" name="Google Shape;16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2362200"/>
            <a:ext cx="28956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NEED FOR CYBER LAWS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TACKLING CYBER CRIMES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INTELLECTUAL PROPERTY RIGHTS AND COPYRIGHTS PROTECTION ACT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istockphoto_1806794_cyber_theft" id="169" name="Google Shape;16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1828800"/>
            <a:ext cx="3138487" cy="2605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CYBER LAWS IN INDIA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457200" y="1600200"/>
            <a:ext cx="4038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ITACT PASSED IN 2000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INTERNET IN INDIA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IMPLEMENTATION OF CYBER LAW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REASONS FOR DELAY IN IMPLEMENTATION OF CYBER LAWS IN INDIA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descr="logo" id="176" name="Google Shape;17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981200"/>
            <a:ext cx="3352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IT ACT PROVISIONS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email would now be a valid and legal form of communication in our country that can be duly produced and approved in a court of law.</a:t>
            </a:r>
            <a:b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Companies shall now be able to carry out electronic commerce using the legal infrastructure provided by the Act.</a:t>
            </a:r>
            <a:endParaRPr/>
          </a:p>
          <a:p>
            <a:pPr indent="-1651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Digital signatures have been given legal validity and sanction in the Act.</a:t>
            </a:r>
            <a:b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IT ACT PROVISIONS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Act now allows Government to issue notification on the web thus heralding e-governance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Garamond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statutory remedy in case if anyone breaks into companies computer systems or network and causes damages or copies data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CYBER CRIMES</a:t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457200" y="1600200"/>
            <a:ext cx="5486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CRIMES AGAINST PERSONS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eg ‘melissa’and ‘lovebug’ virus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CRIMES AGAINST PROPERTY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Garamond"/>
              <a:buNone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  eg   computer vandalism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CYBER CRIMES AGAINST     GOVERNMENT                      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Garamond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eg ‘Al-Qaeda’</a:t>
            </a:r>
            <a:endParaRPr/>
          </a:p>
        </p:txBody>
      </p:sp>
      <p:pic>
        <p:nvPicPr>
          <p:cNvPr descr="pakistan3_cia_map_nr" id="195" name="Google Shape;19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287" y="2667000"/>
            <a:ext cx="2271712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mwork">
  <a:themeElements>
    <a:clrScheme name="Teamwork 3">
      <a:dk1>
        <a:srgbClr val="000000"/>
      </a:dk1>
      <a:lt1>
        <a:srgbClr val="E0EBF6"/>
      </a:lt1>
      <a:dk2>
        <a:srgbClr val="77A4AF"/>
      </a:dk2>
      <a:lt2>
        <a:srgbClr val="F3F7FB"/>
      </a:lt2>
      <a:accent1>
        <a:srgbClr val="B9C4D7"/>
      </a:accent1>
      <a:accent2>
        <a:srgbClr val="B1A1C5"/>
      </a:accent2>
      <a:accent3>
        <a:srgbClr val="EDF3FA"/>
      </a:accent3>
      <a:accent4>
        <a:srgbClr val="000000"/>
      </a:accent4>
      <a:accent5>
        <a:srgbClr val="D9DEE8"/>
      </a:accent5>
      <a:accent6>
        <a:srgbClr val="A091B2"/>
      </a:accent6>
      <a:hlink>
        <a:srgbClr val="3F2FB5"/>
      </a:hlink>
      <a:folHlink>
        <a:srgbClr val="3189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amwork">
  <a:themeElements>
    <a:clrScheme name="Teamwork 3">
      <a:dk1>
        <a:srgbClr val="000000"/>
      </a:dk1>
      <a:lt1>
        <a:srgbClr val="E0EBF6"/>
      </a:lt1>
      <a:dk2>
        <a:srgbClr val="77A4AF"/>
      </a:dk2>
      <a:lt2>
        <a:srgbClr val="F3F7FB"/>
      </a:lt2>
      <a:accent1>
        <a:srgbClr val="B9C4D7"/>
      </a:accent1>
      <a:accent2>
        <a:srgbClr val="B1A1C5"/>
      </a:accent2>
      <a:accent3>
        <a:srgbClr val="EDF3FA"/>
      </a:accent3>
      <a:accent4>
        <a:srgbClr val="000000"/>
      </a:accent4>
      <a:accent5>
        <a:srgbClr val="D9DEE8"/>
      </a:accent5>
      <a:accent6>
        <a:srgbClr val="A091B2"/>
      </a:accent6>
      <a:hlink>
        <a:srgbClr val="3F2FB5"/>
      </a:hlink>
      <a:folHlink>
        <a:srgbClr val="31894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