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ctr">
              <a:spcBef>
                <a:spcPts val="0"/>
              </a:spcBef>
              <a:spcAft>
                <a:spcPts val="0"/>
              </a:spcAft>
              <a:buClr>
                <a:srgbClr val="3F3F3F"/>
              </a:buClr>
              <a:buSzPts val="1400"/>
              <a:buFont typeface="Arial"/>
              <a:buNone/>
              <a:defRPr b="0" i="0" sz="2800" u="none" cap="none" strike="noStrike">
                <a:solidFill>
                  <a:srgbClr val="3F3F3F"/>
                </a:solidFill>
                <a:latin typeface="Arial"/>
                <a:ea typeface="Arial"/>
                <a:cs typeface="Arial"/>
                <a:sym typeface="Arial"/>
              </a:defRPr>
            </a:lvl2pPr>
            <a:lvl3pPr indent="0" lvl="2" marL="914400" marR="0" rtl="0" algn="ctr">
              <a:spcBef>
                <a:spcPts val="0"/>
              </a:spcBef>
              <a:spcAft>
                <a:spcPts val="0"/>
              </a:spcAft>
              <a:buClr>
                <a:srgbClr val="3F3F3F"/>
              </a:buClr>
              <a:buSzPts val="1400"/>
              <a:buFont typeface="Arial"/>
              <a:buNone/>
              <a:defRPr b="0" i="0" sz="2400" u="none" cap="none" strike="noStrike">
                <a:solidFill>
                  <a:srgbClr val="3F3F3F"/>
                </a:solidFill>
                <a:latin typeface="Arial"/>
                <a:ea typeface="Arial"/>
                <a:cs typeface="Arial"/>
                <a:sym typeface="Arial"/>
              </a:defRPr>
            </a:lvl3pPr>
            <a:lvl4pPr indent="0" lvl="3" marL="1371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4pPr>
            <a:lvl5pPr indent="0" lvl="4" marL="18288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5pPr>
            <a:lvl6pPr indent="0" lvl="5" marL="22860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6pPr>
            <a:lvl7pPr indent="0" lvl="6" marL="27432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7pPr>
            <a:lvl8pPr indent="0" lvl="7" marL="32004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8pPr>
            <a:lvl9pPr indent="0" lvl="8" marL="3657600" marR="0" rtl="0" algn="ctr">
              <a:spcBef>
                <a:spcPts val="0"/>
              </a:spcBef>
              <a:spcAft>
                <a:spcPts val="0"/>
              </a:spcAft>
              <a:buClr>
                <a:srgbClr val="3F3F3F"/>
              </a:buClr>
              <a:buSzPts val="1400"/>
              <a:buFont typeface="Arial"/>
              <a:buNone/>
              <a:defRPr b="0" i="0" sz="2000" u="none" cap="none" strike="noStrike">
                <a:solidFill>
                  <a:srgbClr val="3F3F3F"/>
                </a:solidFill>
                <a:latin typeface="Arial"/>
                <a:ea typeface="Arial"/>
                <a:cs typeface="Arial"/>
                <a:sym typeface="Aria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Char char="●"/>
              <a:defRPr sz="3200">
                <a:solidFill>
                  <a:schemeClr val="dk1"/>
                </a:solidFill>
              </a:defRPr>
            </a:lvl1pPr>
            <a:lvl2pPr indent="-317500" lvl="1" marL="914400" rtl="0" algn="l">
              <a:spcBef>
                <a:spcPts val="0"/>
              </a:spcBef>
              <a:spcAft>
                <a:spcPts val="0"/>
              </a:spcAft>
              <a:buClr>
                <a:schemeClr val="dk1"/>
              </a:buClr>
              <a:buSzPts val="1400"/>
              <a:buChar char="●"/>
              <a:defRPr sz="2800">
                <a:solidFill>
                  <a:schemeClr val="dk1"/>
                </a:solidFill>
              </a:defRPr>
            </a:lvl2pPr>
            <a:lvl3pPr indent="-317500" lvl="2" marL="1371600" rtl="0" algn="l">
              <a:spcBef>
                <a:spcPts val="0"/>
              </a:spcBef>
              <a:spcAft>
                <a:spcPts val="0"/>
              </a:spcAft>
              <a:buClr>
                <a:schemeClr val="dk1"/>
              </a:buClr>
              <a:buSzPts val="1400"/>
              <a:buChar char="●"/>
              <a:defRPr sz="2400">
                <a:solidFill>
                  <a:schemeClr val="dk1"/>
                </a:solidFill>
              </a:defRPr>
            </a:lvl3pPr>
            <a:lvl4pPr indent="-317500" lvl="3" marL="1828800" rtl="0" algn="l">
              <a:spcBef>
                <a:spcPts val="0"/>
              </a:spcBef>
              <a:spcAft>
                <a:spcPts val="0"/>
              </a:spcAft>
              <a:buClr>
                <a:schemeClr val="dk1"/>
              </a:buClr>
              <a:buSzPts val="1400"/>
              <a:buChar char="●"/>
              <a:defRPr sz="2000">
                <a:solidFill>
                  <a:schemeClr val="dk1"/>
                </a:solidFill>
              </a:defRPr>
            </a:lvl4pPr>
            <a:lvl5pPr indent="-317500" lvl="4" marL="2286000" rtl="0" algn="l">
              <a:spcBef>
                <a:spcPts val="0"/>
              </a:spcBef>
              <a:spcAft>
                <a:spcPts val="0"/>
              </a:spcAft>
              <a:buClr>
                <a:schemeClr val="dk1"/>
              </a:buClr>
              <a:buSzPts val="1400"/>
              <a:buChar char="●"/>
              <a:defRPr sz="2000">
                <a:solidFill>
                  <a:schemeClr val="dk1"/>
                </a:solidFill>
              </a:defRPr>
            </a:lvl5pPr>
            <a:lvl6pPr indent="-317500" lvl="5" marL="2743200" rtl="0" algn="l">
              <a:spcBef>
                <a:spcPts val="0"/>
              </a:spcBef>
              <a:spcAft>
                <a:spcPts val="0"/>
              </a:spcAft>
              <a:buClr>
                <a:schemeClr val="dk1"/>
              </a:buClr>
              <a:buSzPts val="1400"/>
              <a:buChar char="●"/>
              <a:defRPr sz="2000">
                <a:solidFill>
                  <a:schemeClr val="dk1"/>
                </a:solidFill>
              </a:defRPr>
            </a:lvl6pPr>
            <a:lvl7pPr indent="-317500" lvl="6" marL="3200400" rtl="0" algn="l">
              <a:spcBef>
                <a:spcPts val="0"/>
              </a:spcBef>
              <a:spcAft>
                <a:spcPts val="0"/>
              </a:spcAft>
              <a:buClr>
                <a:schemeClr val="dk1"/>
              </a:buClr>
              <a:buSzPts val="1400"/>
              <a:buChar char="●"/>
              <a:defRPr sz="2000">
                <a:solidFill>
                  <a:schemeClr val="dk1"/>
                </a:solidFill>
              </a:defRPr>
            </a:lvl7pPr>
            <a:lvl8pPr indent="-317500" lvl="7" marL="3657600" rtl="0" algn="l">
              <a:spcBef>
                <a:spcPts val="0"/>
              </a:spcBef>
              <a:spcAft>
                <a:spcPts val="0"/>
              </a:spcAft>
              <a:buClr>
                <a:schemeClr val="dk1"/>
              </a:buClr>
              <a:buSzPts val="1400"/>
              <a:buChar char="●"/>
              <a:defRPr sz="2000">
                <a:solidFill>
                  <a:schemeClr val="dk1"/>
                </a:solidFill>
              </a:defRPr>
            </a:lvl8pPr>
            <a:lvl9pPr indent="-317500" lvl="8" marL="4114800" rtl="0" algn="l">
              <a:spcBef>
                <a:spcPts val="0"/>
              </a:spcBef>
              <a:spcAft>
                <a:spcPts val="0"/>
              </a:spcAft>
              <a:buClr>
                <a:schemeClr val="dk1"/>
              </a:buClr>
              <a:buSzPts val="1400"/>
              <a:buChar char="●"/>
              <a:defRPr sz="2000">
                <a:solidFill>
                  <a:schemeClr val="dk1"/>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3F3F3F"/>
              </a:buClr>
              <a:buSzPts val="1400"/>
              <a:buNone/>
              <a:defRPr sz="2000">
                <a:solidFill>
                  <a:srgbClr val="3F3F3F"/>
                </a:solidFill>
              </a:defRPr>
            </a:lvl1pPr>
            <a:lvl2pPr indent="-228600" lvl="1" marL="914400" rtl="0">
              <a:spcBef>
                <a:spcPts val="0"/>
              </a:spcBef>
              <a:spcAft>
                <a:spcPts val="0"/>
              </a:spcAft>
              <a:buClr>
                <a:srgbClr val="3F3F3F"/>
              </a:buClr>
              <a:buSzPts val="1400"/>
              <a:buNone/>
              <a:defRPr sz="1800">
                <a:solidFill>
                  <a:srgbClr val="3F3F3F"/>
                </a:solidFill>
              </a:defRPr>
            </a:lvl2pPr>
            <a:lvl3pPr indent="-228600" lvl="2" marL="1371600" rtl="0">
              <a:spcBef>
                <a:spcPts val="0"/>
              </a:spcBef>
              <a:spcAft>
                <a:spcPts val="0"/>
              </a:spcAft>
              <a:buClr>
                <a:srgbClr val="3F3F3F"/>
              </a:buClr>
              <a:buSzPts val="1400"/>
              <a:buNone/>
              <a:defRPr sz="1600">
                <a:solidFill>
                  <a:srgbClr val="3F3F3F"/>
                </a:solidFill>
              </a:defRPr>
            </a:lvl3pPr>
            <a:lvl4pPr indent="-228600" lvl="3" marL="1828800" rtl="0">
              <a:spcBef>
                <a:spcPts val="0"/>
              </a:spcBef>
              <a:spcAft>
                <a:spcPts val="0"/>
              </a:spcAft>
              <a:buClr>
                <a:srgbClr val="3F3F3F"/>
              </a:buClr>
              <a:buSzPts val="1400"/>
              <a:buNone/>
              <a:defRPr sz="1400">
                <a:solidFill>
                  <a:srgbClr val="3F3F3F"/>
                </a:solidFill>
              </a:defRPr>
            </a:lvl4pPr>
            <a:lvl5pPr indent="-228600" lvl="4" marL="2286000" rtl="0">
              <a:spcBef>
                <a:spcPts val="0"/>
              </a:spcBef>
              <a:spcAft>
                <a:spcPts val="0"/>
              </a:spcAft>
              <a:buClr>
                <a:srgbClr val="3F3F3F"/>
              </a:buClr>
              <a:buSzPts val="1400"/>
              <a:buNone/>
              <a:defRPr sz="1400">
                <a:solidFill>
                  <a:srgbClr val="3F3F3F"/>
                </a:solidFill>
              </a:defRPr>
            </a:lvl5pPr>
            <a:lvl6pPr indent="-228600" lvl="5" marL="2743200" rtl="0">
              <a:spcBef>
                <a:spcPts val="0"/>
              </a:spcBef>
              <a:spcAft>
                <a:spcPts val="0"/>
              </a:spcAft>
              <a:buClr>
                <a:srgbClr val="3F3F3F"/>
              </a:buClr>
              <a:buSzPts val="1400"/>
              <a:buNone/>
              <a:defRPr sz="1400">
                <a:solidFill>
                  <a:srgbClr val="3F3F3F"/>
                </a:solidFill>
              </a:defRPr>
            </a:lvl6pPr>
            <a:lvl7pPr indent="-228600" lvl="6" marL="3200400" rtl="0">
              <a:spcBef>
                <a:spcPts val="0"/>
              </a:spcBef>
              <a:spcAft>
                <a:spcPts val="0"/>
              </a:spcAft>
              <a:buClr>
                <a:srgbClr val="3F3F3F"/>
              </a:buClr>
              <a:buSzPts val="1400"/>
              <a:buNone/>
              <a:defRPr sz="1400">
                <a:solidFill>
                  <a:srgbClr val="3F3F3F"/>
                </a:solidFill>
              </a:defRPr>
            </a:lvl7pPr>
            <a:lvl8pPr indent="-228600" lvl="7" marL="3657600" rtl="0">
              <a:spcBef>
                <a:spcPts val="0"/>
              </a:spcBef>
              <a:spcAft>
                <a:spcPts val="0"/>
              </a:spcAft>
              <a:buClr>
                <a:srgbClr val="3F3F3F"/>
              </a:buClr>
              <a:buSzPts val="1400"/>
              <a:buNone/>
              <a:defRPr sz="1400">
                <a:solidFill>
                  <a:srgbClr val="3F3F3F"/>
                </a:solidFill>
              </a:defRPr>
            </a:lvl8pPr>
            <a:lvl9pPr indent="-228600" lvl="8" marL="4114800" rtl="0">
              <a:spcBef>
                <a:spcPts val="0"/>
              </a:spcBef>
              <a:spcAft>
                <a:spcPts val="0"/>
              </a:spcAft>
              <a:buClr>
                <a:srgbClr val="3F3F3F"/>
              </a:buClr>
              <a:buSzPts val="1400"/>
              <a:buNone/>
              <a:defRPr sz="1400">
                <a:solidFill>
                  <a:srgbClr val="3F3F3F"/>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None/>
              <a:defRPr b="1" sz="2400"/>
            </a:lvl1pPr>
            <a:lvl2pPr indent="-228600" lvl="1" marL="914400" rtl="0">
              <a:spcBef>
                <a:spcPts val="0"/>
              </a:spcBef>
              <a:spcAft>
                <a:spcPts val="0"/>
              </a:spcAft>
              <a:buSzPts val="1400"/>
              <a:buNone/>
              <a:defRPr b="1" sz="2000"/>
            </a:lvl2pPr>
            <a:lvl3pPr indent="-228600" lvl="2" marL="1371600" rtl="0">
              <a:spcBef>
                <a:spcPts val="0"/>
              </a:spcBef>
              <a:spcAft>
                <a:spcPts val="0"/>
              </a:spcAft>
              <a:buSzPts val="1400"/>
              <a:buNone/>
              <a:defRPr b="1" sz="1800"/>
            </a:lvl3pPr>
            <a:lvl4pPr indent="-228600" lvl="3" marL="1828800" rtl="0">
              <a:spcBef>
                <a:spcPts val="0"/>
              </a:spcBef>
              <a:spcAft>
                <a:spcPts val="0"/>
              </a:spcAft>
              <a:buSzPts val="1400"/>
              <a:buNone/>
              <a:defRPr b="1" sz="1600"/>
            </a:lvl4pPr>
            <a:lvl5pPr indent="-228600" lvl="4" marL="2286000" rtl="0">
              <a:spcBef>
                <a:spcPts val="0"/>
              </a:spcBef>
              <a:spcAft>
                <a:spcPts val="0"/>
              </a:spcAft>
              <a:buSzPts val="1400"/>
              <a:buNone/>
              <a:defRPr b="1" sz="1600"/>
            </a:lvl5pPr>
            <a:lvl6pPr indent="-228600" lvl="5" marL="2743200" rtl="0">
              <a:spcBef>
                <a:spcPts val="0"/>
              </a:spcBef>
              <a:spcAft>
                <a:spcPts val="0"/>
              </a:spcAft>
              <a:buSzPts val="1400"/>
              <a:buNone/>
              <a:defRPr b="1" sz="1600"/>
            </a:lvl6pPr>
            <a:lvl7pPr indent="-228600" lvl="6" marL="3200400" rtl="0">
              <a:spcBef>
                <a:spcPts val="0"/>
              </a:spcBef>
              <a:spcAft>
                <a:spcPts val="0"/>
              </a:spcAft>
              <a:buSzPts val="1400"/>
              <a:buNone/>
              <a:defRPr b="1" sz="1600"/>
            </a:lvl7pPr>
            <a:lvl8pPr indent="-228600" lvl="7" marL="3657600" rtl="0">
              <a:spcBef>
                <a:spcPts val="0"/>
              </a:spcBef>
              <a:spcAft>
                <a:spcPts val="0"/>
              </a:spcAft>
              <a:buSzPts val="1400"/>
              <a:buNone/>
              <a:defRPr b="1" sz="1600"/>
            </a:lvl8pPr>
            <a:lvl9pPr indent="-228600" lvl="8" marL="4114800" rtl="0">
              <a:spcBef>
                <a:spcPts val="0"/>
              </a:spcBef>
              <a:spcAft>
                <a:spcPts val="0"/>
              </a:spcAft>
              <a:buSzPts val="14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None/>
              <a:defRPr sz="44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3F3F3F"/>
              </a:buClr>
              <a:buSzPts val="1400"/>
              <a:buFont typeface="Arial"/>
              <a:buNone/>
              <a:defRPr b="0" i="0" sz="3200" u="none" cap="none" strike="noStrike">
                <a:solidFill>
                  <a:srgbClr val="3F3F3F"/>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None/>
              <a:defRPr sz="1400"/>
            </a:lvl1pPr>
            <a:lvl2pPr indent="-228600" lvl="1" marL="914400" rtl="0">
              <a:spcBef>
                <a:spcPts val="0"/>
              </a:spcBef>
              <a:spcAft>
                <a:spcPts val="0"/>
              </a:spcAft>
              <a:buSzPts val="1400"/>
              <a:buNone/>
              <a:defRPr sz="1200"/>
            </a:lvl2pPr>
            <a:lvl3pPr indent="-228600" lvl="2" marL="1371600" rtl="0">
              <a:spcBef>
                <a:spcPts val="0"/>
              </a:spcBef>
              <a:spcAft>
                <a:spcPts val="0"/>
              </a:spcAft>
              <a:buSzPts val="1400"/>
              <a:buNone/>
              <a:defRPr sz="1000"/>
            </a:lvl3pPr>
            <a:lvl4pPr indent="-228600" lvl="3" marL="1828800" rtl="0">
              <a:spcBef>
                <a:spcPts val="0"/>
              </a:spcBef>
              <a:spcAft>
                <a:spcPts val="0"/>
              </a:spcAft>
              <a:buSzPts val="1400"/>
              <a:buNone/>
              <a:defRPr sz="900"/>
            </a:lvl4pPr>
            <a:lvl5pPr indent="-228600" lvl="4" marL="2286000" rtl="0">
              <a:spcBef>
                <a:spcPts val="0"/>
              </a:spcBef>
              <a:spcAft>
                <a:spcPts val="0"/>
              </a:spcAft>
              <a:buSzPts val="1400"/>
              <a:buNone/>
              <a:defRPr sz="900"/>
            </a:lvl5pPr>
            <a:lvl6pPr indent="-228600" lvl="5" marL="2743200" rtl="0">
              <a:spcBef>
                <a:spcPts val="0"/>
              </a:spcBef>
              <a:spcAft>
                <a:spcPts val="0"/>
              </a:spcAft>
              <a:buSzPts val="1400"/>
              <a:buNone/>
              <a:defRPr sz="900"/>
            </a:lvl6pPr>
            <a:lvl7pPr indent="-228600" lvl="6" marL="3200400" rtl="0">
              <a:spcBef>
                <a:spcPts val="0"/>
              </a:spcBef>
              <a:spcAft>
                <a:spcPts val="0"/>
              </a:spcAft>
              <a:buSzPts val="1400"/>
              <a:buNone/>
              <a:defRPr sz="900"/>
            </a:lvl7pPr>
            <a:lvl8pPr indent="-228600" lvl="7" marL="3657600" rtl="0">
              <a:spcBef>
                <a:spcPts val="0"/>
              </a:spcBef>
              <a:spcAft>
                <a:spcPts val="0"/>
              </a:spcAft>
              <a:buSzPts val="1400"/>
              <a:buNone/>
              <a:defRPr sz="900"/>
            </a:lvl8pPr>
            <a:lvl9pPr indent="-228600" lvl="8" marL="4114800" rtl="0">
              <a:spcBef>
                <a:spcPts val="0"/>
              </a:spcBef>
              <a:spcAft>
                <a:spcPts val="0"/>
              </a:spcAft>
              <a:buSzPts val="14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rgbClr val="3F3F3F"/>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3F3F3F"/>
                </a:solidFill>
                <a:latin typeface="Arial"/>
                <a:ea typeface="Arial"/>
                <a:cs typeface="Arial"/>
                <a:sym typeface="Arial"/>
              </a:defRPr>
            </a:lvl1pPr>
            <a:lvl2pPr indent="0" lvl="1" marL="0" marR="0" rtl="0" algn="r">
              <a:buNone/>
              <a:defRPr b="0" i="0" sz="1200" u="none" cap="none" strike="noStrike">
                <a:solidFill>
                  <a:srgbClr val="3F3F3F"/>
                </a:solidFill>
                <a:latin typeface="Arial"/>
                <a:ea typeface="Arial"/>
                <a:cs typeface="Arial"/>
                <a:sym typeface="Arial"/>
              </a:defRPr>
            </a:lvl2pPr>
            <a:lvl3pPr indent="0" lvl="2" marL="0" marR="0" rtl="0" algn="r">
              <a:buNone/>
              <a:defRPr b="0" i="0" sz="1200" u="none" cap="none" strike="noStrike">
                <a:solidFill>
                  <a:srgbClr val="3F3F3F"/>
                </a:solidFill>
                <a:latin typeface="Arial"/>
                <a:ea typeface="Arial"/>
                <a:cs typeface="Arial"/>
                <a:sym typeface="Arial"/>
              </a:defRPr>
            </a:lvl3pPr>
            <a:lvl4pPr indent="0" lvl="3" marL="0" marR="0" rtl="0" algn="r">
              <a:buNone/>
              <a:defRPr b="0" i="0" sz="1200" u="none" cap="none" strike="noStrike">
                <a:solidFill>
                  <a:srgbClr val="3F3F3F"/>
                </a:solidFill>
                <a:latin typeface="Arial"/>
                <a:ea typeface="Arial"/>
                <a:cs typeface="Arial"/>
                <a:sym typeface="Arial"/>
              </a:defRPr>
            </a:lvl4pPr>
            <a:lvl5pPr indent="0" lvl="4" marL="0" marR="0" rtl="0" algn="r">
              <a:buNone/>
              <a:defRPr b="0" i="0" sz="1200" u="none" cap="none" strike="noStrike">
                <a:solidFill>
                  <a:srgbClr val="3F3F3F"/>
                </a:solidFill>
                <a:latin typeface="Arial"/>
                <a:ea typeface="Arial"/>
                <a:cs typeface="Arial"/>
                <a:sym typeface="Arial"/>
              </a:defRPr>
            </a:lvl5pPr>
            <a:lvl6pPr indent="0" lvl="5" marL="0" marR="0" rtl="0" algn="r">
              <a:buNone/>
              <a:defRPr b="0" i="0" sz="1200" u="none" cap="none" strike="noStrike">
                <a:solidFill>
                  <a:srgbClr val="3F3F3F"/>
                </a:solidFill>
                <a:latin typeface="Arial"/>
                <a:ea typeface="Arial"/>
                <a:cs typeface="Arial"/>
                <a:sym typeface="Arial"/>
              </a:defRPr>
            </a:lvl6pPr>
            <a:lvl7pPr indent="0" lvl="6" marL="0" marR="0" rtl="0" algn="r">
              <a:buNone/>
              <a:defRPr b="0" i="0" sz="1200" u="none" cap="none" strike="noStrike">
                <a:solidFill>
                  <a:srgbClr val="3F3F3F"/>
                </a:solidFill>
                <a:latin typeface="Arial"/>
                <a:ea typeface="Arial"/>
                <a:cs typeface="Arial"/>
                <a:sym typeface="Arial"/>
              </a:defRPr>
            </a:lvl7pPr>
            <a:lvl8pPr indent="0" lvl="7" marL="0" marR="0" rtl="0" algn="r">
              <a:buNone/>
              <a:defRPr b="0" i="0" sz="1200" u="none" cap="none" strike="noStrike">
                <a:solidFill>
                  <a:srgbClr val="3F3F3F"/>
                </a:solidFill>
                <a:latin typeface="Arial"/>
                <a:ea typeface="Arial"/>
                <a:cs typeface="Arial"/>
                <a:sym typeface="Arial"/>
              </a:defRPr>
            </a:lvl8pPr>
            <a:lvl9pPr indent="0" lvl="8" marL="0" marR="0" rtl="0" algn="r">
              <a:buNone/>
              <a:defRPr b="0" i="0" sz="1200" u="none" cap="none" strike="noStrike">
                <a:solidFill>
                  <a:srgbClr val="3F3F3F"/>
                </a:solidFill>
                <a:latin typeface="Arial"/>
                <a:ea typeface="Arial"/>
                <a:cs typeface="Arial"/>
                <a:sym typeface="Arial"/>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sz="1800">
              <a:solidFill>
                <a:schemeClr val="dk1"/>
              </a:solidFill>
            </a:endParaRPr>
          </a:p>
          <a:p>
            <a:pPr indent="-88900" lvl="2" marL="914400" rtl="0" algn="l">
              <a:spcBef>
                <a:spcPts val="0"/>
              </a:spcBef>
              <a:spcAft>
                <a:spcPts val="0"/>
              </a:spcAft>
              <a:buSzPts val="1400"/>
              <a:buChar char="■"/>
            </a:pPr>
            <a:r>
              <a:t/>
            </a:r>
            <a:endParaRPr sz="1800">
              <a:solidFill>
                <a:schemeClr val="dk1"/>
              </a:solidFill>
            </a:endParaRPr>
          </a:p>
          <a:p>
            <a:pPr indent="-88900" lvl="3" marL="1371600" rtl="0" algn="l">
              <a:spcBef>
                <a:spcPts val="0"/>
              </a:spcBef>
              <a:spcAft>
                <a:spcPts val="0"/>
              </a:spcAft>
              <a:buSzPts val="1400"/>
              <a:buChar char="●"/>
            </a:pPr>
            <a:r>
              <a:t/>
            </a:r>
            <a:endParaRPr sz="1800">
              <a:solidFill>
                <a:schemeClr val="dk1"/>
              </a:solidFill>
            </a:endParaRPr>
          </a:p>
          <a:p>
            <a:pPr indent="-88900" lvl="4" marL="1828800" rtl="0" algn="l">
              <a:spcBef>
                <a:spcPts val="0"/>
              </a:spcBef>
              <a:spcAft>
                <a:spcPts val="0"/>
              </a:spcAft>
              <a:buSzPts val="1400"/>
              <a:buChar char="○"/>
            </a:pPr>
            <a:r>
              <a:t/>
            </a:r>
            <a:endParaRPr sz="1800">
              <a:solidFill>
                <a:schemeClr val="dk1"/>
              </a:solidFill>
            </a:endParaRPr>
          </a:p>
          <a:p>
            <a:pPr indent="-88900" lvl="5" marL="2286000" rtl="0" algn="l">
              <a:spcBef>
                <a:spcPts val="0"/>
              </a:spcBef>
              <a:spcAft>
                <a:spcPts val="0"/>
              </a:spcAft>
              <a:buSzPts val="1400"/>
              <a:buChar char="■"/>
            </a:pPr>
            <a:r>
              <a:t/>
            </a:r>
            <a:endParaRPr sz="1800">
              <a:solidFill>
                <a:schemeClr val="dk1"/>
              </a:solidFill>
            </a:endParaRPr>
          </a:p>
          <a:p>
            <a:pPr indent="-88900" lvl="6" marL="2743200" rtl="0" algn="l">
              <a:spcBef>
                <a:spcPts val="0"/>
              </a:spcBef>
              <a:spcAft>
                <a:spcPts val="0"/>
              </a:spcAft>
              <a:buSzPts val="1400"/>
              <a:buChar char="●"/>
            </a:pPr>
            <a:r>
              <a:t/>
            </a:r>
            <a:endParaRPr sz="1800">
              <a:solidFill>
                <a:schemeClr val="dk1"/>
              </a:solidFill>
            </a:endParaRPr>
          </a:p>
          <a:p>
            <a:pPr indent="-88900" lvl="7" marL="3200400" rtl="0" algn="l">
              <a:spcBef>
                <a:spcPts val="0"/>
              </a:spcBef>
              <a:spcAft>
                <a:spcPts val="0"/>
              </a:spcAft>
              <a:buSzPts val="1400"/>
              <a:buChar char="○"/>
            </a:pPr>
            <a:r>
              <a:t/>
            </a:r>
            <a:endParaRPr sz="1800">
              <a:solidFill>
                <a:schemeClr val="dk1"/>
              </a:solidFill>
            </a:endParaRPr>
          </a:p>
          <a:p>
            <a:pPr indent="-88900" lvl="8" marL="3657600" rtl="0" algn="l">
              <a:spcBef>
                <a:spcPts val="0"/>
              </a:spcBef>
              <a:spcAft>
                <a:spcPts val="0"/>
              </a:spcAft>
              <a:buSzPts val="1400"/>
              <a:buChar char="■"/>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Processing – Fixed Income</a:t>
            </a:r>
            <a:endParaRPr b="0" i="0" sz="4400" u="none" cap="none" strike="noStrike">
              <a:solidFill>
                <a:schemeClr val="dk1"/>
              </a:solidFill>
              <a:latin typeface="Arial"/>
              <a:ea typeface="Arial"/>
              <a:cs typeface="Arial"/>
              <a:sym typeface="Arial"/>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Market orders</a:t>
            </a:r>
            <a:endParaRPr b="0" i="0" sz="4400" u="none" cap="none" strike="noStrike">
              <a:solidFill>
                <a:schemeClr val="dk1"/>
              </a:solidFill>
              <a:latin typeface="Arial"/>
              <a:ea typeface="Arial"/>
              <a:cs typeface="Arial"/>
              <a:sym typeface="Arial"/>
            </a:endParaRPr>
          </a:p>
        </p:txBody>
      </p:sp>
      <p:sp>
        <p:nvSpPr>
          <p:cNvPr id="144" name="Google Shape;14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Execution – Order Flow</a:t>
            </a:r>
            <a:endParaRPr b="0" i="0" sz="4400" u="none" cap="none" strike="noStrike">
              <a:solidFill>
                <a:schemeClr val="dk1"/>
              </a:solidFill>
              <a:latin typeface="Arial"/>
              <a:ea typeface="Arial"/>
              <a:cs typeface="Arial"/>
              <a:sym typeface="Arial"/>
            </a:endParaRPr>
          </a:p>
        </p:txBody>
      </p:sp>
      <p:sp>
        <p:nvSpPr>
          <p:cNvPr id="150" name="Google Shape;15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51" name="Google Shape;151;p23"/>
          <p:cNvPicPr preferRelativeResize="0"/>
          <p:nvPr/>
        </p:nvPicPr>
        <p:blipFill>
          <a:blip r:embed="rId3">
            <a:alphaModFix/>
          </a:blip>
          <a:stretch>
            <a:fillRect/>
          </a:stretch>
        </p:blipFill>
        <p:spPr>
          <a:xfrm>
            <a:off x="1676400" y="2438400"/>
            <a:ext cx="5876925" cy="3752850"/>
          </a:xfrm>
          <a:prstGeom prst="rect">
            <a:avLst/>
          </a:prstGeom>
          <a:noFill/>
          <a:ln>
            <a:noFill/>
          </a:ln>
        </p:spPr>
      </p:pic>
      <p:pic>
        <p:nvPicPr>
          <p:cNvPr id="152" name="Google Shape;152;p23"/>
          <p:cNvPicPr preferRelativeResize="0"/>
          <p:nvPr/>
        </p:nvPicPr>
        <p:blipFill>
          <a:blip r:embed="rId4">
            <a:alphaModFix/>
          </a:blip>
          <a:stretch>
            <a:fillRect/>
          </a:stretch>
        </p:blipFill>
        <p:spPr>
          <a:xfrm>
            <a:off x="838200" y="1676400"/>
            <a:ext cx="784860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Steps</a:t>
            </a:r>
            <a:endParaRPr b="0" i="0" sz="4400" u="none" cap="none" strike="noStrike">
              <a:solidFill>
                <a:schemeClr val="dk1"/>
              </a:solidFill>
              <a:latin typeface="Arial"/>
              <a:ea typeface="Arial"/>
              <a:cs typeface="Arial"/>
              <a:sym typeface="Arial"/>
            </a:endParaRPr>
          </a:p>
        </p:txBody>
      </p:sp>
      <p:pic>
        <p:nvPicPr>
          <p:cNvPr id="158" name="Google Shape;158;p24"/>
          <p:cNvPicPr preferRelativeResize="0"/>
          <p:nvPr/>
        </p:nvPicPr>
        <p:blipFill>
          <a:blip r:embed="rId3">
            <a:alphaModFix/>
          </a:blip>
          <a:stretch>
            <a:fillRect/>
          </a:stretch>
        </p:blipFill>
        <p:spPr>
          <a:xfrm>
            <a:off x="914400" y="3228975"/>
            <a:ext cx="7569503" cy="619125"/>
          </a:xfrm>
          <a:prstGeom prst="rect">
            <a:avLst/>
          </a:prstGeom>
          <a:noFill/>
          <a:ln>
            <a:noFill/>
          </a:ln>
        </p:spPr>
      </p:pic>
      <p:pic>
        <p:nvPicPr>
          <p:cNvPr id="159" name="Google Shape;159;p24"/>
          <p:cNvPicPr preferRelativeResize="0"/>
          <p:nvPr/>
        </p:nvPicPr>
        <p:blipFill>
          <a:blip r:embed="rId4">
            <a:alphaModFix/>
          </a:blip>
          <a:stretch>
            <a:fillRect/>
          </a:stretch>
        </p:blipFill>
        <p:spPr>
          <a:xfrm>
            <a:off x="914400" y="2728912"/>
            <a:ext cx="7543800" cy="452438"/>
          </a:xfrm>
          <a:prstGeom prst="rect">
            <a:avLst/>
          </a:prstGeom>
          <a:noFill/>
          <a:ln>
            <a:noFill/>
          </a:ln>
        </p:spPr>
      </p:pic>
      <p:sp>
        <p:nvSpPr>
          <p:cNvPr id="160" name="Google Shape;160;p24"/>
          <p:cNvSpPr txBox="1"/>
          <p:nvPr>
            <p:ph idx="1" type="body"/>
          </p:nvPr>
        </p:nvSpPr>
        <p:spPr>
          <a:xfrm>
            <a:off x="914400" y="2728912"/>
            <a:ext cx="7543800" cy="452438"/>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pic>
        <p:nvPicPr>
          <p:cNvPr id="161" name="Google Shape;161;p24"/>
          <p:cNvPicPr preferRelativeResize="0"/>
          <p:nvPr/>
        </p:nvPicPr>
        <p:blipFill>
          <a:blip r:embed="rId5">
            <a:alphaModFix/>
          </a:blip>
          <a:stretch>
            <a:fillRect/>
          </a:stretch>
        </p:blipFill>
        <p:spPr>
          <a:xfrm>
            <a:off x="914400" y="1447800"/>
            <a:ext cx="7466691" cy="1143000"/>
          </a:xfrm>
          <a:prstGeom prst="rect">
            <a:avLst/>
          </a:prstGeom>
          <a:noFill/>
          <a:ln>
            <a:noFill/>
          </a:ln>
        </p:spPr>
      </p:pic>
      <p:pic>
        <p:nvPicPr>
          <p:cNvPr id="162" name="Google Shape;162;p24"/>
          <p:cNvPicPr preferRelativeResize="0"/>
          <p:nvPr/>
        </p:nvPicPr>
        <p:blipFill>
          <a:blip r:embed="rId6">
            <a:alphaModFix/>
          </a:blip>
          <a:stretch>
            <a:fillRect/>
          </a:stretch>
        </p:blipFill>
        <p:spPr>
          <a:xfrm>
            <a:off x="914400" y="4038600"/>
            <a:ext cx="7556651" cy="583406"/>
          </a:xfrm>
          <a:prstGeom prst="rect">
            <a:avLst/>
          </a:prstGeom>
          <a:noFill/>
          <a:ln>
            <a:noFill/>
          </a:ln>
        </p:spPr>
      </p:pic>
      <p:pic>
        <p:nvPicPr>
          <p:cNvPr id="163" name="Google Shape;163;p24"/>
          <p:cNvPicPr preferRelativeResize="0"/>
          <p:nvPr/>
        </p:nvPicPr>
        <p:blipFill>
          <a:blip r:embed="rId7">
            <a:alphaModFix/>
          </a:blip>
          <a:stretch>
            <a:fillRect/>
          </a:stretch>
        </p:blipFill>
        <p:spPr>
          <a:xfrm>
            <a:off x="914400" y="4800600"/>
            <a:ext cx="7530949" cy="16311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Contd..</a:t>
            </a:r>
            <a:endParaRPr b="0" i="0" sz="4400" u="none" cap="none" strike="noStrike">
              <a:solidFill>
                <a:schemeClr val="dk1"/>
              </a:solidFill>
              <a:latin typeface="Arial"/>
              <a:ea typeface="Arial"/>
              <a:cs typeface="Arial"/>
              <a:sym typeface="Arial"/>
            </a:endParaRPr>
          </a:p>
        </p:txBody>
      </p:sp>
      <p:pic>
        <p:nvPicPr>
          <p:cNvPr id="169" name="Google Shape;169;p25"/>
          <p:cNvPicPr preferRelativeResize="0"/>
          <p:nvPr/>
        </p:nvPicPr>
        <p:blipFill>
          <a:blip r:embed="rId3">
            <a:alphaModFix/>
          </a:blip>
          <a:stretch>
            <a:fillRect/>
          </a:stretch>
        </p:blipFill>
        <p:spPr>
          <a:xfrm>
            <a:off x="838200" y="1752600"/>
            <a:ext cx="7467600" cy="269052"/>
          </a:xfrm>
          <a:prstGeom prst="rect">
            <a:avLst/>
          </a:prstGeom>
          <a:noFill/>
          <a:ln>
            <a:noFill/>
          </a:ln>
        </p:spPr>
      </p:pic>
      <p:pic>
        <p:nvPicPr>
          <p:cNvPr id="170" name="Google Shape;170;p25"/>
          <p:cNvPicPr preferRelativeResize="0"/>
          <p:nvPr/>
        </p:nvPicPr>
        <p:blipFill>
          <a:blip r:embed="rId4">
            <a:alphaModFix/>
          </a:blip>
          <a:stretch>
            <a:fillRect/>
          </a:stretch>
        </p:blipFill>
        <p:spPr>
          <a:xfrm>
            <a:off x="838200" y="2133600"/>
            <a:ext cx="7467600" cy="1638770"/>
          </a:xfrm>
          <a:prstGeom prst="rect">
            <a:avLst/>
          </a:prstGeom>
          <a:noFill/>
          <a:ln>
            <a:noFill/>
          </a:ln>
        </p:spPr>
      </p:pic>
      <p:sp>
        <p:nvSpPr>
          <p:cNvPr id="171" name="Google Shape;171;p25"/>
          <p:cNvSpPr txBox="1"/>
          <p:nvPr>
            <p:ph idx="1" type="body"/>
          </p:nvPr>
        </p:nvSpPr>
        <p:spPr>
          <a:xfrm>
            <a:off x="838200" y="2133600"/>
            <a:ext cx="7467600" cy="163877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pic>
        <p:nvPicPr>
          <p:cNvPr id="172" name="Google Shape;172;p25"/>
          <p:cNvPicPr preferRelativeResize="0"/>
          <p:nvPr/>
        </p:nvPicPr>
        <p:blipFill>
          <a:blip r:embed="rId5">
            <a:alphaModFix/>
          </a:blip>
          <a:stretch>
            <a:fillRect/>
          </a:stretch>
        </p:blipFill>
        <p:spPr>
          <a:xfrm>
            <a:off x="838200" y="3962400"/>
            <a:ext cx="7429565"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Markets</a:t>
            </a:r>
            <a:endParaRPr b="0" i="0" sz="4400" u="none" cap="none" strike="noStrike">
              <a:solidFill>
                <a:schemeClr val="dk1"/>
              </a:solidFill>
              <a:latin typeface="Arial"/>
              <a:ea typeface="Arial"/>
              <a:cs typeface="Arial"/>
              <a:sym typeface="Arial"/>
            </a:endParaRPr>
          </a:p>
        </p:txBody>
      </p:sp>
      <p:pic>
        <p:nvPicPr>
          <p:cNvPr id="178" name="Google Shape;178;p26"/>
          <p:cNvPicPr preferRelativeResize="0"/>
          <p:nvPr/>
        </p:nvPicPr>
        <p:blipFill>
          <a:blip r:embed="rId3">
            <a:alphaModFix/>
          </a:blip>
          <a:stretch>
            <a:fillRect/>
          </a:stretch>
        </p:blipFill>
        <p:spPr>
          <a:xfrm>
            <a:off x="914400" y="1600200"/>
            <a:ext cx="7772400" cy="1600200"/>
          </a:xfrm>
          <a:prstGeom prst="rect">
            <a:avLst/>
          </a:prstGeom>
          <a:noFill/>
          <a:ln>
            <a:noFill/>
          </a:ln>
        </p:spPr>
      </p:pic>
      <p:pic>
        <p:nvPicPr>
          <p:cNvPr id="179" name="Google Shape;179;p26"/>
          <p:cNvPicPr preferRelativeResize="0"/>
          <p:nvPr/>
        </p:nvPicPr>
        <p:blipFill>
          <a:blip r:embed="rId4">
            <a:alphaModFix/>
          </a:blip>
          <a:stretch>
            <a:fillRect/>
          </a:stretch>
        </p:blipFill>
        <p:spPr>
          <a:xfrm>
            <a:off x="914400" y="3344069"/>
            <a:ext cx="7772400" cy="1151731"/>
          </a:xfrm>
          <a:prstGeom prst="rect">
            <a:avLst/>
          </a:prstGeom>
          <a:noFill/>
          <a:ln>
            <a:noFill/>
          </a:ln>
        </p:spPr>
      </p:pic>
      <p:sp>
        <p:nvSpPr>
          <p:cNvPr id="180" name="Google Shape;180;p26"/>
          <p:cNvSpPr txBox="1"/>
          <p:nvPr>
            <p:ph idx="1" type="body"/>
          </p:nvPr>
        </p:nvSpPr>
        <p:spPr>
          <a:xfrm>
            <a:off x="914400" y="3344069"/>
            <a:ext cx="7772400" cy="1151731"/>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2250" lvl="0" marL="342900" rtl="0" algn="l">
              <a:spcBef>
                <a:spcPts val="64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OTC Market</a:t>
            </a:r>
            <a:endParaRPr b="0" i="0" sz="4400" u="none" cap="none" strike="noStrike">
              <a:solidFill>
                <a:schemeClr val="dk1"/>
              </a:solidFill>
              <a:latin typeface="Arial"/>
              <a:ea typeface="Arial"/>
              <a:cs typeface="Arial"/>
              <a:sym typeface="Arial"/>
            </a:endParaRPr>
          </a:p>
        </p:txBody>
      </p:sp>
      <p:sp>
        <p:nvSpPr>
          <p:cNvPr id="186" name="Google Shape;186;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87" name="Google Shape;187;p27"/>
          <p:cNvPicPr preferRelativeResize="0"/>
          <p:nvPr/>
        </p:nvPicPr>
        <p:blipFill>
          <a:blip r:embed="rId3">
            <a:alphaModFix/>
          </a:blip>
          <a:stretch>
            <a:fillRect/>
          </a:stretch>
        </p:blipFill>
        <p:spPr>
          <a:xfrm>
            <a:off x="838201" y="1600200"/>
            <a:ext cx="7772400" cy="44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Stock Exchange</a:t>
            </a:r>
            <a:endParaRPr b="0" i="0" sz="4400" u="none" cap="none" strike="noStrike">
              <a:solidFill>
                <a:schemeClr val="dk1"/>
              </a:solidFill>
              <a:latin typeface="Arial"/>
              <a:ea typeface="Arial"/>
              <a:cs typeface="Arial"/>
              <a:sym typeface="Arial"/>
            </a:endParaRPr>
          </a:p>
        </p:txBody>
      </p:sp>
      <p:sp>
        <p:nvSpPr>
          <p:cNvPr id="193" name="Google Shape;19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94" name="Google Shape;194;p28"/>
          <p:cNvPicPr preferRelativeResize="0"/>
          <p:nvPr/>
        </p:nvPicPr>
        <p:blipFill>
          <a:blip r:embed="rId3">
            <a:alphaModFix/>
          </a:blip>
          <a:stretch>
            <a:fillRect/>
          </a:stretch>
        </p:blipFill>
        <p:spPr>
          <a:xfrm>
            <a:off x="457200" y="1600200"/>
            <a:ext cx="8305799" cy="46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Trade Capture</a:t>
            </a:r>
            <a:endParaRPr b="0" i="0" sz="4400" u="none" cap="none" strike="noStrike">
              <a:solidFill>
                <a:schemeClr val="dk1"/>
              </a:solidFill>
              <a:latin typeface="Arial"/>
              <a:ea typeface="Arial"/>
              <a:cs typeface="Arial"/>
              <a:sym typeface="Arial"/>
            </a:endParaRPr>
          </a:p>
        </p:txBody>
      </p:sp>
      <p:sp>
        <p:nvSpPr>
          <p:cNvPr id="200" name="Google Shape;200;p29"/>
          <p:cNvSpPr txBox="1"/>
          <p:nvPr>
            <p:ph idx="1" type="body"/>
          </p:nvPr>
        </p:nvSpPr>
        <p:spPr>
          <a:xfrm>
            <a:off x="838200" y="2819400"/>
            <a:ext cx="3048000" cy="1143000"/>
          </a:xfrm>
          <a:prstGeom prst="rect">
            <a:avLst/>
          </a:prstGeom>
          <a:noFill/>
          <a:ln>
            <a:noFill/>
          </a:ln>
        </p:spPr>
        <p:txBody>
          <a:bodyPr anchorCtr="0" anchor="t" bIns="45700" lIns="91425" spcFirstLastPara="1" rIns="91425" wrap="square" tIns="45700">
            <a:noAutofit/>
          </a:bodyPr>
          <a:lstStyle/>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1750" u="none" cap="none" strike="noStrike">
                <a:solidFill>
                  <a:schemeClr val="dk1"/>
                </a:solidFill>
                <a:latin typeface="Arial"/>
                <a:ea typeface="Arial"/>
                <a:cs typeface="Arial"/>
                <a:sym typeface="Arial"/>
              </a:rPr>
              <a:t>The details typically include the following:</a:t>
            </a:r>
            <a:endParaRPr b="0" i="0" sz="3200" u="none" cap="none" strike="noStrike">
              <a:solidFill>
                <a:schemeClr val="dk1"/>
              </a:solidFill>
              <a:latin typeface="Arial"/>
              <a:ea typeface="Arial"/>
              <a:cs typeface="Arial"/>
              <a:sym typeface="Arial"/>
            </a:endParaRPr>
          </a:p>
        </p:txBody>
      </p:sp>
      <p:pic>
        <p:nvPicPr>
          <p:cNvPr id="201" name="Google Shape;201;p29"/>
          <p:cNvPicPr preferRelativeResize="0"/>
          <p:nvPr/>
        </p:nvPicPr>
        <p:blipFill>
          <a:blip r:embed="rId3">
            <a:alphaModFix/>
          </a:blip>
          <a:stretch>
            <a:fillRect/>
          </a:stretch>
        </p:blipFill>
        <p:spPr>
          <a:xfrm>
            <a:off x="914400" y="1676400"/>
            <a:ext cx="7772400" cy="990600"/>
          </a:xfrm>
          <a:prstGeom prst="rect">
            <a:avLst/>
          </a:prstGeom>
          <a:noFill/>
          <a:ln>
            <a:noFill/>
          </a:ln>
        </p:spPr>
      </p:pic>
      <p:pic>
        <p:nvPicPr>
          <p:cNvPr id="202" name="Google Shape;202;p29"/>
          <p:cNvPicPr preferRelativeResize="0"/>
          <p:nvPr/>
        </p:nvPicPr>
        <p:blipFill>
          <a:blip r:embed="rId4">
            <a:alphaModFix/>
          </a:blip>
          <a:stretch>
            <a:fillRect/>
          </a:stretch>
        </p:blipFill>
        <p:spPr>
          <a:xfrm>
            <a:off x="4038600" y="2667000"/>
            <a:ext cx="3562350" cy="358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08" name="Google Shape;20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Introduction</a:t>
            </a:r>
            <a:endParaRPr b="0" i="0" sz="4400" u="none" cap="none" strike="noStrike">
              <a:solidFill>
                <a:schemeClr val="dk1"/>
              </a:solidFill>
              <a:latin typeface="Arial"/>
              <a:ea typeface="Arial"/>
              <a:cs typeface="Arial"/>
              <a:sym typeface="Arial"/>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273050" lvl="0" marL="342900" marR="0" rtl="0" algn="l">
              <a:spcBef>
                <a:spcPts val="360"/>
              </a:spcBef>
              <a:spcAft>
                <a:spcPts val="0"/>
              </a:spcAft>
              <a:buClr>
                <a:schemeClr val="dk1"/>
              </a:buClr>
              <a:buSzPts val="11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0" i="0" lang="en-US" sz="1500" u="none" cap="none" strike="noStrike">
                <a:solidFill>
                  <a:schemeClr val="dk1"/>
                </a:solidFill>
                <a:latin typeface="Arial"/>
                <a:ea typeface="Arial"/>
                <a:cs typeface="Arial"/>
                <a:sym typeface="Arial"/>
              </a:rPr>
              <a:t>	Trade Processing constitutes of a step by step approach towards efficient management of trade throughout its lifecycle.  Throughout the trade life cycle, there are a number of ongoing position and trade-related functions such as funding, reconciliation and corporate action that must be carried out.</a:t>
            </a:r>
            <a:endParaRPr b="0" i="0" sz="3200" u="none" cap="none" strike="noStrike">
              <a:solidFill>
                <a:schemeClr val="dk1"/>
              </a:solidFill>
              <a:latin typeface="Arial"/>
              <a:ea typeface="Arial"/>
              <a:cs typeface="Arial"/>
              <a:sym typeface="Arial"/>
            </a:endParaRPr>
          </a:p>
        </p:txBody>
      </p:sp>
      <p:pic>
        <p:nvPicPr>
          <p:cNvPr id="92" name="Google Shape;92;p14"/>
          <p:cNvPicPr preferRelativeResize="0"/>
          <p:nvPr/>
        </p:nvPicPr>
        <p:blipFill>
          <a:blip r:embed="rId3">
            <a:alphaModFix/>
          </a:blip>
          <a:stretch>
            <a:fillRect/>
          </a:stretch>
        </p:blipFill>
        <p:spPr>
          <a:xfrm>
            <a:off x="1847850" y="1614488"/>
            <a:ext cx="5448300" cy="362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8" name="Google Shape;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Font typeface="Arial"/>
              <a:buNone/>
            </a:pPr>
            <a:r>
              <a:rPr b="1" i="0" lang="en-US" sz="1500" u="none" cap="none" strike="noStrike">
                <a:solidFill>
                  <a:schemeClr val="dk1"/>
                </a:solidFill>
                <a:latin typeface="Arial"/>
                <a:ea typeface="Arial"/>
                <a:cs typeface="Arial"/>
                <a:sym typeface="Arial"/>
              </a:rPr>
              <a:t>Objectives </a:t>
            </a:r>
            <a:br>
              <a:rPr b="1"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On completion of this tutorial, you will be able to:</a:t>
            </a:r>
            <a:br>
              <a:rPr b="0" i="0" lang="en-US" sz="1500" u="none" cap="none" strike="noStrike">
                <a:solidFill>
                  <a:schemeClr val="dk1"/>
                </a:solidFill>
                <a:latin typeface="Arial"/>
                <a:ea typeface="Arial"/>
                <a:cs typeface="Arial"/>
                <a:sym typeface="Arial"/>
              </a:rPr>
            </a:b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describe the different ways in which fixed income trades can be executed in the market</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recognize the requirement for fixed income trades to be enriched and validated prior to settlement</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explain the methods by which trade agreement can be reached between fixed income trading parties</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describe how a fixed income trade is settled on the value date and the implications of settlement failure</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 recognize the need for ongoing position and trade management in relation to fixed income trading </a:t>
            </a:r>
            <a:br>
              <a:rPr b="0" i="0" lang="en-US" sz="15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Font typeface="Arial"/>
              <a:buNone/>
            </a:pPr>
            <a:r>
              <a:rPr b="1" i="0" lang="en-US" sz="1500" u="none" cap="none" strike="noStrike">
                <a:solidFill>
                  <a:schemeClr val="dk1"/>
                </a:solidFill>
                <a:latin typeface="Arial"/>
                <a:ea typeface="Arial"/>
                <a:cs typeface="Arial"/>
                <a:sym typeface="Arial"/>
              </a:rPr>
              <a:t>Tutorial Overview</a:t>
            </a:r>
            <a:br>
              <a:rPr b="1"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A fixed income security is an investment that provides a return to investors in the form of periodic interest (coupon) payments and eventual return of the principal upon maturity. This tutorial focuses on the processing of fixed income trades and examines the key aspects of the trade lifecycle from trade execution right through to ongoing position and trade management tasks.</a:t>
            </a:r>
            <a:endParaRPr b="0" i="0" sz="3200" u="none" cap="none" strike="noStrike">
              <a:solidFill>
                <a:schemeClr val="dk1"/>
              </a:solidFill>
              <a:latin typeface="Arial"/>
              <a:ea typeface="Arial"/>
              <a:cs typeface="Arial"/>
              <a:sym typeface="Arial"/>
            </a:endParaRPr>
          </a:p>
        </p:txBody>
      </p:sp>
      <p:sp>
        <p:nvSpPr>
          <p:cNvPr id="99" name="Google Shape;99;p15"/>
          <p:cNvSpPr/>
          <p:nvPr/>
        </p:nvSpPr>
        <p:spPr>
          <a:xfrm>
            <a:off x="2286000" y="1600200"/>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05" name="Google Shape;10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36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spcBef>
                <a:spcPts val="64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Trade Execution &amp; Capture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3950" u="none" cap="none" strike="noStrike">
                <a:solidFill>
                  <a:schemeClr val="dk1"/>
                </a:solidFill>
                <a:latin typeface="Arial"/>
                <a:ea typeface="Arial"/>
                <a:cs typeface="Arial"/>
                <a:sym typeface="Arial"/>
              </a:rPr>
              <a:t>Classification of Fixed Income Securities</a:t>
            </a:r>
            <a:endParaRPr b="0" i="0" sz="4400" u="none" cap="none" strike="noStrike">
              <a:solidFill>
                <a:schemeClr val="dk1"/>
              </a:solidFill>
              <a:latin typeface="Arial"/>
              <a:ea typeface="Arial"/>
              <a:cs typeface="Arial"/>
              <a:sym typeface="Arial"/>
            </a:endParaRPr>
          </a:p>
        </p:txBody>
      </p:sp>
      <p:sp>
        <p:nvSpPr>
          <p:cNvPr id="111" name="Google Shape;1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3200" u="none" cap="none" strike="noStrike">
                <a:solidFill>
                  <a:schemeClr val="dk1"/>
                </a:solidFill>
                <a:latin typeface="Arial"/>
                <a:ea typeface="Arial"/>
                <a:cs typeface="Arial"/>
                <a:sym typeface="Arial"/>
              </a:rPr>
              <a:t>Fixed Income Securities can be classified as follows:</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none" cap="none" strike="noStrike">
                <a:solidFill>
                  <a:schemeClr val="dk1"/>
                </a:solidFill>
                <a:latin typeface="Arial"/>
                <a:ea typeface="Arial"/>
                <a:cs typeface="Arial"/>
                <a:sym typeface="Arial"/>
              </a:rPr>
              <a:t>Maturity</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none" cap="none" strike="noStrike">
                <a:solidFill>
                  <a:schemeClr val="dk1"/>
                </a:solidFill>
                <a:latin typeface="Arial"/>
                <a:ea typeface="Arial"/>
                <a:cs typeface="Arial"/>
                <a:sym typeface="Arial"/>
              </a:rPr>
              <a:t>Groups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800" u="none" cap="none" strike="noStrike">
                <a:solidFill>
                  <a:schemeClr val="dk1"/>
                </a:solidFill>
                <a:latin typeface="Arial"/>
                <a:ea typeface="Arial"/>
                <a:cs typeface="Arial"/>
                <a:sym typeface="Arial"/>
              </a:rPr>
              <a:t>Static data</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Maturity</a:t>
            </a:r>
            <a:endParaRPr b="0" i="0" sz="4400" u="none" cap="none" strike="noStrike">
              <a:solidFill>
                <a:schemeClr val="dk1"/>
              </a:solidFill>
              <a:latin typeface="Arial"/>
              <a:ea typeface="Arial"/>
              <a:cs typeface="Arial"/>
              <a:sym typeface="Arial"/>
            </a:endParaRPr>
          </a:p>
        </p:txBody>
      </p:sp>
      <p:sp>
        <p:nvSpPr>
          <p:cNvPr id="117" name="Google Shape;11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914400" y="1676400"/>
            <a:ext cx="7772399" cy="3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Groups</a:t>
            </a:r>
            <a:endParaRPr b="0" i="0" sz="4400" u="none" cap="none" strike="noStrike">
              <a:solidFill>
                <a:schemeClr val="dk1"/>
              </a:solidFill>
              <a:latin typeface="Arial"/>
              <a:ea typeface="Arial"/>
              <a:cs typeface="Arial"/>
              <a:sym typeface="Arial"/>
            </a:endParaRPr>
          </a:p>
        </p:txBody>
      </p:sp>
      <p:sp>
        <p:nvSpPr>
          <p:cNvPr id="124" name="Google Shape;12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914400" y="1600200"/>
            <a:ext cx="769620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Static data</a:t>
            </a:r>
            <a:endParaRPr b="0" i="0" sz="4400" u="none" cap="none" strike="noStrike">
              <a:solidFill>
                <a:schemeClr val="dk1"/>
              </a:solidFill>
              <a:latin typeface="Arial"/>
              <a:ea typeface="Arial"/>
              <a:cs typeface="Arial"/>
              <a:sym typeface="Arial"/>
            </a:endParaRPr>
          </a:p>
        </p:txBody>
      </p:sp>
      <p:sp>
        <p:nvSpPr>
          <p:cNvPr id="131" name="Google Shape;13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2250" lvl="0" marL="342900" rtl="0" algn="l">
              <a:spcBef>
                <a:spcPts val="640"/>
              </a:spcBef>
              <a:spcAft>
                <a:spcPts val="0"/>
              </a:spcAft>
              <a:buNone/>
            </a:pPr>
            <a:r>
              <a:t/>
            </a:r>
            <a:endParaRPr/>
          </a:p>
        </p:txBody>
      </p:sp>
      <p:pic>
        <p:nvPicPr>
          <p:cNvPr id="132" name="Google Shape;132;p20"/>
          <p:cNvPicPr preferRelativeResize="0"/>
          <p:nvPr/>
        </p:nvPicPr>
        <p:blipFill>
          <a:blip r:embed="rId3">
            <a:alphaModFix/>
          </a:blip>
          <a:stretch>
            <a:fillRect/>
          </a:stretch>
        </p:blipFill>
        <p:spPr>
          <a:xfrm>
            <a:off x="914400" y="1676400"/>
            <a:ext cx="7696200" cy="44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Types of Orders</a:t>
            </a:r>
            <a:endParaRPr b="0" i="0" sz="4400" u="none" cap="none" strike="noStrike">
              <a:solidFill>
                <a:schemeClr val="dk1"/>
              </a:solidFill>
              <a:latin typeface="Arial"/>
              <a:ea typeface="Arial"/>
              <a:cs typeface="Arial"/>
              <a:sym typeface="Arial"/>
            </a:endParaRPr>
          </a:p>
        </p:txBody>
      </p:sp>
      <p:sp>
        <p:nvSpPr>
          <p:cNvPr id="138" name="Google Shape;13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640"/>
              </a:spcBef>
              <a:spcAft>
                <a:spcPts val="0"/>
              </a:spcAft>
              <a:buClr>
                <a:schemeClr val="dk1"/>
              </a:buClr>
              <a:buSzPts val="1900"/>
              <a:buFont typeface="Arial"/>
              <a:buChar char="●"/>
            </a:pPr>
            <a:r>
              <a:rPr b="0" i="0" lang="en-US" sz="2950" u="none" cap="none" strike="noStrike">
                <a:solidFill>
                  <a:schemeClr val="dk1"/>
                </a:solidFill>
                <a:latin typeface="Arial"/>
                <a:ea typeface="Arial"/>
                <a:cs typeface="Arial"/>
                <a:sym typeface="Arial"/>
              </a:rPr>
              <a:t>The trade life cycle begins with an order to buy or sell a bond. There are several types of orders that bond investors can place:</a:t>
            </a:r>
            <a:endParaRPr b="0" i="0" sz="32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Market orders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Limit orders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Stop orders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Stop-limit orders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Day orders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Good-till-cancelled (GTC) orders</a:t>
            </a:r>
            <a:endParaRPr b="0" i="0" sz="2800" u="none" cap="none" strike="noStrike">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700"/>
              <a:buFont typeface="Arial"/>
              <a:buChar char="●"/>
            </a:pPr>
            <a:r>
              <a:rPr b="0" i="0" lang="en-US" sz="2600" u="none" cap="none" strike="noStrike">
                <a:solidFill>
                  <a:schemeClr val="dk1"/>
                </a:solidFill>
                <a:latin typeface="Arial"/>
                <a:ea typeface="Arial"/>
                <a:cs typeface="Arial"/>
                <a:sym typeface="Arial"/>
              </a:rPr>
              <a:t>Fill-or-kill (FOK) orders</a:t>
            </a:r>
            <a:endParaRPr b="0" i="0" sz="2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