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79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6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0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02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5B37-2860-4B20-AE28-3A4779CAF694}" type="datetimeFigureOut">
              <a:rPr lang="de-DE" smtClean="0"/>
              <a:t>11.09.20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52F5-9354-469F-BC4D-600C948616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" y="1"/>
            <a:ext cx="12191999" cy="1035050"/>
          </a:xfrm>
          <a:prstGeom prst="rect">
            <a:avLst/>
          </a:prstGeom>
          <a:solidFill>
            <a:srgbClr val="019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r="19388" b="23229"/>
          <a:stretch/>
        </p:blipFill>
        <p:spPr>
          <a:xfrm>
            <a:off x="6359661" y="78480"/>
            <a:ext cx="5579696" cy="873242"/>
          </a:xfrm>
          <a:prstGeom prst="rect">
            <a:avLst/>
          </a:prstGeom>
        </p:spPr>
      </p:pic>
      <p:sp>
        <p:nvSpPr>
          <p:cNvPr id="12" name="Textfeld 5">
            <a:extLst>
              <a:ext uri="{FF2B5EF4-FFF2-40B4-BE49-F238E27FC236}">
                <a16:creationId xmlns:a16="http://schemas.microsoft.com/office/drawing/2014/main" id="{B9AFDE59-8EF6-874B-8C38-76334D01D795}"/>
              </a:ext>
            </a:extLst>
          </p:cNvPr>
          <p:cNvSpPr txBox="1"/>
          <p:nvPr/>
        </p:nvSpPr>
        <p:spPr>
          <a:xfrm>
            <a:off x="393958" y="1059201"/>
            <a:ext cx="11404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Bayesian Neural Networks for Uncertainty Estimation of Imaging Biomarkers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50B1C406-62FA-6F4C-AC83-F5DD89397033}"/>
              </a:ext>
            </a:extLst>
          </p:cNvPr>
          <p:cNvSpPr txBox="1"/>
          <p:nvPr/>
        </p:nvSpPr>
        <p:spPr>
          <a:xfrm>
            <a:off x="959000" y="1520866"/>
            <a:ext cx="1028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J. Senapati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A. Guha Roy, 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Pölsterl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D. Gutmann,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Gatidis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C.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Schlett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A. Peters, F. Bamberg,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Wachinger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7">
            <a:extLst>
              <a:ext uri="{FF2B5EF4-FFF2-40B4-BE49-F238E27FC236}">
                <a16:creationId xmlns:a16="http://schemas.microsoft.com/office/drawing/2014/main" id="{D530F292-85ED-7D43-ACB1-11A0673FB94E}"/>
              </a:ext>
            </a:extLst>
          </p:cNvPr>
          <p:cNvSpPr txBox="1"/>
          <p:nvPr/>
        </p:nvSpPr>
        <p:spPr>
          <a:xfrm>
            <a:off x="637864" y="1836498"/>
            <a:ext cx="109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Artificial Intelligence in Medical Imaging (AI-Med), KJP, LMU München, Department of Diagnostic and Interventional Rad., University of Tübingen,</a:t>
            </a:r>
          </a:p>
          <a:p>
            <a:pPr algn="ctr"/>
            <a:r>
              <a:rPr lang="en-IN" sz="1400" dirty="0"/>
              <a:t>Department of Diagnostic and Interventional Rad., University Freiburg, Institute of Epidemiology, Helmholtz </a:t>
            </a:r>
            <a:r>
              <a:rPr lang="en-IN" sz="1400" dirty="0" err="1"/>
              <a:t>Zentrum</a:t>
            </a:r>
            <a:r>
              <a:rPr lang="en-IN" sz="1400" dirty="0"/>
              <a:t> München, Germany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BDFC9-5223-3543-A2BF-A85481DF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2" y="2424008"/>
            <a:ext cx="8821796" cy="44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Klinikum der Universitaet Muenchen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jyotirmay senapati</cp:lastModifiedBy>
  <cp:revision>9</cp:revision>
  <dcterms:created xsi:type="dcterms:W3CDTF">2020-09-02T07:02:32Z</dcterms:created>
  <dcterms:modified xsi:type="dcterms:W3CDTF">2020-09-11T11:05:59Z</dcterms:modified>
</cp:coreProperties>
</file>