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4238-99B0-4C34-828B-0311AA730DE3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6118F-0A84-4694-93EC-A8ADF740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6118F-0A84-4694-93EC-A8ADF740A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B7E6-5A3B-4A3C-A343-769D8D87B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A6B27-7ECF-4980-B9CB-44081088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4243-6D42-4D80-B3AB-F1A9AA3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872D-28CF-42CD-BDFA-7ED4A4ED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FB77-B2D7-40A7-95CE-AAC5D05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9970-8643-4CA0-99C5-81BDB4F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E16E-95F8-486B-AADF-0B8C6031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2155-F97C-4C7A-894E-0ADE1DFF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76AC-F4D0-48C5-BE2F-0662F196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86A8-E280-4BAA-A151-A39E0F4A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D224-D21E-4DFB-82CC-C6CDB342E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CE92-57AD-4E54-878B-564C291A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EED4-E16C-4274-961B-1D695659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9E30-0809-4EC7-9EF5-1AF7D066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B5F0-6E30-4334-9928-D4CFF1D0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DFF7-0F9F-4CD8-83A3-A7BEEF35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C442-947F-43C6-B6D6-9E6B40ED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C0A2-53B6-4F9B-A3DC-2BC8BAD3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BFFE-4D3E-4AF5-937F-95A099E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D33C-0DB1-40AB-9862-91657FC6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467A-5DFF-4D9F-94B4-C48BF900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B35F-670A-49D2-AACC-5919D0DF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4B6D-F262-4AC1-88CA-8E88CFE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5EF4-BD5E-4847-9DCE-9D8C5E7D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9DBD-D8E5-48E5-802F-6ACD6B58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7B60-E81C-4B0E-A40F-17EFA16C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0C09-AF82-4B26-97C4-E6F4E29F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2E3EA-2918-4F2E-BBE9-5F0539E0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703D9-1BA8-484B-83A2-920F612B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4967D-B31B-4C5F-A1C2-728A882A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DE0D-152D-473C-92D0-92286DEF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B1C7-ACF7-49F1-A29A-1125D59C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20EB-8D14-4536-89B0-2581A418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BAAF8-917A-40A6-B3C9-E6C54E6C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D7165-C109-41C1-A624-12C626EA5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6AF7-89A6-4C33-8A11-25BBC2F85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186D0-9A32-4806-ADDD-C4B54AE8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53158-94A3-423B-B942-B389DAB4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FB217-194F-4236-ACAC-79C30C2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AAD3-86E5-4FD9-AA4E-17FC598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6F67A-5822-4578-84B3-FBD7398F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B2E29-684C-494B-A911-28C40254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A85D-47CB-461C-9176-415D8BD5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664F6-416F-43BF-A4DA-9F57C6FC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D8C08-9CBA-40B1-B8B3-859E02EF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2FFC-8822-4EAF-A2A1-BCA6E090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A314-88B7-438A-8D2F-BC2245EC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37AE-5501-4C91-AC50-4A5BD365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601F3-4A5E-48E0-9AD2-A1AE6A85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6BE8-A9F9-4E9C-A7D3-5626AEFA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D730-5924-4477-B50E-58E6F062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F891-31E3-4D9A-B597-6F25C006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7023-6C03-46B5-B492-99F150E4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8A7CF-D4C7-49B9-8ECA-A9EF692E6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0E2A0-C7A3-44E4-B340-FC33355D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95BF-0EF2-4BB0-B9B0-01F218E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34D2-E90F-4A07-9C8D-8F54630E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40C8-F0FB-4FAF-BF3C-9D1A5017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3B80-8144-4787-927C-A8D434FE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3B1F-DA94-498F-8FC2-B500A8FB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304-C23D-41F5-90E4-C48513CD3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B865-B35C-45D0-B02E-AE1D3B45D1D4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D18C-E8C6-4413-898F-4C57ECF4C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08D5-BD53-4A24-9E26-840B2DCB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B619-3AAE-49F5-AFE3-15FE985A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0500B9D6-2938-4A81-B72E-9D473610DED9}"/>
              </a:ext>
            </a:extLst>
          </p:cNvPr>
          <p:cNvSpPr/>
          <p:nvPr/>
        </p:nvSpPr>
        <p:spPr>
          <a:xfrm>
            <a:off x="5046344" y="2227048"/>
            <a:ext cx="2646203" cy="1170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12022523-153A-484E-81CD-8E7E44AE6F8E}"/>
              </a:ext>
            </a:extLst>
          </p:cNvPr>
          <p:cNvSpPr/>
          <p:nvPr/>
        </p:nvSpPr>
        <p:spPr>
          <a:xfrm>
            <a:off x="5048068" y="5248779"/>
            <a:ext cx="2646203" cy="15290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C1AEFF7-FC3A-4BE6-A2C9-0A583C6FC2F0}"/>
              </a:ext>
            </a:extLst>
          </p:cNvPr>
          <p:cNvSpPr/>
          <p:nvPr/>
        </p:nvSpPr>
        <p:spPr>
          <a:xfrm>
            <a:off x="5046343" y="3446526"/>
            <a:ext cx="2646203" cy="1760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E83519-5C39-4FFA-A8D2-C3675AF883E4}"/>
              </a:ext>
            </a:extLst>
          </p:cNvPr>
          <p:cNvSpPr/>
          <p:nvPr/>
        </p:nvSpPr>
        <p:spPr>
          <a:xfrm>
            <a:off x="5005632" y="310951"/>
            <a:ext cx="2646203" cy="1863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B74F770-29D0-4C26-9890-46FFCA5EB963}"/>
              </a:ext>
            </a:extLst>
          </p:cNvPr>
          <p:cNvGrpSpPr/>
          <p:nvPr/>
        </p:nvGrpSpPr>
        <p:grpSpPr>
          <a:xfrm>
            <a:off x="51428" y="84104"/>
            <a:ext cx="4731293" cy="2470836"/>
            <a:chOff x="809261" y="265502"/>
            <a:chExt cx="4731293" cy="2470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F4C87E-0C75-43AE-98B7-4D6D22E2A3C2}"/>
                </a:ext>
              </a:extLst>
            </p:cNvPr>
            <p:cNvSpPr/>
            <p:nvPr/>
          </p:nvSpPr>
          <p:spPr>
            <a:xfrm>
              <a:off x="1544536" y="265504"/>
              <a:ext cx="273613" cy="1274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D8E505-2888-4061-8F08-83B293C1BC40}"/>
                </a:ext>
              </a:extLst>
            </p:cNvPr>
            <p:cNvSpPr/>
            <p:nvPr/>
          </p:nvSpPr>
          <p:spPr>
            <a:xfrm>
              <a:off x="1972913" y="1178371"/>
              <a:ext cx="273613" cy="9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7A6FBC-6B58-43F5-8E10-5848D70D2948}"/>
                </a:ext>
              </a:extLst>
            </p:cNvPr>
            <p:cNvSpPr/>
            <p:nvPr/>
          </p:nvSpPr>
          <p:spPr>
            <a:xfrm>
              <a:off x="2404718" y="1737672"/>
              <a:ext cx="273613" cy="618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A9D4F6-3AD8-4907-9C49-E29AA373633B}"/>
                </a:ext>
              </a:extLst>
            </p:cNvPr>
            <p:cNvSpPr/>
            <p:nvPr/>
          </p:nvSpPr>
          <p:spPr>
            <a:xfrm>
              <a:off x="2839584" y="1178369"/>
              <a:ext cx="273613" cy="946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9ED8E6-493C-4B43-9103-9089A4F72286}"/>
                </a:ext>
              </a:extLst>
            </p:cNvPr>
            <p:cNvSpPr/>
            <p:nvPr/>
          </p:nvSpPr>
          <p:spPr>
            <a:xfrm>
              <a:off x="3278391" y="265502"/>
              <a:ext cx="273613" cy="1274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7B32A2-E160-42BD-AC29-B8A56CF84BD0}"/>
                </a:ext>
              </a:extLst>
            </p:cNvPr>
            <p:cNvSpPr/>
            <p:nvPr/>
          </p:nvSpPr>
          <p:spPr>
            <a:xfrm>
              <a:off x="1819854" y="265504"/>
              <a:ext cx="56775" cy="12744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A71549-F660-4318-89E3-53E1697694D7}"/>
                </a:ext>
              </a:extLst>
            </p:cNvPr>
            <p:cNvSpPr/>
            <p:nvPr/>
          </p:nvSpPr>
          <p:spPr>
            <a:xfrm>
              <a:off x="2246526" y="1178369"/>
              <a:ext cx="49365" cy="9463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FBD90E-75B4-47F4-AA7F-72340FA569E1}"/>
                </a:ext>
              </a:extLst>
            </p:cNvPr>
            <p:cNvSpPr/>
            <p:nvPr/>
          </p:nvSpPr>
          <p:spPr>
            <a:xfrm>
              <a:off x="2680288" y="1737669"/>
              <a:ext cx="56775" cy="6182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8B5702-4AEC-4806-A214-76C3C83A0F95}"/>
                </a:ext>
              </a:extLst>
            </p:cNvPr>
            <p:cNvSpPr/>
            <p:nvPr/>
          </p:nvSpPr>
          <p:spPr>
            <a:xfrm>
              <a:off x="3110507" y="1178368"/>
              <a:ext cx="49365" cy="9463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936407-6AFA-49CF-AFCB-2E7676B46E2C}"/>
                </a:ext>
              </a:extLst>
            </p:cNvPr>
            <p:cNvSpPr/>
            <p:nvPr/>
          </p:nvSpPr>
          <p:spPr>
            <a:xfrm>
              <a:off x="3552004" y="265502"/>
              <a:ext cx="56775" cy="12744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635717-1677-4249-AEF4-09ADBDCBC2E0}"/>
                </a:ext>
              </a:extLst>
            </p:cNvPr>
            <p:cNvSpPr/>
            <p:nvPr/>
          </p:nvSpPr>
          <p:spPr>
            <a:xfrm>
              <a:off x="3768933" y="265502"/>
              <a:ext cx="291926" cy="12744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ultidocument 18">
              <a:extLst>
                <a:ext uri="{FF2B5EF4-FFF2-40B4-BE49-F238E27FC236}">
                  <a16:creationId xmlns:a16="http://schemas.microsoft.com/office/drawing/2014/main" id="{9AE5AFD8-CFCA-4F23-BBCF-EB15EB4DF38A}"/>
                </a:ext>
              </a:extLst>
            </p:cNvPr>
            <p:cNvSpPr/>
            <p:nvPr/>
          </p:nvSpPr>
          <p:spPr>
            <a:xfrm>
              <a:off x="809261" y="682248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ultidocument 20">
              <a:extLst>
                <a:ext uri="{FF2B5EF4-FFF2-40B4-BE49-F238E27FC236}">
                  <a16:creationId xmlns:a16="http://schemas.microsoft.com/office/drawing/2014/main" id="{E1EE772F-880F-404E-856B-00E9857E4A4C}"/>
                </a:ext>
              </a:extLst>
            </p:cNvPr>
            <p:cNvSpPr/>
            <p:nvPr/>
          </p:nvSpPr>
          <p:spPr>
            <a:xfrm>
              <a:off x="4351302" y="679930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ultidocument 21">
              <a:extLst>
                <a:ext uri="{FF2B5EF4-FFF2-40B4-BE49-F238E27FC236}">
                  <a16:creationId xmlns:a16="http://schemas.microsoft.com/office/drawing/2014/main" id="{BF5FD1B0-8CF8-4ED9-88DD-3670EE105948}"/>
                </a:ext>
              </a:extLst>
            </p:cNvPr>
            <p:cNvSpPr/>
            <p:nvPr/>
          </p:nvSpPr>
          <p:spPr>
            <a:xfrm>
              <a:off x="5099894" y="656722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F759C63B-D606-4DD1-8364-80B5D554D28B}"/>
                </a:ext>
              </a:extLst>
            </p:cNvPr>
            <p:cNvSpPr/>
            <p:nvPr/>
          </p:nvSpPr>
          <p:spPr>
            <a:xfrm>
              <a:off x="4813261" y="862113"/>
              <a:ext cx="281583" cy="72161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FA6ADF2-EEE5-45C2-B870-EDA3DB083098}"/>
                </a:ext>
              </a:extLst>
            </p:cNvPr>
            <p:cNvCxnSpPr>
              <a:stCxn id="19" idx="3"/>
              <a:endCxn id="5" idx="1"/>
            </p:cNvCxnSpPr>
            <p:nvPr/>
          </p:nvCxnSpPr>
          <p:spPr>
            <a:xfrm>
              <a:off x="1249921" y="902723"/>
              <a:ext cx="294615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4E6BF7-CE0D-44F0-9AC9-AEBEFBD54DAD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4060855" y="900498"/>
              <a:ext cx="290447" cy="2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3410AD-14A0-47F5-95E2-B845C476CB2F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 flipV="1">
              <a:off x="1876628" y="902709"/>
              <a:ext cx="1401763" cy="2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BA4B57-3700-4743-B060-E8C75877C58A}"/>
                </a:ext>
              </a:extLst>
            </p:cNvPr>
            <p:cNvCxnSpPr>
              <a:stCxn id="12" idx="3"/>
              <a:endCxn id="8" idx="1"/>
            </p:cNvCxnSpPr>
            <p:nvPr/>
          </p:nvCxnSpPr>
          <p:spPr>
            <a:xfrm>
              <a:off x="2295889" y="1651534"/>
              <a:ext cx="543695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3632F6D-85B7-42EF-9361-88F790F63C93}"/>
                </a:ext>
              </a:extLst>
            </p:cNvPr>
            <p:cNvSpPr txBox="1"/>
            <p:nvPr/>
          </p:nvSpPr>
          <p:spPr>
            <a:xfrm>
              <a:off x="1796141" y="2367006"/>
              <a:ext cx="15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i. MC Dropout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3BC4276-FDEB-493B-9F91-8D1F6A1BF392}"/>
              </a:ext>
            </a:extLst>
          </p:cNvPr>
          <p:cNvGrpSpPr/>
          <p:nvPr/>
        </p:nvGrpSpPr>
        <p:grpSpPr>
          <a:xfrm>
            <a:off x="56566" y="3072774"/>
            <a:ext cx="4874667" cy="3848630"/>
            <a:chOff x="427005" y="2898983"/>
            <a:chExt cx="4874667" cy="384863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5D3031-0830-4228-9A6F-2B7EF195B540}"/>
                </a:ext>
              </a:extLst>
            </p:cNvPr>
            <p:cNvSpPr/>
            <p:nvPr/>
          </p:nvSpPr>
          <p:spPr>
            <a:xfrm>
              <a:off x="1405747" y="5321438"/>
              <a:ext cx="259430" cy="63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B63355-815D-4EE0-9D13-81528D4CC45A}"/>
                </a:ext>
              </a:extLst>
            </p:cNvPr>
            <p:cNvSpPr/>
            <p:nvPr/>
          </p:nvSpPr>
          <p:spPr>
            <a:xfrm>
              <a:off x="1810727" y="5746578"/>
              <a:ext cx="259430" cy="468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011BBBF-F884-4499-B74C-5508846BE7DE}"/>
                </a:ext>
              </a:extLst>
            </p:cNvPr>
            <p:cNvSpPr/>
            <p:nvPr/>
          </p:nvSpPr>
          <p:spPr>
            <a:xfrm>
              <a:off x="2229363" y="6064454"/>
              <a:ext cx="259430" cy="30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3B3901-0D34-4047-A783-CF2F81FC94DC}"/>
                </a:ext>
              </a:extLst>
            </p:cNvPr>
            <p:cNvSpPr/>
            <p:nvPr/>
          </p:nvSpPr>
          <p:spPr>
            <a:xfrm>
              <a:off x="2635049" y="5746577"/>
              <a:ext cx="259430" cy="468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1978E7-71A8-4BB4-B7B4-3F4EA00C17B7}"/>
                </a:ext>
              </a:extLst>
            </p:cNvPr>
            <p:cNvSpPr/>
            <p:nvPr/>
          </p:nvSpPr>
          <p:spPr>
            <a:xfrm>
              <a:off x="3052982" y="5321436"/>
              <a:ext cx="259430" cy="631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55D5EEC-8CF4-4923-B107-DFFA3CD02313}"/>
                </a:ext>
              </a:extLst>
            </p:cNvPr>
            <p:cNvSpPr/>
            <p:nvPr/>
          </p:nvSpPr>
          <p:spPr>
            <a:xfrm>
              <a:off x="3518095" y="5321436"/>
              <a:ext cx="276794" cy="63115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BE2C2F-62D7-4751-AD81-CB8776DF4B41}"/>
                </a:ext>
              </a:extLst>
            </p:cNvPr>
            <p:cNvSpPr/>
            <p:nvPr/>
          </p:nvSpPr>
          <p:spPr>
            <a:xfrm>
              <a:off x="3312413" y="5321436"/>
              <a:ext cx="53832" cy="63115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13677F-9B67-421B-801F-EA4BAC09E23B}"/>
                </a:ext>
              </a:extLst>
            </p:cNvPr>
            <p:cNvGrpSpPr/>
            <p:nvPr/>
          </p:nvGrpSpPr>
          <p:grpSpPr>
            <a:xfrm rot="5400000">
              <a:off x="3707122" y="2831526"/>
              <a:ext cx="721658" cy="1219967"/>
              <a:chOff x="5715880" y="1378281"/>
              <a:chExt cx="760239" cy="97491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80D7B6C-BD72-4E19-9275-21D2BF9BA39C}"/>
                  </a:ext>
                </a:extLst>
              </p:cNvPr>
              <p:cNvSpPr/>
              <p:nvPr/>
            </p:nvSpPr>
            <p:spPr>
              <a:xfrm>
                <a:off x="5715880" y="1378281"/>
                <a:ext cx="253413" cy="97491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E73FC5F-E5CF-49FE-A935-60C1A0C17A0D}"/>
                  </a:ext>
                </a:extLst>
              </p:cNvPr>
              <p:cNvSpPr/>
              <p:nvPr/>
            </p:nvSpPr>
            <p:spPr>
              <a:xfrm>
                <a:off x="5969293" y="1531287"/>
                <a:ext cx="253413" cy="6689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30B14-6029-49B7-90EB-976B9A7B700C}"/>
                  </a:ext>
                </a:extLst>
              </p:cNvPr>
              <p:cNvSpPr/>
              <p:nvPr/>
            </p:nvSpPr>
            <p:spPr>
              <a:xfrm>
                <a:off x="6222706" y="1721393"/>
                <a:ext cx="253413" cy="28869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3E81982-DB63-46ED-B8BD-31ABCDEA890F}"/>
                </a:ext>
              </a:extLst>
            </p:cNvPr>
            <p:cNvSpPr/>
            <p:nvPr/>
          </p:nvSpPr>
          <p:spPr>
            <a:xfrm>
              <a:off x="3159870" y="4042239"/>
              <a:ext cx="1815391" cy="93734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row: Left-Right 75">
              <a:extLst>
                <a:ext uri="{FF2B5EF4-FFF2-40B4-BE49-F238E27FC236}">
                  <a16:creationId xmlns:a16="http://schemas.microsoft.com/office/drawing/2014/main" id="{31C1E951-7F14-4FC6-B442-2515190F88A2}"/>
                </a:ext>
              </a:extLst>
            </p:cNvPr>
            <p:cNvSpPr/>
            <p:nvPr/>
          </p:nvSpPr>
          <p:spPr>
            <a:xfrm>
              <a:off x="2605133" y="4442739"/>
              <a:ext cx="554739" cy="213414"/>
            </a:xfrm>
            <a:prstGeom prst="left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1E1763-71E0-4757-93EB-AB3870D131CC}"/>
                </a:ext>
              </a:extLst>
            </p:cNvPr>
            <p:cNvGrpSpPr/>
            <p:nvPr/>
          </p:nvGrpSpPr>
          <p:grpSpPr>
            <a:xfrm rot="5400000">
              <a:off x="1313428" y="2826865"/>
              <a:ext cx="721658" cy="1219967"/>
              <a:chOff x="5715880" y="1378281"/>
              <a:chExt cx="760239" cy="97491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A8A77D8-96BD-4A52-922A-57149D672F1C}"/>
                  </a:ext>
                </a:extLst>
              </p:cNvPr>
              <p:cNvSpPr/>
              <p:nvPr/>
            </p:nvSpPr>
            <p:spPr>
              <a:xfrm>
                <a:off x="5715880" y="1378281"/>
                <a:ext cx="253413" cy="9749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0F1479D-8331-491F-8D7A-2CFAEF8A6270}"/>
                  </a:ext>
                </a:extLst>
              </p:cNvPr>
              <p:cNvSpPr/>
              <p:nvPr/>
            </p:nvSpPr>
            <p:spPr>
              <a:xfrm>
                <a:off x="5969293" y="1531287"/>
                <a:ext cx="253413" cy="6689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C03356-4F84-4084-A278-3C153B2616EE}"/>
                  </a:ext>
                </a:extLst>
              </p:cNvPr>
              <p:cNvSpPr/>
              <p:nvPr/>
            </p:nvSpPr>
            <p:spPr>
              <a:xfrm>
                <a:off x="6222706" y="1721393"/>
                <a:ext cx="253413" cy="28869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1FDDF54-348E-4BE3-B0CC-A1954E486E1A}"/>
                </a:ext>
              </a:extLst>
            </p:cNvPr>
            <p:cNvCxnSpPr>
              <a:stCxn id="98" idx="3"/>
              <a:endCxn id="75" idx="0"/>
            </p:cNvCxnSpPr>
            <p:nvPr/>
          </p:nvCxnSpPr>
          <p:spPr>
            <a:xfrm flipH="1">
              <a:off x="4067566" y="3802338"/>
              <a:ext cx="387" cy="239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4A9758C-BED2-43BA-9FEB-68DDC5175E00}"/>
                </a:ext>
              </a:extLst>
            </p:cNvPr>
            <p:cNvCxnSpPr>
              <a:cxnSpLocks/>
              <a:stCxn id="95" idx="3"/>
              <a:endCxn id="89" idx="0"/>
            </p:cNvCxnSpPr>
            <p:nvPr/>
          </p:nvCxnSpPr>
          <p:spPr>
            <a:xfrm>
              <a:off x="1674258" y="3797676"/>
              <a:ext cx="4346" cy="24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52569F2-7776-42CA-BB0D-B0716463ED74}"/>
                </a:ext>
              </a:extLst>
            </p:cNvPr>
            <p:cNvCxnSpPr>
              <a:cxnSpLocks/>
              <a:stCxn id="162" idx="3"/>
              <a:endCxn id="67" idx="1"/>
            </p:cNvCxnSpPr>
            <p:nvPr/>
          </p:nvCxnSpPr>
          <p:spPr>
            <a:xfrm>
              <a:off x="867665" y="5632524"/>
              <a:ext cx="538082" cy="44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E9E05180-B20E-4B5F-B95F-94D3A06B36A1}"/>
                </a:ext>
              </a:extLst>
            </p:cNvPr>
            <p:cNvCxnSpPr>
              <a:cxnSpLocks/>
              <a:stCxn id="162" idx="0"/>
              <a:endCxn id="93" idx="1"/>
            </p:cNvCxnSpPr>
            <p:nvPr/>
          </p:nvCxnSpPr>
          <p:spPr>
            <a:xfrm rot="5400000" flipH="1" flipV="1">
              <a:off x="7933" y="3745737"/>
              <a:ext cx="2336042" cy="996606"/>
            </a:xfrm>
            <a:prstGeom prst="bentConnector3">
              <a:avLst>
                <a:gd name="adj1" fmla="val 10838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96BBB0FD-B4D8-45D1-A45E-EA5583C763D2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82" y="2898983"/>
              <a:ext cx="2389142" cy="181699"/>
            </a:xfrm>
            <a:prstGeom prst="bentConnector4">
              <a:avLst>
                <a:gd name="adj1" fmla="val 463"/>
                <a:gd name="adj2" fmla="val -1157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E496193-75D4-45A3-A6E7-4E2AB3CBD8DE}"/>
                </a:ext>
              </a:extLst>
            </p:cNvPr>
            <p:cNvCxnSpPr>
              <a:cxnSpLocks/>
              <a:stCxn id="72" idx="3"/>
              <a:endCxn id="168" idx="1"/>
            </p:cNvCxnSpPr>
            <p:nvPr/>
          </p:nvCxnSpPr>
          <p:spPr>
            <a:xfrm>
              <a:off x="3794889" y="5637015"/>
              <a:ext cx="273453" cy="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Arrow: Left-Right 86">
              <a:extLst>
                <a:ext uri="{FF2B5EF4-FFF2-40B4-BE49-F238E27FC236}">
                  <a16:creationId xmlns:a16="http://schemas.microsoft.com/office/drawing/2014/main" id="{D1B744F9-9521-4AF0-AC35-64CCDBB97D94}"/>
                </a:ext>
              </a:extLst>
            </p:cNvPr>
            <p:cNvSpPr/>
            <p:nvPr/>
          </p:nvSpPr>
          <p:spPr>
            <a:xfrm>
              <a:off x="4513560" y="5570543"/>
              <a:ext cx="345390" cy="95366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B7A3BF28-B6F2-4E22-A8CB-FC47D329FE95}"/>
                </a:ext>
              </a:extLst>
            </p:cNvPr>
            <p:cNvCxnSpPr>
              <a:cxnSpLocks/>
              <a:stCxn id="171" idx="0"/>
              <a:endCxn id="96" idx="0"/>
            </p:cNvCxnSpPr>
            <p:nvPr/>
          </p:nvCxnSpPr>
          <p:spPr>
            <a:xfrm rot="16200000" flipV="1">
              <a:off x="3789245" y="4089647"/>
              <a:ext cx="2211104" cy="43372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77A0FF1-9A9B-433F-B67F-BF25A4A0E0C0}"/>
                </a:ext>
              </a:extLst>
            </p:cNvPr>
            <p:cNvSpPr/>
            <p:nvPr/>
          </p:nvSpPr>
          <p:spPr>
            <a:xfrm>
              <a:off x="770906" y="4042239"/>
              <a:ext cx="1815391" cy="937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71C37919-5B23-43C7-B176-BA6C8B145D72}"/>
                </a:ext>
              </a:extLst>
            </p:cNvPr>
            <p:cNvCxnSpPr>
              <a:stCxn id="75" idx="2"/>
              <a:endCxn id="73" idx="0"/>
            </p:cNvCxnSpPr>
            <p:nvPr/>
          </p:nvCxnSpPr>
          <p:spPr>
            <a:xfrm rot="5400000">
              <a:off x="3532521" y="4786391"/>
              <a:ext cx="341853" cy="728237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2FB4DE-A719-4F25-AFB9-3A8559393B62}"/>
                </a:ext>
              </a:extLst>
            </p:cNvPr>
            <p:cNvCxnSpPr>
              <a:stCxn id="67" idx="3"/>
              <a:endCxn id="71" idx="1"/>
            </p:cNvCxnSpPr>
            <p:nvPr/>
          </p:nvCxnSpPr>
          <p:spPr>
            <a:xfrm flipV="1">
              <a:off x="1665176" y="5637015"/>
              <a:ext cx="1387806" cy="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207D35F-1AA5-414F-B78B-63B23059AE64}"/>
                </a:ext>
              </a:extLst>
            </p:cNvPr>
            <p:cNvCxnSpPr>
              <a:stCxn id="68" idx="3"/>
              <a:endCxn id="70" idx="1"/>
            </p:cNvCxnSpPr>
            <p:nvPr/>
          </p:nvCxnSpPr>
          <p:spPr>
            <a:xfrm flipV="1">
              <a:off x="2070156" y="5980914"/>
              <a:ext cx="564892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32F5EB2-EAE3-46F9-9876-DFAC5A725E5F}"/>
                </a:ext>
              </a:extLst>
            </p:cNvPr>
            <p:cNvSpPr txBox="1"/>
            <p:nvPr/>
          </p:nvSpPr>
          <p:spPr>
            <a:xfrm>
              <a:off x="1654278" y="6378281"/>
              <a:ext cx="1598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iii. Probabilistic</a:t>
              </a:r>
            </a:p>
          </p:txBody>
        </p:sp>
        <p:sp>
          <p:nvSpPr>
            <p:cNvPr id="162" name="Flowchart: Multidocument 161">
              <a:extLst>
                <a:ext uri="{FF2B5EF4-FFF2-40B4-BE49-F238E27FC236}">
                  <a16:creationId xmlns:a16="http://schemas.microsoft.com/office/drawing/2014/main" id="{03C5D650-EBFD-4941-A708-7B6BDF10423C}"/>
                </a:ext>
              </a:extLst>
            </p:cNvPr>
            <p:cNvSpPr/>
            <p:nvPr/>
          </p:nvSpPr>
          <p:spPr>
            <a:xfrm>
              <a:off x="427005" y="5412061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Flowchart: Multidocument 167">
              <a:extLst>
                <a:ext uri="{FF2B5EF4-FFF2-40B4-BE49-F238E27FC236}">
                  <a16:creationId xmlns:a16="http://schemas.microsoft.com/office/drawing/2014/main" id="{7CE36E3D-E5A3-4BDD-852D-77221FA360BA}"/>
                </a:ext>
              </a:extLst>
            </p:cNvPr>
            <p:cNvSpPr/>
            <p:nvPr/>
          </p:nvSpPr>
          <p:spPr>
            <a:xfrm>
              <a:off x="4068342" y="5423485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Multidocument 170">
              <a:extLst>
                <a:ext uri="{FF2B5EF4-FFF2-40B4-BE49-F238E27FC236}">
                  <a16:creationId xmlns:a16="http://schemas.microsoft.com/office/drawing/2014/main" id="{9B21FAA4-93A5-48A7-9EFC-16CAD25B61EB}"/>
                </a:ext>
              </a:extLst>
            </p:cNvPr>
            <p:cNvSpPr/>
            <p:nvPr/>
          </p:nvSpPr>
          <p:spPr>
            <a:xfrm>
              <a:off x="4861012" y="5412061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E357064-5EE0-4E37-B3F2-205E78136E1A}"/>
              </a:ext>
            </a:extLst>
          </p:cNvPr>
          <p:cNvGrpSpPr/>
          <p:nvPr/>
        </p:nvGrpSpPr>
        <p:grpSpPr>
          <a:xfrm>
            <a:off x="7714321" y="2993321"/>
            <a:ext cx="4426138" cy="3921872"/>
            <a:chOff x="6855344" y="2799503"/>
            <a:chExt cx="4426138" cy="392187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42635-BF1A-40C0-8742-16D568572EC6}"/>
                </a:ext>
              </a:extLst>
            </p:cNvPr>
            <p:cNvSpPr/>
            <p:nvPr/>
          </p:nvSpPr>
          <p:spPr>
            <a:xfrm>
              <a:off x="7754884" y="2799504"/>
              <a:ext cx="255037" cy="794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E1A23B4-66F5-430B-97E0-8E6B1B4E74D9}"/>
                </a:ext>
              </a:extLst>
            </p:cNvPr>
            <p:cNvSpPr/>
            <p:nvPr/>
          </p:nvSpPr>
          <p:spPr>
            <a:xfrm>
              <a:off x="8154177" y="3368624"/>
              <a:ext cx="255037" cy="589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E871C89-EE61-4857-8BBB-CC8084B34951}"/>
                </a:ext>
              </a:extLst>
            </p:cNvPr>
            <p:cNvSpPr/>
            <p:nvPr/>
          </p:nvSpPr>
          <p:spPr>
            <a:xfrm>
              <a:off x="8556666" y="3717315"/>
              <a:ext cx="255037" cy="3854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D806F04-6051-4A15-8C24-0F9482F8B242}"/>
                </a:ext>
              </a:extLst>
            </p:cNvPr>
            <p:cNvSpPr/>
            <p:nvPr/>
          </p:nvSpPr>
          <p:spPr>
            <a:xfrm>
              <a:off x="8962009" y="3368623"/>
              <a:ext cx="255037" cy="589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D519341-238E-4676-A43C-2AFC9A53F42E}"/>
                </a:ext>
              </a:extLst>
            </p:cNvPr>
            <p:cNvSpPr/>
            <p:nvPr/>
          </p:nvSpPr>
          <p:spPr>
            <a:xfrm>
              <a:off x="9781694" y="2799503"/>
              <a:ext cx="262994" cy="794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98DA914-DF38-44E9-8BE8-C1B426411D38}"/>
                </a:ext>
              </a:extLst>
            </p:cNvPr>
            <p:cNvSpPr/>
            <p:nvPr/>
          </p:nvSpPr>
          <p:spPr>
            <a:xfrm>
              <a:off x="10321026" y="2799503"/>
              <a:ext cx="272107" cy="79452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Left-Right 108">
              <a:extLst>
                <a:ext uri="{FF2B5EF4-FFF2-40B4-BE49-F238E27FC236}">
                  <a16:creationId xmlns:a16="http://schemas.microsoft.com/office/drawing/2014/main" id="{E89B682C-CC68-4EDD-A0E7-FDFF8AFA2254}"/>
                </a:ext>
              </a:extLst>
            </p:cNvPr>
            <p:cNvSpPr/>
            <p:nvPr/>
          </p:nvSpPr>
          <p:spPr>
            <a:xfrm rot="5400000">
              <a:off x="10873902" y="3603755"/>
              <a:ext cx="399233" cy="60337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4C7DE99-93AC-41C4-9370-0B09C17722E0}"/>
                </a:ext>
              </a:extLst>
            </p:cNvPr>
            <p:cNvCxnSpPr>
              <a:cxnSpLocks/>
              <a:stCxn id="178" idx="3"/>
              <a:endCxn id="100" idx="1"/>
            </p:cNvCxnSpPr>
            <p:nvPr/>
          </p:nvCxnSpPr>
          <p:spPr>
            <a:xfrm flipV="1">
              <a:off x="7296004" y="3196766"/>
              <a:ext cx="458880" cy="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293B12B-51DD-4A79-B4FD-FC0E7798B13A}"/>
                </a:ext>
              </a:extLst>
            </p:cNvPr>
            <p:cNvCxnSpPr>
              <a:cxnSpLocks/>
              <a:stCxn id="105" idx="3"/>
              <a:endCxn id="177" idx="1"/>
            </p:cNvCxnSpPr>
            <p:nvPr/>
          </p:nvCxnSpPr>
          <p:spPr>
            <a:xfrm flipV="1">
              <a:off x="10593133" y="3193206"/>
              <a:ext cx="247689" cy="35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1C0145-1D19-4E4B-B978-52D8F9A3E2DD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8009921" y="3196764"/>
              <a:ext cx="1771773" cy="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72C87D1-561A-4A13-809B-8F6F909E286A}"/>
                </a:ext>
              </a:extLst>
            </p:cNvPr>
            <p:cNvCxnSpPr>
              <a:cxnSpLocks/>
              <a:stCxn id="101" idx="3"/>
              <a:endCxn id="103" idx="1"/>
            </p:cNvCxnSpPr>
            <p:nvPr/>
          </p:nvCxnSpPr>
          <p:spPr>
            <a:xfrm flipV="1">
              <a:off x="8409214" y="3663613"/>
              <a:ext cx="552795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ABE0F2-5DC4-45F1-A82B-F201E96965EF}"/>
                </a:ext>
              </a:extLst>
            </p:cNvPr>
            <p:cNvSpPr/>
            <p:nvPr/>
          </p:nvSpPr>
          <p:spPr>
            <a:xfrm>
              <a:off x="7772784" y="4953001"/>
              <a:ext cx="260873" cy="79940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0626421-8A3F-42E7-A781-C97686B1727E}"/>
                </a:ext>
              </a:extLst>
            </p:cNvPr>
            <p:cNvSpPr/>
            <p:nvPr/>
          </p:nvSpPr>
          <p:spPr>
            <a:xfrm>
              <a:off x="8172077" y="5526999"/>
              <a:ext cx="255037" cy="5899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01074-D330-46E4-A100-517C424058DC}"/>
                </a:ext>
              </a:extLst>
            </p:cNvPr>
            <p:cNvSpPr/>
            <p:nvPr/>
          </p:nvSpPr>
          <p:spPr>
            <a:xfrm>
              <a:off x="8574567" y="5875691"/>
              <a:ext cx="255037" cy="3854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8D511CD-1C14-4EC1-9EE6-21F3A867F86C}"/>
                </a:ext>
              </a:extLst>
            </p:cNvPr>
            <p:cNvCxnSpPr>
              <a:cxnSpLocks/>
              <a:stCxn id="114" idx="3"/>
              <a:endCxn id="145" idx="1"/>
            </p:cNvCxnSpPr>
            <p:nvPr/>
          </p:nvCxnSpPr>
          <p:spPr>
            <a:xfrm>
              <a:off x="8033657" y="5352702"/>
              <a:ext cx="1767580" cy="2438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F91216F-8960-4327-A6E1-913B52BEAFDE}"/>
                </a:ext>
              </a:extLst>
            </p:cNvPr>
            <p:cNvCxnSpPr>
              <a:cxnSpLocks/>
              <a:stCxn id="115" idx="3"/>
              <a:endCxn id="146" idx="1"/>
            </p:cNvCxnSpPr>
            <p:nvPr/>
          </p:nvCxnSpPr>
          <p:spPr>
            <a:xfrm>
              <a:off x="8427115" y="5821989"/>
              <a:ext cx="562464" cy="34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17533D4F-2B3E-4EE7-A886-8701E283EF6C}"/>
                </a:ext>
              </a:extLst>
            </p:cNvPr>
            <p:cNvCxnSpPr>
              <a:cxnSpLocks/>
              <a:stCxn id="178" idx="2"/>
              <a:endCxn id="114" idx="0"/>
            </p:cNvCxnSpPr>
            <p:nvPr/>
          </p:nvCxnSpPr>
          <p:spPr>
            <a:xfrm rot="16200000" flipH="1">
              <a:off x="6699017" y="3748797"/>
              <a:ext cx="1550218" cy="8581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5818C3D-3F14-4ABD-83E2-8E8B1EEA25D2}"/>
                </a:ext>
              </a:extLst>
            </p:cNvPr>
            <p:cNvCxnSpPr>
              <a:cxnSpLocks/>
              <a:stCxn id="176" idx="3"/>
              <a:endCxn id="114" idx="1"/>
            </p:cNvCxnSpPr>
            <p:nvPr/>
          </p:nvCxnSpPr>
          <p:spPr>
            <a:xfrm flipV="1">
              <a:off x="7296004" y="5352702"/>
              <a:ext cx="476780" cy="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0B3BF2-6D50-479E-A6C7-64658D684AF1}"/>
                </a:ext>
              </a:extLst>
            </p:cNvPr>
            <p:cNvSpPr/>
            <p:nvPr/>
          </p:nvSpPr>
          <p:spPr>
            <a:xfrm>
              <a:off x="9781693" y="6094740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BBF7422-0112-4FBB-A391-54AB8832BA19}"/>
                </a:ext>
              </a:extLst>
            </p:cNvPr>
            <p:cNvSpPr/>
            <p:nvPr/>
          </p:nvSpPr>
          <p:spPr>
            <a:xfrm>
              <a:off x="8980336" y="6285644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84B188E-963D-477E-BB10-81E08F4CBDB1}"/>
                </a:ext>
              </a:extLst>
            </p:cNvPr>
            <p:cNvSpPr/>
            <p:nvPr/>
          </p:nvSpPr>
          <p:spPr>
            <a:xfrm>
              <a:off x="8959156" y="4009317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6905C8-1C04-45AF-8A35-88E08DAB37C7}"/>
                </a:ext>
              </a:extLst>
            </p:cNvPr>
            <p:cNvSpPr/>
            <p:nvPr/>
          </p:nvSpPr>
          <p:spPr>
            <a:xfrm>
              <a:off x="9783762" y="3646031"/>
              <a:ext cx="254182" cy="8499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0003D6-B117-4DDA-BCB3-E5CA6E4BE0D3}"/>
                </a:ext>
              </a:extLst>
            </p:cNvPr>
            <p:cNvSpPr/>
            <p:nvPr/>
          </p:nvSpPr>
          <p:spPr>
            <a:xfrm>
              <a:off x="9415422" y="3796248"/>
              <a:ext cx="132483" cy="1126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181ADA0-4A9B-4772-BCEF-795BF95D6EE8}"/>
                </a:ext>
              </a:extLst>
            </p:cNvPr>
            <p:cNvCxnSpPr>
              <a:stCxn id="124" idx="2"/>
              <a:endCxn id="123" idx="0"/>
            </p:cNvCxnSpPr>
            <p:nvPr/>
          </p:nvCxnSpPr>
          <p:spPr>
            <a:xfrm>
              <a:off x="9086248" y="4094313"/>
              <a:ext cx="21181" cy="2191330"/>
            </a:xfrm>
            <a:prstGeom prst="line">
              <a:avLst/>
            </a:prstGeom>
            <a:ln w="38100" cap="flat" cmpd="sng" algn="ctr">
              <a:solidFill>
                <a:srgbClr val="7030A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7DB8638-F9EA-4395-8776-22A64B6949AA}"/>
                </a:ext>
              </a:extLst>
            </p:cNvPr>
            <p:cNvCxnSpPr>
              <a:stCxn id="125" idx="2"/>
              <a:endCxn id="122" idx="0"/>
            </p:cNvCxnSpPr>
            <p:nvPr/>
          </p:nvCxnSpPr>
          <p:spPr>
            <a:xfrm flipH="1">
              <a:off x="9908785" y="3731027"/>
              <a:ext cx="2069" cy="2363713"/>
            </a:xfrm>
            <a:prstGeom prst="straightConnector1">
              <a:avLst/>
            </a:prstGeom>
            <a:ln w="38100" cap="flat" cmpd="sng" algn="ctr">
              <a:solidFill>
                <a:srgbClr val="7030A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87A4A6-99EF-4AD8-A6BC-D5C5DFB70DE7}"/>
                </a:ext>
              </a:extLst>
            </p:cNvPr>
            <p:cNvCxnSpPr>
              <a:stCxn id="116" idx="2"/>
              <a:endCxn id="123" idx="1"/>
            </p:cNvCxnSpPr>
            <p:nvPr/>
          </p:nvCxnSpPr>
          <p:spPr>
            <a:xfrm rot="16200000" flipH="1">
              <a:off x="8807705" y="6155510"/>
              <a:ext cx="67014" cy="278250"/>
            </a:xfrm>
            <a:prstGeom prst="bentConnector2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F9D504-9A26-4AC9-9137-E36A9CDB5655}"/>
                </a:ext>
              </a:extLst>
            </p:cNvPr>
            <p:cNvSpPr/>
            <p:nvPr/>
          </p:nvSpPr>
          <p:spPr>
            <a:xfrm>
              <a:off x="9234518" y="5526999"/>
              <a:ext cx="68825" cy="5899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B8BFCB4-A61C-430E-BB8E-A55520A8B66B}"/>
                </a:ext>
              </a:extLst>
            </p:cNvPr>
            <p:cNvSpPr/>
            <p:nvPr/>
          </p:nvSpPr>
          <p:spPr>
            <a:xfrm>
              <a:off x="10125510" y="4957877"/>
              <a:ext cx="71046" cy="7945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F29A2280-014E-4F30-9C0B-8DA346C0664D}"/>
                </a:ext>
              </a:extLst>
            </p:cNvPr>
            <p:cNvCxnSpPr>
              <a:stCxn id="123" idx="3"/>
              <a:endCxn id="131" idx="2"/>
            </p:cNvCxnSpPr>
            <p:nvPr/>
          </p:nvCxnSpPr>
          <p:spPr>
            <a:xfrm flipV="1">
              <a:off x="9234518" y="6116978"/>
              <a:ext cx="34413" cy="211165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7CD59415-0E29-48A2-BD57-C1C3F84FE701}"/>
                </a:ext>
              </a:extLst>
            </p:cNvPr>
            <p:cNvCxnSpPr>
              <a:stCxn id="122" idx="3"/>
              <a:endCxn id="132" idx="2"/>
            </p:cNvCxnSpPr>
            <p:nvPr/>
          </p:nvCxnSpPr>
          <p:spPr>
            <a:xfrm flipV="1">
              <a:off x="10035874" y="5752399"/>
              <a:ext cx="125159" cy="384839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47CF089-C84E-4A50-826F-019B7035F963}"/>
                </a:ext>
              </a:extLst>
            </p:cNvPr>
            <p:cNvSpPr/>
            <p:nvPr/>
          </p:nvSpPr>
          <p:spPr>
            <a:xfrm>
              <a:off x="9220554" y="3368623"/>
              <a:ext cx="68825" cy="58998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90730F3-A997-4470-8D40-CDD987A356A5}"/>
                </a:ext>
              </a:extLst>
            </p:cNvPr>
            <p:cNvSpPr/>
            <p:nvPr/>
          </p:nvSpPr>
          <p:spPr>
            <a:xfrm>
              <a:off x="10126241" y="2800076"/>
              <a:ext cx="83199" cy="793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A9617EA-5BC8-49EC-8A88-B196E51B229B}"/>
                </a:ext>
              </a:extLst>
            </p:cNvPr>
            <p:cNvCxnSpPr>
              <a:stCxn id="131" idx="0"/>
              <a:endCxn id="135" idx="2"/>
            </p:cNvCxnSpPr>
            <p:nvPr/>
          </p:nvCxnSpPr>
          <p:spPr>
            <a:xfrm flipH="1" flipV="1">
              <a:off x="9254967" y="3958603"/>
              <a:ext cx="13964" cy="156839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DD2015-7280-4A7E-8F07-A4100DE34215}"/>
                </a:ext>
              </a:extLst>
            </p:cNvPr>
            <p:cNvCxnSpPr>
              <a:cxnSpLocks/>
              <a:stCxn id="132" idx="0"/>
              <a:endCxn id="136" idx="2"/>
            </p:cNvCxnSpPr>
            <p:nvPr/>
          </p:nvCxnSpPr>
          <p:spPr>
            <a:xfrm flipV="1">
              <a:off x="10161033" y="3594026"/>
              <a:ext cx="6807" cy="13638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EEADF7EE-0A88-4FA9-BE42-1B2A7AD5FA18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>
              <a:off x="9303343" y="5821989"/>
              <a:ext cx="173986" cy="95951"/>
            </a:xfrm>
            <a:prstGeom prst="bentConnector4">
              <a:avLst>
                <a:gd name="adj1" fmla="val 29718"/>
                <a:gd name="adj2" fmla="val 3382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1CC4C26-7987-4823-927B-7C01F6EAA9D0}"/>
                </a:ext>
              </a:extLst>
            </p:cNvPr>
            <p:cNvSpPr/>
            <p:nvPr/>
          </p:nvSpPr>
          <p:spPr>
            <a:xfrm>
              <a:off x="10050357" y="4957877"/>
              <a:ext cx="71046" cy="79452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A8E51B5E-E775-498E-8DCE-0C2B503D8F07}"/>
                </a:ext>
              </a:extLst>
            </p:cNvPr>
            <p:cNvCxnSpPr>
              <a:cxnSpLocks/>
              <a:endCxn id="140" idx="2"/>
            </p:cNvCxnSpPr>
            <p:nvPr/>
          </p:nvCxnSpPr>
          <p:spPr>
            <a:xfrm flipV="1">
              <a:off x="9547905" y="5752399"/>
              <a:ext cx="537975" cy="943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E88EF553-58A8-44A9-9532-2F252E12D242}"/>
                </a:ext>
              </a:extLst>
            </p:cNvPr>
            <p:cNvCxnSpPr>
              <a:cxnSpLocks/>
              <a:stCxn id="135" idx="3"/>
              <a:endCxn id="127" idx="2"/>
            </p:cNvCxnSpPr>
            <p:nvPr/>
          </p:nvCxnSpPr>
          <p:spPr>
            <a:xfrm>
              <a:off x="9289379" y="3663613"/>
              <a:ext cx="192285" cy="245323"/>
            </a:xfrm>
            <a:prstGeom prst="bentConnector4">
              <a:avLst>
                <a:gd name="adj1" fmla="val 32775"/>
                <a:gd name="adj2" fmla="val 1931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A5DCC89-763C-4289-AABE-F1290428B5AE}"/>
                </a:ext>
              </a:extLst>
            </p:cNvPr>
            <p:cNvSpPr/>
            <p:nvPr/>
          </p:nvSpPr>
          <p:spPr>
            <a:xfrm>
              <a:off x="10045549" y="2799503"/>
              <a:ext cx="79960" cy="7945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C05D6FF5-4180-452B-BDEA-9420BC9D7B98}"/>
                </a:ext>
              </a:extLst>
            </p:cNvPr>
            <p:cNvCxnSpPr>
              <a:cxnSpLocks/>
              <a:stCxn id="127" idx="3"/>
              <a:endCxn id="143" idx="2"/>
            </p:cNvCxnSpPr>
            <p:nvPr/>
          </p:nvCxnSpPr>
          <p:spPr>
            <a:xfrm flipV="1">
              <a:off x="9547905" y="3594025"/>
              <a:ext cx="537624" cy="2585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3881D52-4EC0-4BBE-BFE4-DEAB838E693D}"/>
                </a:ext>
              </a:extLst>
            </p:cNvPr>
            <p:cNvSpPr/>
            <p:nvPr/>
          </p:nvSpPr>
          <p:spPr>
            <a:xfrm>
              <a:off x="9801237" y="4957879"/>
              <a:ext cx="255037" cy="794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DD0B2CC-BCD2-49B6-ACE0-E9463E324920}"/>
                </a:ext>
              </a:extLst>
            </p:cNvPr>
            <p:cNvSpPr/>
            <p:nvPr/>
          </p:nvSpPr>
          <p:spPr>
            <a:xfrm>
              <a:off x="8989578" y="5530406"/>
              <a:ext cx="255037" cy="589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8F0471B-91A8-4B92-9193-91D6C1B010A1}"/>
                </a:ext>
              </a:extLst>
            </p:cNvPr>
            <p:cNvSpPr txBox="1"/>
            <p:nvPr/>
          </p:nvSpPr>
          <p:spPr>
            <a:xfrm>
              <a:off x="8409214" y="6352043"/>
              <a:ext cx="15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iv. Hierarchical</a:t>
              </a:r>
            </a:p>
          </p:txBody>
        </p:sp>
        <p:sp>
          <p:nvSpPr>
            <p:cNvPr id="176" name="Flowchart: Multidocument 175">
              <a:extLst>
                <a:ext uri="{FF2B5EF4-FFF2-40B4-BE49-F238E27FC236}">
                  <a16:creationId xmlns:a16="http://schemas.microsoft.com/office/drawing/2014/main" id="{DDE95C70-1A88-4006-B00F-0AE546A6F677}"/>
                </a:ext>
              </a:extLst>
            </p:cNvPr>
            <p:cNvSpPr/>
            <p:nvPr/>
          </p:nvSpPr>
          <p:spPr>
            <a:xfrm>
              <a:off x="6855344" y="5134980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Multidocument 176">
              <a:extLst>
                <a:ext uri="{FF2B5EF4-FFF2-40B4-BE49-F238E27FC236}">
                  <a16:creationId xmlns:a16="http://schemas.microsoft.com/office/drawing/2014/main" id="{6225B349-1638-4A1D-B844-7E2D98606A4E}"/>
                </a:ext>
              </a:extLst>
            </p:cNvPr>
            <p:cNvSpPr/>
            <p:nvPr/>
          </p:nvSpPr>
          <p:spPr>
            <a:xfrm>
              <a:off x="10840822" y="2972743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lowchart: Multidocument 177">
              <a:extLst>
                <a:ext uri="{FF2B5EF4-FFF2-40B4-BE49-F238E27FC236}">
                  <a16:creationId xmlns:a16="http://schemas.microsoft.com/office/drawing/2014/main" id="{4609CB03-2939-41B9-A5AB-003CA1733207}"/>
                </a:ext>
              </a:extLst>
            </p:cNvPr>
            <p:cNvSpPr/>
            <p:nvPr/>
          </p:nvSpPr>
          <p:spPr>
            <a:xfrm>
              <a:off x="6855344" y="2978556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Flowchart: Multidocument 178">
              <a:extLst>
                <a:ext uri="{FF2B5EF4-FFF2-40B4-BE49-F238E27FC236}">
                  <a16:creationId xmlns:a16="http://schemas.microsoft.com/office/drawing/2014/main" id="{3A83FAC2-9297-4387-9657-7757A8DD2AE4}"/>
                </a:ext>
              </a:extLst>
            </p:cNvPr>
            <p:cNvSpPr/>
            <p:nvPr/>
          </p:nvSpPr>
          <p:spPr>
            <a:xfrm>
              <a:off x="10840822" y="3841055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3A95A63-EC47-4858-9D03-23BEFDDFF66B}"/>
              </a:ext>
            </a:extLst>
          </p:cNvPr>
          <p:cNvGrpSpPr/>
          <p:nvPr/>
        </p:nvGrpSpPr>
        <p:grpSpPr>
          <a:xfrm>
            <a:off x="7714320" y="59344"/>
            <a:ext cx="4426603" cy="2284733"/>
            <a:chOff x="6633827" y="378697"/>
            <a:chExt cx="4938964" cy="228473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8AC4D3-46F5-416A-8890-9903383801D4}"/>
                </a:ext>
              </a:extLst>
            </p:cNvPr>
            <p:cNvGrpSpPr/>
            <p:nvPr/>
          </p:nvGrpSpPr>
          <p:grpSpPr>
            <a:xfrm>
              <a:off x="7282522" y="378697"/>
              <a:ext cx="2846039" cy="1977215"/>
              <a:chOff x="2779914" y="982158"/>
              <a:chExt cx="4504806" cy="385869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EE4EB93-DA37-411E-9096-3253EDC784AF}"/>
                  </a:ext>
                </a:extLst>
              </p:cNvPr>
              <p:cNvSpPr/>
              <p:nvPr/>
            </p:nvSpPr>
            <p:spPr>
              <a:xfrm>
                <a:off x="2779914" y="982162"/>
                <a:ext cx="1462830" cy="2364942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2A672-15A3-454A-99F6-DB4D8ED6169C}"/>
                  </a:ext>
                </a:extLst>
              </p:cNvPr>
              <p:cNvSpPr/>
              <p:nvPr/>
            </p:nvSpPr>
            <p:spPr>
              <a:xfrm>
                <a:off x="3016102" y="2459181"/>
                <a:ext cx="305091" cy="64886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85390C2-0992-4BC8-B2B5-55EFCAB56B45}"/>
                  </a:ext>
                </a:extLst>
              </p:cNvPr>
              <p:cNvSpPr/>
              <p:nvPr/>
            </p:nvSpPr>
            <p:spPr>
              <a:xfrm>
                <a:off x="3318417" y="2459181"/>
                <a:ext cx="65376" cy="6488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Summing Junction 47">
                <a:extLst>
                  <a:ext uri="{FF2B5EF4-FFF2-40B4-BE49-F238E27FC236}">
                    <a16:creationId xmlns:a16="http://schemas.microsoft.com/office/drawing/2014/main" id="{7D4B986C-4653-46D0-80CE-6B1C6ED4E44E}"/>
                  </a:ext>
                </a:extLst>
              </p:cNvPr>
              <p:cNvSpPr/>
              <p:nvPr/>
            </p:nvSpPr>
            <p:spPr>
              <a:xfrm>
                <a:off x="3562343" y="2636154"/>
                <a:ext cx="222765" cy="290279"/>
              </a:xfrm>
              <a:prstGeom prst="flowChartSummingJuncti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Or 48">
                <a:extLst>
                  <a:ext uri="{FF2B5EF4-FFF2-40B4-BE49-F238E27FC236}">
                    <a16:creationId xmlns:a16="http://schemas.microsoft.com/office/drawing/2014/main" id="{EA951CA3-DDCB-4C8F-A598-6897AE940F2F}"/>
                  </a:ext>
                </a:extLst>
              </p:cNvPr>
              <p:cNvSpPr/>
              <p:nvPr/>
            </p:nvSpPr>
            <p:spPr>
              <a:xfrm>
                <a:off x="3826271" y="2028028"/>
                <a:ext cx="222765" cy="281745"/>
              </a:xfrm>
              <a:prstGeom prst="flowChar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6D8C3462-1F65-4F34-BA67-D9AFC2C91846}"/>
                  </a:ext>
                </a:extLst>
              </p:cNvPr>
              <p:cNvCxnSpPr>
                <a:cxnSpLocks/>
                <a:stCxn id="48" idx="6"/>
                <a:endCxn id="49" idx="4"/>
              </p:cNvCxnSpPr>
              <p:nvPr/>
            </p:nvCxnSpPr>
            <p:spPr>
              <a:xfrm flipV="1">
                <a:off x="3785107" y="2309773"/>
                <a:ext cx="152546" cy="471521"/>
              </a:xfrm>
              <a:prstGeom prst="bentConnector2">
                <a:avLst/>
              </a:prstGeom>
              <a:ln>
                <a:solidFill>
                  <a:srgbClr val="00206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CB365F6E-A13F-4AE8-8497-104288AEF325}"/>
                  </a:ext>
                </a:extLst>
              </p:cNvPr>
              <p:cNvCxnSpPr>
                <a:cxnSpLocks/>
                <a:stCxn id="53" idx="3"/>
                <a:endCxn id="49" idx="0"/>
              </p:cNvCxnSpPr>
              <p:nvPr/>
            </p:nvCxnSpPr>
            <p:spPr>
              <a:xfrm>
                <a:off x="3378229" y="1660907"/>
                <a:ext cx="559425" cy="367121"/>
              </a:xfrm>
              <a:prstGeom prst="bentConnector2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69A66F9-6A2F-4354-824F-1FD193F504B2}"/>
                  </a:ext>
                </a:extLst>
              </p:cNvPr>
              <p:cNvCxnSpPr>
                <a:cxnSpLocks/>
                <a:stCxn id="49" idx="6"/>
                <a:endCxn id="45" idx="3"/>
              </p:cNvCxnSpPr>
              <p:nvPr/>
            </p:nvCxnSpPr>
            <p:spPr>
              <a:xfrm flipV="1">
                <a:off x="4049037" y="2164632"/>
                <a:ext cx="193707" cy="42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BDA412-D7D7-4F2F-A4DF-D4072E0FD668}"/>
                  </a:ext>
                </a:extLst>
              </p:cNvPr>
              <p:cNvSpPr/>
              <p:nvPr/>
            </p:nvSpPr>
            <p:spPr>
              <a:xfrm>
                <a:off x="3312853" y="1336474"/>
                <a:ext cx="65376" cy="64886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EDBA86-F440-4F9F-9CD5-25EA89C4CD7E}"/>
                  </a:ext>
                </a:extLst>
              </p:cNvPr>
              <p:cNvSpPr/>
              <p:nvPr/>
            </p:nvSpPr>
            <p:spPr>
              <a:xfrm>
                <a:off x="3005896" y="1336473"/>
                <a:ext cx="305090" cy="64886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690957-12D6-4DE9-8770-8935D2679978}"/>
                  </a:ext>
                </a:extLst>
              </p:cNvPr>
              <p:cNvCxnSpPr/>
              <p:nvPr/>
            </p:nvCxnSpPr>
            <p:spPr>
              <a:xfrm>
                <a:off x="2779914" y="1660907"/>
                <a:ext cx="2179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D64DE1D-DF2E-4E45-A86B-B4B3E323B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057" y="2787701"/>
                <a:ext cx="224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0A836A0-3784-4B6D-BC73-2C24B389DE22}"/>
                  </a:ext>
                </a:extLst>
              </p:cNvPr>
              <p:cNvCxnSpPr>
                <a:stCxn id="47" idx="3"/>
                <a:endCxn id="48" idx="2"/>
              </p:cNvCxnSpPr>
              <p:nvPr/>
            </p:nvCxnSpPr>
            <p:spPr>
              <a:xfrm flipV="1">
                <a:off x="3383793" y="2781293"/>
                <a:ext cx="178550" cy="2321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8A092E4-BDE9-4EE5-8131-9D428075F159}"/>
                  </a:ext>
                </a:extLst>
              </p:cNvPr>
              <p:cNvSpPr/>
              <p:nvPr/>
            </p:nvSpPr>
            <p:spPr>
              <a:xfrm>
                <a:off x="4380023" y="2309773"/>
                <a:ext cx="451442" cy="185974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81B0635A-4042-4B9E-8D15-C065082B1F6F}"/>
                  </a:ext>
                </a:extLst>
              </p:cNvPr>
              <p:cNvSpPr/>
              <p:nvPr/>
            </p:nvSpPr>
            <p:spPr>
              <a:xfrm>
                <a:off x="4964743" y="3492105"/>
                <a:ext cx="451442" cy="134874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8ADD9327-19C0-4509-A04D-106D87A524AD}"/>
                  </a:ext>
                </a:extLst>
              </p:cNvPr>
              <p:cNvSpPr/>
              <p:nvPr/>
            </p:nvSpPr>
            <p:spPr>
              <a:xfrm>
                <a:off x="5552131" y="2315851"/>
                <a:ext cx="451442" cy="18536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5C88F51-0DA9-4338-9BE3-20F605962ADE}"/>
                  </a:ext>
                </a:extLst>
              </p:cNvPr>
              <p:cNvSpPr/>
              <p:nvPr/>
            </p:nvSpPr>
            <p:spPr>
              <a:xfrm>
                <a:off x="6138185" y="982158"/>
                <a:ext cx="451442" cy="236494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DFF26BA-8828-42F0-91C2-31CFA0732E36}"/>
                  </a:ext>
                </a:extLst>
              </p:cNvPr>
              <p:cNvSpPr/>
              <p:nvPr/>
            </p:nvSpPr>
            <p:spPr>
              <a:xfrm>
                <a:off x="6833278" y="982158"/>
                <a:ext cx="451442" cy="2364945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61F6217-14F8-4107-85FD-7EB413633094}"/>
                  </a:ext>
                </a:extLst>
              </p:cNvPr>
              <p:cNvCxnSpPr>
                <a:cxnSpLocks/>
                <a:stCxn id="44" idx="0"/>
                <a:endCxn id="48" idx="4"/>
              </p:cNvCxnSpPr>
              <p:nvPr/>
            </p:nvCxnSpPr>
            <p:spPr>
              <a:xfrm flipV="1">
                <a:off x="3669195" y="2926433"/>
                <a:ext cx="4532" cy="15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F290E08-5679-4DFE-A532-E68879F7F6FB}"/>
                  </a:ext>
                </a:extLst>
              </p:cNvPr>
              <p:cNvCxnSpPr>
                <a:cxnSpLocks/>
                <a:stCxn id="45" idx="3"/>
                <a:endCxn id="61" idx="1"/>
              </p:cNvCxnSpPr>
              <p:nvPr/>
            </p:nvCxnSpPr>
            <p:spPr>
              <a:xfrm flipV="1">
                <a:off x="4242744" y="2164631"/>
                <a:ext cx="1895441" cy="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F8A11C8-19D1-4396-A3C8-FCF101887D9E}"/>
                  </a:ext>
                </a:extLst>
              </p:cNvPr>
              <p:cNvCxnSpPr>
                <a:stCxn id="58" idx="3"/>
                <a:endCxn id="60" idx="1"/>
              </p:cNvCxnSpPr>
              <p:nvPr/>
            </p:nvCxnSpPr>
            <p:spPr>
              <a:xfrm>
                <a:off x="4831465" y="3239645"/>
                <a:ext cx="720666" cy="303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1BD52E-5349-4AE7-A9FA-B568D17CED2C}"/>
                </a:ext>
              </a:extLst>
            </p:cNvPr>
            <p:cNvCxnSpPr>
              <a:cxnSpLocks/>
              <a:stCxn id="188" idx="3"/>
              <a:endCxn id="45" idx="1"/>
            </p:cNvCxnSpPr>
            <p:nvPr/>
          </p:nvCxnSpPr>
          <p:spPr>
            <a:xfrm>
              <a:off x="7074487" y="984604"/>
              <a:ext cx="208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2A524A-8DBD-46CD-9489-EB0A582324C1}"/>
                </a:ext>
              </a:extLst>
            </p:cNvPr>
            <p:cNvCxnSpPr>
              <a:cxnSpLocks/>
              <a:stCxn id="62" idx="3"/>
              <a:endCxn id="191" idx="1"/>
            </p:cNvCxnSpPr>
            <p:nvPr/>
          </p:nvCxnSpPr>
          <p:spPr>
            <a:xfrm>
              <a:off x="10128561" y="984603"/>
              <a:ext cx="254978" cy="5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BE2B1B6-2D0D-42F7-BC09-DDB9991710F7}"/>
                </a:ext>
              </a:extLst>
            </p:cNvPr>
            <p:cNvSpPr/>
            <p:nvPr/>
          </p:nvSpPr>
          <p:spPr>
            <a:xfrm>
              <a:off x="7728913" y="1456517"/>
              <a:ext cx="230875" cy="9306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675C934-600F-4DA8-A6D1-82520B3E802A}"/>
                </a:ext>
              </a:extLst>
            </p:cNvPr>
            <p:cNvSpPr txBox="1"/>
            <p:nvPr/>
          </p:nvSpPr>
          <p:spPr>
            <a:xfrm>
              <a:off x="8175082" y="2294098"/>
              <a:ext cx="191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ii. Fully Bayesian</a:t>
              </a:r>
            </a:p>
          </p:txBody>
        </p:sp>
        <p:sp>
          <p:nvSpPr>
            <p:cNvPr id="188" name="Flowchart: Multidocument 187">
              <a:extLst>
                <a:ext uri="{FF2B5EF4-FFF2-40B4-BE49-F238E27FC236}">
                  <a16:creationId xmlns:a16="http://schemas.microsoft.com/office/drawing/2014/main" id="{298066AF-5278-4095-B09A-27282634165A}"/>
                </a:ext>
              </a:extLst>
            </p:cNvPr>
            <p:cNvSpPr/>
            <p:nvPr/>
          </p:nvSpPr>
          <p:spPr>
            <a:xfrm>
              <a:off x="6633827" y="764141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Flowchart: Multidocument 190">
              <a:extLst>
                <a:ext uri="{FF2B5EF4-FFF2-40B4-BE49-F238E27FC236}">
                  <a16:creationId xmlns:a16="http://schemas.microsoft.com/office/drawing/2014/main" id="{2C6CE17C-875C-4925-8488-3AEC794871E7}"/>
                </a:ext>
              </a:extLst>
            </p:cNvPr>
            <p:cNvSpPr/>
            <p:nvPr/>
          </p:nvSpPr>
          <p:spPr>
            <a:xfrm>
              <a:off x="10383539" y="769677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Multidocument 191">
              <a:extLst>
                <a:ext uri="{FF2B5EF4-FFF2-40B4-BE49-F238E27FC236}">
                  <a16:creationId xmlns:a16="http://schemas.microsoft.com/office/drawing/2014/main" id="{F028C378-4F2A-41B6-B147-2990349848E0}"/>
                </a:ext>
              </a:extLst>
            </p:cNvPr>
            <p:cNvSpPr/>
            <p:nvPr/>
          </p:nvSpPr>
          <p:spPr>
            <a:xfrm>
              <a:off x="11132131" y="746469"/>
              <a:ext cx="440660" cy="440925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Left-Right 192">
              <a:extLst>
                <a:ext uri="{FF2B5EF4-FFF2-40B4-BE49-F238E27FC236}">
                  <a16:creationId xmlns:a16="http://schemas.microsoft.com/office/drawing/2014/main" id="{B4C34136-5DB5-4E7B-A800-C957E129246C}"/>
                </a:ext>
              </a:extLst>
            </p:cNvPr>
            <p:cNvSpPr/>
            <p:nvPr/>
          </p:nvSpPr>
          <p:spPr>
            <a:xfrm>
              <a:off x="10845498" y="951860"/>
              <a:ext cx="281583" cy="72161"/>
            </a:xfrm>
            <a:prstGeom prst="left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12EB33D-3192-44D2-A437-114DB27984D7}"/>
              </a:ext>
            </a:extLst>
          </p:cNvPr>
          <p:cNvGrpSpPr/>
          <p:nvPr/>
        </p:nvGrpSpPr>
        <p:grpSpPr>
          <a:xfrm>
            <a:off x="5199761" y="310951"/>
            <a:ext cx="2911697" cy="6555641"/>
            <a:chOff x="5199157" y="632121"/>
            <a:chExt cx="2911697" cy="6555641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2E9212A-932F-4E87-BD71-A1C056D6DFCD}"/>
                </a:ext>
              </a:extLst>
            </p:cNvPr>
            <p:cNvSpPr txBox="1"/>
            <p:nvPr/>
          </p:nvSpPr>
          <p:spPr>
            <a:xfrm>
              <a:off x="5498020" y="632121"/>
              <a:ext cx="2612834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</a:t>
              </a:r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. MC Dropout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Input Data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Ground Truths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Predicted Class Maps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Dropout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Dice + Cross Entropy Loss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ii. Fully Bayesian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Conv.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Tanh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Noise Generator N(0,0.1)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iii. Probabilistic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Prior-Encoder Layer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Posterior-Encoder Layer.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Latent Space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KL-Div.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Latent Space Sample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iv. Hierarchical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Prior Block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Posterior Block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 x Res-Block</a:t>
              </a:r>
            </a:p>
            <a:p>
              <a:r>
                <a:rPr lang="en-US" sz="2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Classification layer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2607EA7-1D5D-4295-91F9-F51FDCC571F3}"/>
                </a:ext>
              </a:extLst>
            </p:cNvPr>
            <p:cNvGrpSpPr/>
            <p:nvPr/>
          </p:nvGrpSpPr>
          <p:grpSpPr>
            <a:xfrm>
              <a:off x="5199157" y="1972403"/>
              <a:ext cx="365591" cy="4716067"/>
              <a:chOff x="5819873" y="906860"/>
              <a:chExt cx="365591" cy="4716067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2D0C695-BA74-4825-BEFB-1E875588DEB3}"/>
                  </a:ext>
                </a:extLst>
              </p:cNvPr>
              <p:cNvSpPr/>
              <p:nvPr/>
            </p:nvSpPr>
            <p:spPr>
              <a:xfrm>
                <a:off x="5945555" y="906860"/>
                <a:ext cx="76715" cy="1971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5" name="Arrow: Left-Right 204">
                <a:extLst>
                  <a:ext uri="{FF2B5EF4-FFF2-40B4-BE49-F238E27FC236}">
                    <a16:creationId xmlns:a16="http://schemas.microsoft.com/office/drawing/2014/main" id="{4302FA21-D974-432F-8DAD-22F185EEF1CF}"/>
                  </a:ext>
                </a:extLst>
              </p:cNvPr>
              <p:cNvSpPr/>
              <p:nvPr/>
            </p:nvSpPr>
            <p:spPr>
              <a:xfrm>
                <a:off x="5885046" y="1235074"/>
                <a:ext cx="281583" cy="72161"/>
              </a:xfrm>
              <a:prstGeom prst="left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982C42E-E688-4FEB-9F65-810908273805}"/>
                  </a:ext>
                </a:extLst>
              </p:cNvPr>
              <p:cNvSpPr/>
              <p:nvPr/>
            </p:nvSpPr>
            <p:spPr>
              <a:xfrm>
                <a:off x="5948096" y="1715865"/>
                <a:ext cx="163712" cy="2588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D2BAA36-791C-41A1-A246-334CF7F8271A}"/>
                  </a:ext>
                </a:extLst>
              </p:cNvPr>
              <p:cNvSpPr/>
              <p:nvPr/>
            </p:nvSpPr>
            <p:spPr>
              <a:xfrm>
                <a:off x="5990185" y="2066985"/>
                <a:ext cx="56774" cy="25888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60CFACA1-6CA0-48C7-A20C-E08645F3BCAF}"/>
                  </a:ext>
                </a:extLst>
              </p:cNvPr>
              <p:cNvSpPr/>
              <p:nvPr/>
            </p:nvSpPr>
            <p:spPr>
              <a:xfrm>
                <a:off x="5922375" y="2433653"/>
                <a:ext cx="206924" cy="930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F7EFF0-A782-41E5-ACBE-D5FEE0E84AB5}"/>
                  </a:ext>
                </a:extLst>
              </p:cNvPr>
              <p:cNvSpPr/>
              <p:nvPr/>
            </p:nvSpPr>
            <p:spPr>
              <a:xfrm rot="5400000">
                <a:off x="5971736" y="2958821"/>
                <a:ext cx="72161" cy="2815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F03EF27-67A5-4877-9F73-EF79D19AB898}"/>
                  </a:ext>
                </a:extLst>
              </p:cNvPr>
              <p:cNvSpPr/>
              <p:nvPr/>
            </p:nvSpPr>
            <p:spPr>
              <a:xfrm rot="5400000">
                <a:off x="5982432" y="3252999"/>
                <a:ext cx="72160" cy="28158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D6D86281-1DA0-409E-9410-C26C87F78BFA}"/>
                  </a:ext>
                </a:extLst>
              </p:cNvPr>
              <p:cNvSpPr/>
              <p:nvPr/>
            </p:nvSpPr>
            <p:spPr>
              <a:xfrm>
                <a:off x="5841645" y="3593529"/>
                <a:ext cx="326926" cy="20596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Arrow: Left-Right 217">
                <a:extLst>
                  <a:ext uri="{FF2B5EF4-FFF2-40B4-BE49-F238E27FC236}">
                    <a16:creationId xmlns:a16="http://schemas.microsoft.com/office/drawing/2014/main" id="{6E739FCC-3AE6-4F90-A27D-7F05703103DE}"/>
                  </a:ext>
                </a:extLst>
              </p:cNvPr>
              <p:cNvSpPr/>
              <p:nvPr/>
            </p:nvSpPr>
            <p:spPr>
              <a:xfrm>
                <a:off x="5819873" y="3896915"/>
                <a:ext cx="365591" cy="205968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35AD47A-6B34-4CF9-B8C7-D82752905517}"/>
                  </a:ext>
                </a:extLst>
              </p:cNvPr>
              <p:cNvSpPr/>
              <p:nvPr/>
            </p:nvSpPr>
            <p:spPr>
              <a:xfrm>
                <a:off x="6022270" y="4181849"/>
                <a:ext cx="73729" cy="24359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7D78D60-F2A2-4CCB-B767-D2D85604A5A5}"/>
                  </a:ext>
                </a:extLst>
              </p:cNvPr>
              <p:cNvSpPr/>
              <p:nvPr/>
            </p:nvSpPr>
            <p:spPr>
              <a:xfrm>
                <a:off x="5887738" y="5172493"/>
                <a:ext cx="254182" cy="8499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420EDAB-8AD5-409D-9876-0FD7CC9FEFC0}"/>
                  </a:ext>
                </a:extLst>
              </p:cNvPr>
              <p:cNvSpPr/>
              <p:nvPr/>
            </p:nvSpPr>
            <p:spPr>
              <a:xfrm>
                <a:off x="5887210" y="4851623"/>
                <a:ext cx="254182" cy="8499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BE75829-39A1-4939-9902-C0976B03ECDB}"/>
                  </a:ext>
                </a:extLst>
              </p:cNvPr>
              <p:cNvSpPr/>
              <p:nvPr/>
            </p:nvSpPr>
            <p:spPr>
              <a:xfrm>
                <a:off x="5877720" y="5421989"/>
                <a:ext cx="286206" cy="20093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6" name="Flowchart: Multidocument 225">
              <a:extLst>
                <a:ext uri="{FF2B5EF4-FFF2-40B4-BE49-F238E27FC236}">
                  <a16:creationId xmlns:a16="http://schemas.microsoft.com/office/drawing/2014/main" id="{2081F413-681B-4808-A8F4-2EECA08358AA}"/>
                </a:ext>
              </a:extLst>
            </p:cNvPr>
            <p:cNvSpPr/>
            <p:nvPr/>
          </p:nvSpPr>
          <p:spPr>
            <a:xfrm>
              <a:off x="5221550" y="982075"/>
              <a:ext cx="280040" cy="266633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Flowchart: Multidocument 226">
              <a:extLst>
                <a:ext uri="{FF2B5EF4-FFF2-40B4-BE49-F238E27FC236}">
                  <a16:creationId xmlns:a16="http://schemas.microsoft.com/office/drawing/2014/main" id="{CCDA79A3-42A6-434D-A9E8-787B3ECEC3F6}"/>
                </a:ext>
              </a:extLst>
            </p:cNvPr>
            <p:cNvSpPr/>
            <p:nvPr/>
          </p:nvSpPr>
          <p:spPr>
            <a:xfrm>
              <a:off x="5216715" y="1643071"/>
              <a:ext cx="288786" cy="290626"/>
            </a:xfrm>
            <a:prstGeom prst="flowChartMultidocument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lowchart: Multidocument 227">
              <a:extLst>
                <a:ext uri="{FF2B5EF4-FFF2-40B4-BE49-F238E27FC236}">
                  <a16:creationId xmlns:a16="http://schemas.microsoft.com/office/drawing/2014/main" id="{EE5553BC-CB46-4A99-8903-7A541F4F5196}"/>
                </a:ext>
              </a:extLst>
            </p:cNvPr>
            <p:cNvSpPr/>
            <p:nvPr/>
          </p:nvSpPr>
          <p:spPr>
            <a:xfrm>
              <a:off x="5199157" y="1289957"/>
              <a:ext cx="296003" cy="308566"/>
            </a:xfrm>
            <a:prstGeom prst="flowChartMultidocumen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Arrow: Left-Right 228">
            <a:extLst>
              <a:ext uri="{FF2B5EF4-FFF2-40B4-BE49-F238E27FC236}">
                <a16:creationId xmlns:a16="http://schemas.microsoft.com/office/drawing/2014/main" id="{4F0C3A79-5957-4647-A8EC-C579E04F8EAE}"/>
              </a:ext>
            </a:extLst>
          </p:cNvPr>
          <p:cNvSpPr/>
          <p:nvPr/>
        </p:nvSpPr>
        <p:spPr>
          <a:xfrm rot="5400000">
            <a:off x="4964522" y="4716657"/>
            <a:ext cx="365591" cy="74333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AD9FA78-638E-40D4-8477-D4504D01694B}"/>
              </a:ext>
            </a:extLst>
          </p:cNvPr>
          <p:cNvSpPr/>
          <p:nvPr/>
        </p:nvSpPr>
        <p:spPr>
          <a:xfrm>
            <a:off x="5381237" y="6504460"/>
            <a:ext cx="49922" cy="201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7465681-6E86-4A2C-9E7D-1CEF1A7BCC21}"/>
              </a:ext>
            </a:extLst>
          </p:cNvPr>
          <p:cNvSpPr/>
          <p:nvPr/>
        </p:nvSpPr>
        <p:spPr>
          <a:xfrm>
            <a:off x="10274398" y="5991284"/>
            <a:ext cx="132483" cy="1126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75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Arabic Typesetting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jyotirmay senapati</dc:creator>
  <cp:lastModifiedBy>jyotirmay senapati</cp:lastModifiedBy>
  <cp:revision>121</cp:revision>
  <dcterms:created xsi:type="dcterms:W3CDTF">2020-03-14T10:46:29Z</dcterms:created>
  <dcterms:modified xsi:type="dcterms:W3CDTF">2020-09-04T10:53:55Z</dcterms:modified>
</cp:coreProperties>
</file>