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8" autoAdjust="0"/>
    <p:restoredTop sz="94660"/>
  </p:normalViewPr>
  <p:slideViewPr>
    <p:cSldViewPr snapToGrid="0">
      <p:cViewPr>
        <p:scale>
          <a:sx n="89" d="100"/>
          <a:sy n="89" d="100"/>
        </p:scale>
        <p:origin x="116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0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79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6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0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1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02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4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6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0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11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5B37-2860-4B20-AE28-3A4779CAF694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F2AFF49-455E-E648-94CB-1A1A191394CC}"/>
              </a:ext>
            </a:extLst>
          </p:cNvPr>
          <p:cNvGrpSpPr/>
          <p:nvPr/>
        </p:nvGrpSpPr>
        <p:grpSpPr>
          <a:xfrm>
            <a:off x="1495495" y="2092695"/>
            <a:ext cx="9159498" cy="4551904"/>
            <a:chOff x="1779912" y="2115520"/>
            <a:chExt cx="9159498" cy="455190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1021DA6-1396-3147-A1E1-069EC341E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912" y="2115520"/>
              <a:ext cx="6847953" cy="31221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4A03F3B-46BC-134E-90E4-9E84A794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905" y="4791429"/>
              <a:ext cx="6212505" cy="1875995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06A8EAC8-CA90-5C43-B0A8-AA46270A9FCC}"/>
                </a:ext>
              </a:extLst>
            </p:cNvPr>
            <p:cNvSpPr/>
            <p:nvPr/>
          </p:nvSpPr>
          <p:spPr>
            <a:xfrm>
              <a:off x="4877490" y="4543926"/>
              <a:ext cx="5992284" cy="305680"/>
            </a:xfrm>
            <a:prstGeom prst="trapezoid">
              <a:avLst>
                <a:gd name="adj" fmla="val 77299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Checkmark">
              <a:extLst>
                <a:ext uri="{FF2B5EF4-FFF2-40B4-BE49-F238E27FC236}">
                  <a16:creationId xmlns:a16="http://schemas.microsoft.com/office/drawing/2014/main" id="{EC26E3DB-E986-BB4F-BC11-92E82185F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7566" y="2433693"/>
              <a:ext cx="466382" cy="408456"/>
            </a:xfrm>
            <a:prstGeom prst="rect">
              <a:avLst/>
            </a:prstGeom>
          </p:spPr>
        </p:pic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7E8A0068-B3DB-AF4E-9E72-79E40C27B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7566" y="3718855"/>
              <a:ext cx="466382" cy="408456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6834806F-D5CC-4643-9DD9-626670FE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6864" y="3196453"/>
              <a:ext cx="466382" cy="408456"/>
            </a:xfrm>
            <a:prstGeom prst="rect">
              <a:avLst/>
            </a:prstGeom>
          </p:spPr>
        </p:pic>
        <p:pic>
          <p:nvPicPr>
            <p:cNvPr id="19" name="Graphic 18" descr="Checkmark">
              <a:extLst>
                <a:ext uri="{FF2B5EF4-FFF2-40B4-BE49-F238E27FC236}">
                  <a16:creationId xmlns:a16="http://schemas.microsoft.com/office/drawing/2014/main" id="{39AE2C7D-ECFF-614F-AAE6-9D49F3EB8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94574" y="5549398"/>
              <a:ext cx="466382" cy="408456"/>
            </a:xfrm>
            <a:prstGeom prst="rect">
              <a:avLst/>
            </a:prstGeom>
          </p:spPr>
        </p:pic>
        <p:pic>
          <p:nvPicPr>
            <p:cNvPr id="20" name="Graphic 19" descr="Checkmark">
              <a:extLst>
                <a:ext uri="{FF2B5EF4-FFF2-40B4-BE49-F238E27FC236}">
                  <a16:creationId xmlns:a16="http://schemas.microsoft.com/office/drawing/2014/main" id="{41166141-8E42-3F4F-829E-D92E48788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2789" y="6229014"/>
              <a:ext cx="466382" cy="408456"/>
            </a:xfrm>
            <a:prstGeom prst="rect">
              <a:avLst/>
            </a:prstGeom>
          </p:spPr>
        </p:pic>
        <p:pic>
          <p:nvPicPr>
            <p:cNvPr id="24" name="Graphic 23" descr="Checkmark">
              <a:extLst>
                <a:ext uri="{FF2B5EF4-FFF2-40B4-BE49-F238E27FC236}">
                  <a16:creationId xmlns:a16="http://schemas.microsoft.com/office/drawing/2014/main" id="{25662557-9667-2E46-BDA0-347C905D3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2789" y="5681472"/>
              <a:ext cx="466382" cy="408456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1204AE7-017B-4149-B719-579574CB82A0}"/>
              </a:ext>
            </a:extLst>
          </p:cNvPr>
          <p:cNvSpPr/>
          <p:nvPr/>
        </p:nvSpPr>
        <p:spPr>
          <a:xfrm>
            <a:off x="433949" y="2022532"/>
            <a:ext cx="11282591" cy="474248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E6547F-F8D7-C347-AD8A-1AB68748FD13}"/>
              </a:ext>
            </a:extLst>
          </p:cNvPr>
          <p:cNvGrpSpPr/>
          <p:nvPr/>
        </p:nvGrpSpPr>
        <p:grpSpPr>
          <a:xfrm>
            <a:off x="1" y="1"/>
            <a:ext cx="12191999" cy="662031"/>
            <a:chOff x="1" y="1"/>
            <a:chExt cx="12191999" cy="1035050"/>
          </a:xfrm>
        </p:grpSpPr>
        <p:sp>
          <p:nvSpPr>
            <p:cNvPr id="4" name="Rectangle 7"/>
            <p:cNvSpPr/>
            <p:nvPr/>
          </p:nvSpPr>
          <p:spPr>
            <a:xfrm>
              <a:off x="1" y="1"/>
              <a:ext cx="12191999" cy="1035050"/>
            </a:xfrm>
            <a:prstGeom prst="rect">
              <a:avLst/>
            </a:prstGeom>
            <a:solidFill>
              <a:srgbClr val="019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44" r="19388" b="23229"/>
            <a:stretch/>
          </p:blipFill>
          <p:spPr>
            <a:xfrm>
              <a:off x="6359661" y="78480"/>
              <a:ext cx="5579696" cy="873242"/>
            </a:xfrm>
            <a:prstGeom prst="rect">
              <a:avLst/>
            </a:prstGeom>
          </p:spPr>
        </p:pic>
      </p:grpSp>
      <p:sp>
        <p:nvSpPr>
          <p:cNvPr id="6" name="Textfeld 5"/>
          <p:cNvSpPr txBox="1"/>
          <p:nvPr/>
        </p:nvSpPr>
        <p:spPr>
          <a:xfrm>
            <a:off x="393958" y="729001"/>
            <a:ext cx="11404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Bayesian Neural Networks for Uncertainty Estimation of Imaging Biomarkers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59000" y="1190666"/>
            <a:ext cx="10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J. Senapati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A. Guha Roy, 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Pölsterl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D. Gutmann,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Gatidis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C.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Schlett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A. Peters, F. Bamberg,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Wachinger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7864" y="1506298"/>
            <a:ext cx="109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Artificial Intelligence in Medical Imaging (AI-Med), KJP, LMU München, Department of Diagnostic and Interventional Rad., University of Tübingen,</a:t>
            </a:r>
          </a:p>
          <a:p>
            <a:pPr algn="ctr"/>
            <a:r>
              <a:rPr lang="en-IN" sz="1400" dirty="0"/>
              <a:t>Department of Diagnostic and Interventional Rad., University Freiburg, Institute of Epidemiology, Helmholtz </a:t>
            </a:r>
            <a:r>
              <a:rPr lang="en-IN" sz="1400" dirty="0" err="1"/>
              <a:t>Zentrum</a:t>
            </a:r>
            <a:r>
              <a:rPr lang="en-IN" sz="1400" dirty="0"/>
              <a:t> München, Germany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>Klinikum der Universitaet Muenchen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jyotirmay senapati</cp:lastModifiedBy>
  <cp:revision>19</cp:revision>
  <dcterms:created xsi:type="dcterms:W3CDTF">2020-09-02T07:02:32Z</dcterms:created>
  <dcterms:modified xsi:type="dcterms:W3CDTF">2020-09-10T10:10:49Z</dcterms:modified>
</cp:coreProperties>
</file>