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8B7E6-5A3B-4A3C-A343-769D8D87B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A6B27-7ECF-4980-B9CB-440810886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84243-6D42-4D80-B3AB-F1A9AA39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B865-B35C-45D0-B02E-AE1D3B45D1D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5872D-28CF-42CD-BDFA-7ED4A4ED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EFB77-B2D7-40A7-95CE-AAC5D05E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B619-3AAE-49F5-AFE3-15FE985A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9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9970-8643-4CA0-99C5-81BDB4FE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0E16E-95F8-486B-AADF-0B8C6031E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A2155-F97C-4C7A-894E-0ADE1DFF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B865-B35C-45D0-B02E-AE1D3B45D1D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F76AC-F4D0-48C5-BE2F-0662F196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E86A8-E280-4BAA-A151-A39E0F4A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B619-3AAE-49F5-AFE3-15FE985A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2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2D224-D21E-4DFB-82CC-C6CDB342E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9CE92-57AD-4E54-878B-564C291AA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EEED4-E16C-4274-961B-1D6956590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B865-B35C-45D0-B02E-AE1D3B45D1D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59E30-0809-4EC7-9EF5-1AF7D066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B5F0-6E30-4334-9928-D4CFF1D0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B619-3AAE-49F5-AFE3-15FE985A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6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DFF7-0F9F-4CD8-83A3-A7BEEF35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9C442-947F-43C6-B6D6-9E6B40ED7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3C0A2-53B6-4F9B-A3DC-2BC8BAD37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B865-B35C-45D0-B02E-AE1D3B45D1D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7BFFE-4D3E-4AF5-937F-95A099E6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3D33C-0DB1-40AB-9862-91657FC66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B619-3AAE-49F5-AFE3-15FE985A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1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467A-5DFF-4D9F-94B4-C48BF9009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FB35F-670A-49D2-AACC-5919D0DFE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74B6D-F262-4AC1-88CA-8E88CFE4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B865-B35C-45D0-B02E-AE1D3B45D1D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F5EF4-BD5E-4847-9DCE-9D8C5E7D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29DBD-D8E5-48E5-802F-6ACD6B58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B619-3AAE-49F5-AFE3-15FE985A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0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17B60-E81C-4B0E-A40F-17EFA16C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00C09-AF82-4B26-97C4-E6F4E29F6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2E3EA-2918-4F2E-BBE9-5F0539E04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703D9-1BA8-484B-83A2-920F612B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B865-B35C-45D0-B02E-AE1D3B45D1D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4967D-B31B-4C5F-A1C2-728A882A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1DE0D-152D-473C-92D0-92286DEF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B619-3AAE-49F5-AFE3-15FE985A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2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7B1C7-ACF7-49F1-A29A-1125D59C5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220EB-8D14-4536-89B0-2581A4187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BAAF8-917A-40A6-B3C9-E6C54E6C5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D7165-C109-41C1-A624-12C626EA5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36AF7-89A6-4C33-8A11-25BBC2F85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3186D0-9A32-4806-ADDD-C4B54AE8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B865-B35C-45D0-B02E-AE1D3B45D1D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353158-94A3-423B-B942-B389DAB4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9FB217-194F-4236-ACAC-79C30C27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B619-3AAE-49F5-AFE3-15FE985A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8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AAAD3-86E5-4FD9-AA4E-17FC598E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16F67A-5822-4578-84B3-FBD7398F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B865-B35C-45D0-B02E-AE1D3B45D1D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B2E29-684C-494B-A911-28C40254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CA85D-47CB-461C-9176-415D8BD5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B619-3AAE-49F5-AFE3-15FE985A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664F6-416F-43BF-A4DA-9F57C6FC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B865-B35C-45D0-B02E-AE1D3B45D1D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D8C08-9CBA-40B1-B8B3-859E02EF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C2FFC-8822-4EAF-A2A1-BCA6E090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B619-3AAE-49F5-AFE3-15FE985A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1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A314-88B7-438A-8D2F-BC2245EC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737AE-5501-4C91-AC50-4A5BD365E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601F3-4A5E-48E0-9AD2-A1AE6A854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C6BE8-A9F9-4E9C-A7D3-5626AEFA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B865-B35C-45D0-B02E-AE1D3B45D1D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2D730-5924-4477-B50E-58E6F062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4F891-31E3-4D9A-B597-6F25C006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B619-3AAE-49F5-AFE3-15FE985A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7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7023-6C03-46B5-B492-99F150E40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58A7CF-D4C7-49B9-8ECA-A9EF692E6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0E2A0-C7A3-44E4-B340-FC33355D7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995BF-0EF2-4BB0-B9B0-01F218EE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B865-B35C-45D0-B02E-AE1D3B45D1D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34D2-E90F-4A07-9C8D-8F54630E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C40C8-F0FB-4FAF-BF3C-9D1A5017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B619-3AAE-49F5-AFE3-15FE985A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4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73B80-8144-4787-927C-A8D434FE9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03B1F-DA94-498F-8FC2-B500A8FBF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05304-C23D-41F5-90E4-C48513CD3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FB865-B35C-45D0-B02E-AE1D3B45D1D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4D18C-E8C6-4413-898F-4C57ECF4C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C08D5-BD53-4A24-9E26-840B2DCB2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8B619-3AAE-49F5-AFE3-15FE985A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1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84D6FDB-CF9F-4709-82D8-2D3B92DC4982}"/>
              </a:ext>
            </a:extLst>
          </p:cNvPr>
          <p:cNvSpPr txBox="1"/>
          <p:nvPr/>
        </p:nvSpPr>
        <p:spPr>
          <a:xfrm>
            <a:off x="1107635" y="183003"/>
            <a:ext cx="133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 Dropout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BEC1E0-6986-46C9-BD1C-5554623F3E60}"/>
              </a:ext>
            </a:extLst>
          </p:cNvPr>
          <p:cNvSpPr txBox="1"/>
          <p:nvPr/>
        </p:nvSpPr>
        <p:spPr>
          <a:xfrm>
            <a:off x="4014234" y="183003"/>
            <a:ext cx="142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Bayesian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04C74A-FE82-4584-B879-7D29DB685428}"/>
              </a:ext>
            </a:extLst>
          </p:cNvPr>
          <p:cNvSpPr txBox="1"/>
          <p:nvPr/>
        </p:nvSpPr>
        <p:spPr>
          <a:xfrm>
            <a:off x="7020290" y="183003"/>
            <a:ext cx="1329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Probabilistic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526AB8-EA00-4777-99D2-B1DA011A4CBC}"/>
              </a:ext>
            </a:extLst>
          </p:cNvPr>
          <p:cNvSpPr txBox="1"/>
          <p:nvPr/>
        </p:nvSpPr>
        <p:spPr>
          <a:xfrm>
            <a:off x="9962701" y="183003"/>
            <a:ext cx="132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Hierarchical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68423A-E707-45A0-A27B-9883DBEA1DA8}"/>
              </a:ext>
            </a:extLst>
          </p:cNvPr>
          <p:cNvSpPr txBox="1"/>
          <p:nvPr/>
        </p:nvSpPr>
        <p:spPr>
          <a:xfrm rot="16200000">
            <a:off x="-753496" y="3494169"/>
            <a:ext cx="189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Uncertainty Map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9CDDDB-020D-482E-8343-B1E8DA486881}"/>
              </a:ext>
            </a:extLst>
          </p:cNvPr>
          <p:cNvGrpSpPr/>
          <p:nvPr/>
        </p:nvGrpSpPr>
        <p:grpSpPr>
          <a:xfrm>
            <a:off x="2718955" y="4746417"/>
            <a:ext cx="3122990" cy="369332"/>
            <a:chOff x="3849180" y="6120309"/>
            <a:chExt cx="3122990" cy="369332"/>
          </a:xfrm>
        </p:grpSpPr>
        <p:cxnSp>
          <p:nvCxnSpPr>
            <p:cNvPr id="26" name="Connector: Curved 25">
              <a:extLst>
                <a:ext uri="{FF2B5EF4-FFF2-40B4-BE49-F238E27FC236}">
                  <a16:creationId xmlns:a16="http://schemas.microsoft.com/office/drawing/2014/main" id="{3BECA580-B0DC-49A1-941B-BA593538AACA}"/>
                </a:ext>
              </a:extLst>
            </p:cNvPr>
            <p:cNvCxnSpPr/>
            <p:nvPr/>
          </p:nvCxnSpPr>
          <p:spPr>
            <a:xfrm flipV="1">
              <a:off x="3849180" y="6231943"/>
              <a:ext cx="273377" cy="197963"/>
            </a:xfrm>
            <a:prstGeom prst="curved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9C580B4-15DC-4A93-9C0B-3179DA21CDA1}"/>
                </a:ext>
              </a:extLst>
            </p:cNvPr>
            <p:cNvSpPr txBox="1"/>
            <p:nvPr/>
          </p:nvSpPr>
          <p:spPr>
            <a:xfrm>
              <a:off x="4039251" y="6120309"/>
              <a:ext cx="2932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 Ground truth in Red Contour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6D974B0-E931-48A9-92A1-9E7862658419}"/>
              </a:ext>
            </a:extLst>
          </p:cNvPr>
          <p:cNvGrpSpPr/>
          <p:nvPr/>
        </p:nvGrpSpPr>
        <p:grpSpPr>
          <a:xfrm>
            <a:off x="5907534" y="4727563"/>
            <a:ext cx="3637834" cy="369332"/>
            <a:chOff x="7715741" y="6072098"/>
            <a:chExt cx="3637834" cy="36933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ABC9A3E-803F-440D-9EC7-FA255AC2767F}"/>
                </a:ext>
              </a:extLst>
            </p:cNvPr>
            <p:cNvSpPr/>
            <p:nvPr/>
          </p:nvSpPr>
          <p:spPr>
            <a:xfrm>
              <a:off x="7715741" y="6186385"/>
              <a:ext cx="348792" cy="1979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44E814F-D48F-4E7E-8DAA-AF583D2B7AAD}"/>
                </a:ext>
              </a:extLst>
            </p:cNvPr>
            <p:cNvSpPr txBox="1"/>
            <p:nvPr/>
          </p:nvSpPr>
          <p:spPr>
            <a:xfrm>
              <a:off x="8064533" y="6072098"/>
              <a:ext cx="3289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Predicted Segmentation in White</a:t>
              </a:r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7BE2F06-3D74-4389-9763-808588FAFC56}"/>
              </a:ext>
            </a:extLst>
          </p:cNvPr>
          <p:cNvSpPr txBox="1"/>
          <p:nvPr/>
        </p:nvSpPr>
        <p:spPr>
          <a:xfrm rot="16200000">
            <a:off x="-323961" y="1322815"/>
            <a:ext cx="105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MRI Scan</a:t>
            </a:r>
            <a:endParaRPr lang="en-US" dirty="0"/>
          </a:p>
        </p:txBody>
      </p:sp>
      <p:pic>
        <p:nvPicPr>
          <p:cNvPr id="41" name="Picture 40" descr="A picture containing object, light, clock&#10;&#10;Description automatically generated">
            <a:extLst>
              <a:ext uri="{FF2B5EF4-FFF2-40B4-BE49-F238E27FC236}">
                <a16:creationId xmlns:a16="http://schemas.microsoft.com/office/drawing/2014/main" id="{8C2CA26D-7821-4A0F-AD85-A7A70F0FB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33" y="2651206"/>
            <a:ext cx="2850034" cy="2084208"/>
          </a:xfrm>
          <a:prstGeom prst="rect">
            <a:avLst/>
          </a:prstGeom>
        </p:spPr>
      </p:pic>
      <p:pic>
        <p:nvPicPr>
          <p:cNvPr id="45" name="Picture 44" descr="A picture containing light, dark, white, large&#10;&#10;Description automatically generated">
            <a:extLst>
              <a:ext uri="{FF2B5EF4-FFF2-40B4-BE49-F238E27FC236}">
                <a16:creationId xmlns:a16="http://schemas.microsoft.com/office/drawing/2014/main" id="{EC0AFF78-41FA-44F7-8130-892ECD41A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03" y="2635084"/>
            <a:ext cx="2879116" cy="2093902"/>
          </a:xfrm>
          <a:prstGeom prst="rect">
            <a:avLst/>
          </a:prstGeom>
        </p:spPr>
      </p:pic>
      <p:pic>
        <p:nvPicPr>
          <p:cNvPr id="47" name="Picture 46" descr="A picture containing light, dark, white, large&#10;&#10;Description automatically generated">
            <a:extLst>
              <a:ext uri="{FF2B5EF4-FFF2-40B4-BE49-F238E27FC236}">
                <a16:creationId xmlns:a16="http://schemas.microsoft.com/office/drawing/2014/main" id="{2A396E09-0988-4FDD-8108-9A910F85E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555" y="2632352"/>
            <a:ext cx="2888809" cy="2103596"/>
          </a:xfrm>
          <a:prstGeom prst="rect">
            <a:avLst/>
          </a:prstGeom>
        </p:spPr>
      </p:pic>
      <p:pic>
        <p:nvPicPr>
          <p:cNvPr id="53" name="Picture 52" descr="A picture containing light, dark, night, white&#10;&#10;Description automatically generated">
            <a:extLst>
              <a:ext uri="{FF2B5EF4-FFF2-40B4-BE49-F238E27FC236}">
                <a16:creationId xmlns:a16="http://schemas.microsoft.com/office/drawing/2014/main" id="{035F6342-4401-4643-936B-396B77E2BC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658" y="2632353"/>
            <a:ext cx="2851424" cy="2092964"/>
          </a:xfrm>
          <a:prstGeom prst="rect">
            <a:avLst/>
          </a:prstGeom>
        </p:spPr>
      </p:pic>
      <p:pic>
        <p:nvPicPr>
          <p:cNvPr id="58" name="Picture 57" descr="A picture containing indoor, cake, looking, birthday&#10;&#10;Description automatically generated">
            <a:extLst>
              <a:ext uri="{FF2B5EF4-FFF2-40B4-BE49-F238E27FC236}">
                <a16:creationId xmlns:a16="http://schemas.microsoft.com/office/drawing/2014/main" id="{C4FCBCF7-27BA-4B0D-96B7-31BC0543AC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77" y="517450"/>
            <a:ext cx="2850034" cy="2063156"/>
          </a:xfrm>
          <a:prstGeom prst="rect">
            <a:avLst/>
          </a:prstGeom>
        </p:spPr>
      </p:pic>
      <p:pic>
        <p:nvPicPr>
          <p:cNvPr id="60" name="Picture 59" descr="A picture containing indoor, cake, looking, birthday&#10;&#10;Description automatically generated">
            <a:extLst>
              <a:ext uri="{FF2B5EF4-FFF2-40B4-BE49-F238E27FC236}">
                <a16:creationId xmlns:a16="http://schemas.microsoft.com/office/drawing/2014/main" id="{E2F37493-2716-4453-B9E9-62AC58A2AA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462" y="517451"/>
            <a:ext cx="2878057" cy="2060552"/>
          </a:xfrm>
          <a:prstGeom prst="rect">
            <a:avLst/>
          </a:prstGeom>
        </p:spPr>
      </p:pic>
      <p:pic>
        <p:nvPicPr>
          <p:cNvPr id="62" name="Picture 61" descr="A picture containing cake, white, shirt, red&#10;&#10;Description automatically generated">
            <a:extLst>
              <a:ext uri="{FF2B5EF4-FFF2-40B4-BE49-F238E27FC236}">
                <a16:creationId xmlns:a16="http://schemas.microsoft.com/office/drawing/2014/main" id="{BA3DBBF8-82FB-497D-B34E-B63795ED87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555" y="517450"/>
            <a:ext cx="2888809" cy="2057820"/>
          </a:xfrm>
          <a:prstGeom prst="rect">
            <a:avLst/>
          </a:prstGeom>
        </p:spPr>
      </p:pic>
      <p:pic>
        <p:nvPicPr>
          <p:cNvPr id="64" name="Picture 63" descr="A picture containing cake, birthday, shirt, table&#10;&#10;Description automatically generated">
            <a:extLst>
              <a:ext uri="{FF2B5EF4-FFF2-40B4-BE49-F238E27FC236}">
                <a16:creationId xmlns:a16="http://schemas.microsoft.com/office/drawing/2014/main" id="{9ED63025-718B-4AC3-ABB2-536920CB22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658" y="516866"/>
            <a:ext cx="2851424" cy="205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72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20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jyotirmay senapati</dc:creator>
  <cp:lastModifiedBy>jyotirmay senapati</cp:lastModifiedBy>
  <cp:revision>140</cp:revision>
  <dcterms:created xsi:type="dcterms:W3CDTF">2020-03-14T10:46:29Z</dcterms:created>
  <dcterms:modified xsi:type="dcterms:W3CDTF">2020-03-17T14:51:15Z</dcterms:modified>
</cp:coreProperties>
</file>