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7" r:id="rId3"/>
    <p:sldId id="339" r:id="rId4"/>
    <p:sldId id="3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5CFA-4271-034E-A388-BEB659BC7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89628-497A-214F-9232-4DB0229BF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62B7-35F8-9647-90E1-51C09980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8C9B-99B3-FA42-AD49-F30BDE7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06EFD-0617-DA44-AE70-7AD66C31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5849-A911-6C4A-94F0-3C15887F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16392-23C0-0B4A-8BEC-2E33B34C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D612-FF5F-E54E-A478-83D0EF3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A6DC-0694-494E-8965-183B67B5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BE40-DD26-E04D-89A4-56748A74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80FBA-4F76-5F4D-8B04-005E61B88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8A8F5-BFED-8C43-906C-6D45DD3E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AECAE-BB62-7A45-A69F-D3CFCE5A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16B9B-55D0-6348-8A18-9F02D07F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8EA1-33C1-8C4F-8B0C-79FF8BA2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B439C-B3F3-4F48-B983-7BEF7293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28" y="1513113"/>
            <a:ext cx="11439144" cy="466384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20295D-2BF9-E745-8F4D-91D4AF9E9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72372" y="6396257"/>
            <a:ext cx="2743200" cy="365125"/>
          </a:xfrm>
        </p:spPr>
        <p:txBody>
          <a:bodyPr/>
          <a:lstStyle/>
          <a:p>
            <a:fld id="{F01108D0-6833-6E41-9980-70D0165C0C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89AC7B7-87B9-BA45-ABEE-2FF863ED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713465"/>
            <a:ext cx="11521440" cy="536748"/>
          </a:xfrm>
        </p:spPr>
        <p:txBody>
          <a:bodyPr lIns="90000">
            <a:noAutofit/>
          </a:bodyPr>
          <a:lstStyle>
            <a:lvl1pPr>
              <a:defRPr sz="3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C1B88-BED9-A44C-82C7-B70B291B3D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359226"/>
            <a:ext cx="11522075" cy="365125"/>
          </a:xfrm>
        </p:spPr>
        <p:txBody>
          <a:bodyPr lIns="108000"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</a:t>
            </a:r>
            <a:r>
              <a:rPr lang="en-US" dirty="0" err="1"/>
              <a:t>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860B-F877-C24C-9818-ECCAC5B0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2BEC-69DF-B04B-9FC4-7D56E10FF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92CB-D984-5D4A-A364-B1FD5945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9731-AAA8-3142-8D4E-2979C596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FC01-75F9-1849-9AB1-89E98CAE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670D-DF12-B34B-9F31-3730D3B9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89A57-4DD4-F941-9781-37A3C62E5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E351-FB3D-6440-8A37-9B183BB3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B7C4-899C-4548-9F7A-59C94A1D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528C-B4DB-4348-8BCA-AFE028B8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8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A9EF-E7CF-FE45-97B5-F2DA6260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BDBB-5EB1-F743-A01C-16CD8E22C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E83CC-DC8A-B449-935A-CBB9CAA88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1D5D-F100-164C-B19E-454261E9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D2B8C-4BF4-BE44-A905-6FCDC741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3A0A3-9B76-2F4B-B759-939BD9FF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DC95-648B-F345-BF4F-534C883F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9E504-FFA1-914D-861F-3AD1EA43D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7AD1F-8ED2-B24E-A1A5-2E1C6767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4B70C-5A43-E540-8604-B42166FC1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8A7E6-37CA-3048-BED5-22873C5C7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CB357-C37A-824F-B858-3BA91E2E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594D3-999A-AD43-BC51-1C1D8C03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18964-AF10-3D4C-BDBB-18E1191C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D1C-F8B7-3A42-9AE1-35A67423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4CE9E-C132-8843-833A-8A59C91A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40646-66BC-A441-A9AE-D960D26B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2826B-13AA-0149-977C-0298268E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4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5E070-12E1-7441-A8C1-5898C045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3A996-FA18-CA4D-AD3A-D60C8018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2FBEC-0876-C649-A7E7-00949A93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8228-B4C5-F840-82F9-42F61BCE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486-F2E8-D84C-838B-A4BBAA0C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ED34-D1AC-184E-8025-89C691DC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4932D-BCB5-404B-A013-8F90ACF3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7D95-071E-184A-B854-F5AA62E1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57DBF-3678-F948-88D8-0904CB79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81EA-4C39-674D-A817-12ACA13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722A2-F9E8-0B49-B034-E761CE290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691B-8B4C-EE4E-A60C-1C3B165A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4589-9E74-8E4C-BBF1-24755EC9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AD5A9-5A16-5440-AC83-42715CCF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E388F-5221-8B4B-A467-030FF8E8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A4980-0ECD-EA41-A5BE-E6AB9E2C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8906-CC5A-4645-B3CC-097DD4FD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DB750-A38F-3D47-A058-C4FC2330B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4F5A-A709-4E4E-BCEB-89287988A3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1AA5-EC87-1142-94D2-C17D651E3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802D-08D7-854E-8F4D-DE3BDE3CD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457B-F28C-A445-946D-CFCB7EA8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B611-173F-F64E-969B-1B3102442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05D4B-234E-374C-A8A7-BB29262E2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3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E96B5-8961-B942-9703-914740B89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1108D0-6833-6E41-9980-70D0165C0CF7}" type="slidenum">
              <a:rPr lang="en-US" smtClean="0"/>
              <a:t>2</a:t>
            </a:fld>
            <a:endParaRPr lang="en-US"/>
          </a:p>
        </p:txBody>
      </p: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9C573D3E-C26C-6042-93F7-EA641C9B0ECC}"/>
              </a:ext>
            </a:extLst>
          </p:cNvPr>
          <p:cNvSpPr txBox="1">
            <a:spLocks/>
          </p:cNvSpPr>
          <p:nvPr/>
        </p:nvSpPr>
        <p:spPr>
          <a:xfrm>
            <a:off x="9072372" y="63962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1108D0-6833-6E41-9980-70D0165C0C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660ECB17-A71C-5E4B-BEF4-24E5DFF9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713465"/>
            <a:ext cx="11521440" cy="536748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GROUP ANALYSIS</a:t>
            </a:r>
            <a:endParaRPr lang="en-US" sz="4000" dirty="0"/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744A8C8D-4423-F447-BAAC-94B1F07B47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4904" y="359226"/>
            <a:ext cx="11522075" cy="365125"/>
          </a:xfrm>
        </p:spPr>
        <p:txBody>
          <a:bodyPr/>
          <a:lstStyle/>
          <a:p>
            <a:r>
              <a:rPr lang="en-US" dirty="0"/>
              <a:t> Post Analysis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39EBF58-EC46-B64B-9A95-C37BCB9B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22611"/>
            <a:ext cx="11401044" cy="4921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Table 6">
                <a:extLst>
                  <a:ext uri="{FF2B5EF4-FFF2-40B4-BE49-F238E27FC236}">
                    <a16:creationId xmlns:a16="http://schemas.microsoft.com/office/drawing/2014/main" id="{A5B625FB-676B-B94F-B4F3-A3AD933F86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2940" y="2242820"/>
              <a:ext cx="8570048" cy="2372360"/>
            </p:xfrm>
            <a:graphic>
              <a:graphicData uri="http://schemas.openxmlformats.org/drawingml/2006/table">
                <a:tbl>
                  <a:tblPr firstRow="1" bandRow="1" bandCol="1">
                    <a:tableStyleId>{69012ECD-51FC-41F1-AA8D-1B2483CD663E}</a:tableStyleId>
                  </a:tblPr>
                  <a:tblGrid>
                    <a:gridCol w="1414100">
                      <a:extLst>
                        <a:ext uri="{9D8B030D-6E8A-4147-A177-3AD203B41FA5}">
                          <a16:colId xmlns:a16="http://schemas.microsoft.com/office/drawing/2014/main" val="1208991176"/>
                        </a:ext>
                      </a:extLst>
                    </a:gridCol>
                    <a:gridCol w="3916521">
                      <a:extLst>
                        <a:ext uri="{9D8B030D-6E8A-4147-A177-3AD203B41FA5}">
                          <a16:colId xmlns:a16="http://schemas.microsoft.com/office/drawing/2014/main" val="3422286187"/>
                        </a:ext>
                      </a:extLst>
                    </a:gridCol>
                    <a:gridCol w="3239427">
                      <a:extLst>
                        <a:ext uri="{9D8B030D-6E8A-4147-A177-3AD203B41FA5}">
                          <a16:colId xmlns:a16="http://schemas.microsoft.com/office/drawing/2014/main" val="6831093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STATISTICAL MODELS</a:t>
                          </a: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GROUP ANALYSIS</a:t>
                          </a: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DISEASE CLASSIFICATION</a:t>
                          </a: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0654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MANUAL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+mn-lt"/>
                            <a:cs typeface="+mn-cs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5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87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 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]∗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]∗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913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</a:rPr>
                            <a:t>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1" i="1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46156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Table 6">
                <a:extLst>
                  <a:ext uri="{FF2B5EF4-FFF2-40B4-BE49-F238E27FC236}">
                    <a16:creationId xmlns:a16="http://schemas.microsoft.com/office/drawing/2014/main" id="{A5B625FB-676B-B94F-B4F3-A3AD933F86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2940" y="2242820"/>
              <a:ext cx="8570048" cy="2372360"/>
            </p:xfrm>
            <a:graphic>
              <a:graphicData uri="http://schemas.openxmlformats.org/drawingml/2006/table">
                <a:tbl>
                  <a:tblPr firstRow="1" bandRow="1" bandCol="1">
                    <a:tableStyleId>{69012ECD-51FC-41F1-AA8D-1B2483CD663E}</a:tableStyleId>
                  </a:tblPr>
                  <a:tblGrid>
                    <a:gridCol w="1414100">
                      <a:extLst>
                        <a:ext uri="{9D8B030D-6E8A-4147-A177-3AD203B41FA5}">
                          <a16:colId xmlns:a16="http://schemas.microsoft.com/office/drawing/2014/main" val="1208991176"/>
                        </a:ext>
                      </a:extLst>
                    </a:gridCol>
                    <a:gridCol w="3916521">
                      <a:extLst>
                        <a:ext uri="{9D8B030D-6E8A-4147-A177-3AD203B41FA5}">
                          <a16:colId xmlns:a16="http://schemas.microsoft.com/office/drawing/2014/main" val="3422286187"/>
                        </a:ext>
                      </a:extLst>
                    </a:gridCol>
                    <a:gridCol w="3239427">
                      <a:extLst>
                        <a:ext uri="{9D8B030D-6E8A-4147-A177-3AD203B41FA5}">
                          <a16:colId xmlns:a16="http://schemas.microsoft.com/office/drawing/2014/main" val="68310931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STATISTICAL MODELS</a:t>
                          </a: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GROUP ANALYSIS</a:t>
                          </a: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DISEASE CLASSIFICATION</a:t>
                          </a: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0654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MANUAL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+mn-lt"/>
                            <a:cs typeface="+mn-cs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688" t="-71186" r="-82792" b="-1491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453" t="-71186" r="391" b="-1491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05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688" t="-348276" r="-827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453" t="-348276" r="39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87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688" t="-433333" r="-82792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453" t="-433333" r="391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913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</a:rPr>
                            <a:t>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453" t="-551724" r="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46156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923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CC7D9-6717-8F4F-8992-70C7520E9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1108D0-6833-6E41-9980-70D0165C0CF7}" type="slidenum">
              <a:rPr lang="en-US" smtClean="0"/>
              <a:t>3</a:t>
            </a:fld>
            <a:endParaRPr lang="en-US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44E25758-4784-FE43-A736-155DC5E5CFE1}"/>
              </a:ext>
            </a:extLst>
          </p:cNvPr>
          <p:cNvSpPr/>
          <p:nvPr/>
        </p:nvSpPr>
        <p:spPr>
          <a:xfrm>
            <a:off x="8889963" y="3461856"/>
            <a:ext cx="1798313" cy="708848"/>
          </a:xfrm>
          <a:prstGeom prst="flowChartAlternateProcess">
            <a:avLst/>
          </a:prstGeom>
          <a:solidFill>
            <a:schemeClr val="accent5">
              <a:alpha val="20000"/>
            </a:schemeClr>
          </a:solidFill>
          <a:ln>
            <a:solidFill>
              <a:srgbClr val="1F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e Process 16">
            <a:extLst>
              <a:ext uri="{FF2B5EF4-FFF2-40B4-BE49-F238E27FC236}">
                <a16:creationId xmlns:a16="http://schemas.microsoft.com/office/drawing/2014/main" id="{1A06D8E2-B225-5D43-8317-C1EBAAC18CBA}"/>
              </a:ext>
            </a:extLst>
          </p:cNvPr>
          <p:cNvSpPr/>
          <p:nvPr/>
        </p:nvSpPr>
        <p:spPr>
          <a:xfrm>
            <a:off x="8889963" y="2694391"/>
            <a:ext cx="1798313" cy="490936"/>
          </a:xfrm>
          <a:prstGeom prst="flowChartAlternateProcess">
            <a:avLst/>
          </a:prstGeom>
          <a:solidFill>
            <a:schemeClr val="accent5">
              <a:alpha val="20000"/>
            </a:schemeClr>
          </a:solidFill>
          <a:ln>
            <a:solidFill>
              <a:srgbClr val="1F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5FA29-83EE-7F40-A338-BE2B06EADA7C}"/>
              </a:ext>
            </a:extLst>
          </p:cNvPr>
          <p:cNvSpPr txBox="1"/>
          <p:nvPr/>
        </p:nvSpPr>
        <p:spPr>
          <a:xfrm>
            <a:off x="934125" y="1325447"/>
            <a:ext cx="23831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E981-8AB0-984C-AAC6-C575B872675B}"/>
              </a:ext>
            </a:extLst>
          </p:cNvPr>
          <p:cNvSpPr txBox="1"/>
          <p:nvPr/>
        </p:nvSpPr>
        <p:spPr>
          <a:xfrm>
            <a:off x="3406674" y="1326700"/>
            <a:ext cx="17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D8EC0-F2AD-A04D-B028-E70931E3259B}"/>
              </a:ext>
            </a:extLst>
          </p:cNvPr>
          <p:cNvSpPr txBox="1"/>
          <p:nvPr/>
        </p:nvSpPr>
        <p:spPr>
          <a:xfrm>
            <a:off x="5359833" y="1325447"/>
            <a:ext cx="329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AUTOMATED QUALITY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7ACBF-61E4-7E4F-B2F1-A3B2F6BA31CA}"/>
              </a:ext>
            </a:extLst>
          </p:cNvPr>
          <p:cNvSpPr txBox="1"/>
          <p:nvPr/>
        </p:nvSpPr>
        <p:spPr>
          <a:xfrm>
            <a:off x="8889963" y="132544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POST-ANALYSIS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B3FC70-FF5E-134C-8026-71667A180116}"/>
              </a:ext>
            </a:extLst>
          </p:cNvPr>
          <p:cNvGrpSpPr/>
          <p:nvPr/>
        </p:nvGrpSpPr>
        <p:grpSpPr>
          <a:xfrm>
            <a:off x="1563748" y="3024164"/>
            <a:ext cx="1038841" cy="1125872"/>
            <a:chOff x="142462" y="2112271"/>
            <a:chExt cx="1861114" cy="186111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642BFB0-16C3-CD43-BF44-2EFF14060962}"/>
                </a:ext>
              </a:extLst>
            </p:cNvPr>
            <p:cNvSpPr/>
            <p:nvPr/>
          </p:nvSpPr>
          <p:spPr>
            <a:xfrm>
              <a:off x="142462" y="2112271"/>
              <a:ext cx="1403914" cy="1403915"/>
            </a:xfrm>
            <a:prstGeom prst="roundRect">
              <a:avLst>
                <a:gd name="adj" fmla="val 10000"/>
              </a:avLst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8000" b="-38000"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8A6A7BF-797D-984A-9E84-163F3FBD79BD}"/>
                </a:ext>
              </a:extLst>
            </p:cNvPr>
            <p:cNvSpPr/>
            <p:nvPr/>
          </p:nvSpPr>
          <p:spPr>
            <a:xfrm>
              <a:off x="294862" y="2264670"/>
              <a:ext cx="1403914" cy="1403913"/>
            </a:xfrm>
            <a:prstGeom prst="roundRect">
              <a:avLst>
                <a:gd name="adj" fmla="val 10000"/>
              </a:avLst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8000" b="-38000"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0988C47-C9CC-554B-93B8-99AB37E25658}"/>
                </a:ext>
              </a:extLst>
            </p:cNvPr>
            <p:cNvSpPr/>
            <p:nvPr/>
          </p:nvSpPr>
          <p:spPr>
            <a:xfrm>
              <a:off x="447262" y="2417073"/>
              <a:ext cx="1403914" cy="1403914"/>
            </a:xfrm>
            <a:prstGeom prst="roundRect">
              <a:avLst>
                <a:gd name="adj" fmla="val 10000"/>
              </a:avLst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8000" b="-38000"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1A9CF65-49FB-2B41-B7A7-E679CE081BAC}"/>
                </a:ext>
              </a:extLst>
            </p:cNvPr>
            <p:cNvSpPr/>
            <p:nvPr/>
          </p:nvSpPr>
          <p:spPr>
            <a:xfrm>
              <a:off x="599662" y="2569474"/>
              <a:ext cx="1403914" cy="1403914"/>
            </a:xfrm>
            <a:prstGeom prst="roundRect">
              <a:avLst>
                <a:gd name="adj" fmla="val 10000"/>
              </a:avLst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8000" b="-38000"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35DF041-BA10-7643-92C7-3517D550C1ED}"/>
              </a:ext>
            </a:extLst>
          </p:cNvPr>
          <p:cNvSpPr/>
          <p:nvPr/>
        </p:nvSpPr>
        <p:spPr>
          <a:xfrm>
            <a:off x="3638358" y="1805886"/>
            <a:ext cx="1126671" cy="4050934"/>
          </a:xfrm>
          <a:prstGeom prst="rect">
            <a:avLst/>
          </a:prstGeom>
          <a:solidFill>
            <a:schemeClr val="tx1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B7CCFD-DC6B-8C49-9E5E-E7BA860C03D6}"/>
              </a:ext>
            </a:extLst>
          </p:cNvPr>
          <p:cNvGrpSpPr/>
          <p:nvPr/>
        </p:nvGrpSpPr>
        <p:grpSpPr>
          <a:xfrm>
            <a:off x="3807378" y="1966748"/>
            <a:ext cx="806935" cy="3723933"/>
            <a:chOff x="3085127" y="2274277"/>
            <a:chExt cx="806935" cy="37239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95A4BE-6757-5D44-B133-99D00FB7D0A2}"/>
                </a:ext>
              </a:extLst>
            </p:cNvPr>
            <p:cNvSpPr/>
            <p:nvPr/>
          </p:nvSpPr>
          <p:spPr>
            <a:xfrm>
              <a:off x="3085145" y="2274277"/>
              <a:ext cx="806917" cy="762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9819680-88A1-7940-975D-9DFFF828F636}"/>
                </a:ext>
              </a:extLst>
            </p:cNvPr>
            <p:cNvGrpSpPr/>
            <p:nvPr/>
          </p:nvGrpSpPr>
          <p:grpSpPr>
            <a:xfrm>
              <a:off x="3146786" y="2383346"/>
              <a:ext cx="681742" cy="3542635"/>
              <a:chOff x="4154971" y="1621346"/>
              <a:chExt cx="681742" cy="3542635"/>
            </a:xfrm>
          </p:grpSpPr>
          <p:pic>
            <p:nvPicPr>
              <p:cNvPr id="33" name="Picture 32" descr="A picture containing drawing, shirt&#10;&#10;Description automatically generated">
                <a:extLst>
                  <a:ext uri="{FF2B5EF4-FFF2-40B4-BE49-F238E27FC236}">
                    <a16:creationId xmlns:a16="http://schemas.microsoft.com/office/drawing/2014/main" id="{41A60386-B58B-B446-A885-22BFB5139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833" y="1621346"/>
                <a:ext cx="679880" cy="576537"/>
              </a:xfrm>
              <a:prstGeom prst="rect">
                <a:avLst/>
              </a:prstGeom>
              <a:solidFill>
                <a:srgbClr val="FFFFFF"/>
              </a:solidFill>
            </p:spPr>
          </p:pic>
          <p:pic>
            <p:nvPicPr>
              <p:cNvPr id="34" name="Picture 33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FC3637D-CBE1-8049-9461-513C3AE94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6417" y="2534152"/>
                <a:ext cx="679882" cy="535340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toy, clock&#10;&#10;Description automatically generated">
                <a:extLst>
                  <a:ext uri="{FF2B5EF4-FFF2-40B4-BE49-F238E27FC236}">
                    <a16:creationId xmlns:a16="http://schemas.microsoft.com/office/drawing/2014/main" id="{FA4A673C-FBC8-AB4A-B453-943D4617C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985" y="3441481"/>
                <a:ext cx="679881" cy="5367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26749C0-E2CB-DD4A-B62A-BB8822333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4971" y="4300870"/>
                <a:ext cx="679881" cy="863111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B22132-07A3-CF48-91D8-B61FC8E3FBB8}"/>
                </a:ext>
              </a:extLst>
            </p:cNvPr>
            <p:cNvSpPr/>
            <p:nvPr/>
          </p:nvSpPr>
          <p:spPr>
            <a:xfrm>
              <a:off x="3085127" y="4973542"/>
              <a:ext cx="806917" cy="10246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77064F-136E-4E46-BA64-C8E2B797A7A4}"/>
                </a:ext>
              </a:extLst>
            </p:cNvPr>
            <p:cNvSpPr/>
            <p:nvPr/>
          </p:nvSpPr>
          <p:spPr>
            <a:xfrm>
              <a:off x="3085127" y="3171257"/>
              <a:ext cx="806917" cy="762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CE9495-E33A-D248-BE48-2FEBD8279F43}"/>
                </a:ext>
              </a:extLst>
            </p:cNvPr>
            <p:cNvSpPr/>
            <p:nvPr/>
          </p:nvSpPr>
          <p:spPr>
            <a:xfrm>
              <a:off x="3085127" y="4076562"/>
              <a:ext cx="806917" cy="762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FEF9C-E054-5948-8B3B-B684B49AD08E}"/>
              </a:ext>
            </a:extLst>
          </p:cNvPr>
          <p:cNvSpPr/>
          <p:nvPr/>
        </p:nvSpPr>
        <p:spPr>
          <a:xfrm>
            <a:off x="8806979" y="2525208"/>
            <a:ext cx="1964285" cy="2400365"/>
          </a:xfrm>
          <a:prstGeom prst="rect">
            <a:avLst/>
          </a:prstGeom>
          <a:solidFill>
            <a:schemeClr val="tx1">
              <a:lumMod val="90000"/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AFB6D-C98C-E64F-9DD4-D1BCA4EB668D}"/>
              </a:ext>
            </a:extLst>
          </p:cNvPr>
          <p:cNvSpPr txBox="1"/>
          <p:nvPr/>
        </p:nvSpPr>
        <p:spPr>
          <a:xfrm>
            <a:off x="8889964" y="2770853"/>
            <a:ext cx="17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BD047-DBF2-5E43-864E-44277C8D879A}"/>
              </a:ext>
            </a:extLst>
          </p:cNvPr>
          <p:cNvSpPr txBox="1"/>
          <p:nvPr/>
        </p:nvSpPr>
        <p:spPr>
          <a:xfrm>
            <a:off x="8889963" y="3498710"/>
            <a:ext cx="179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DISEASE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70D1A3-D469-784C-840E-ECCED1DDC383}"/>
              </a:ext>
            </a:extLst>
          </p:cNvPr>
          <p:cNvSpPr txBox="1"/>
          <p:nvPr/>
        </p:nvSpPr>
        <p:spPr>
          <a:xfrm rot="5400000">
            <a:off x="9625987" y="4048641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46425DF-C573-FA44-8764-4A59254AD637}"/>
              </a:ext>
            </a:extLst>
          </p:cNvPr>
          <p:cNvSpPr/>
          <p:nvPr/>
        </p:nvSpPr>
        <p:spPr>
          <a:xfrm>
            <a:off x="2753781" y="3413306"/>
            <a:ext cx="815749" cy="460148"/>
          </a:xfrm>
          <a:prstGeom prst="rightArrow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B4FE55B-21C8-104A-8A0D-E971D4137CDF}"/>
              </a:ext>
            </a:extLst>
          </p:cNvPr>
          <p:cNvSpPr/>
          <p:nvPr/>
        </p:nvSpPr>
        <p:spPr>
          <a:xfrm>
            <a:off x="5885865" y="2808925"/>
            <a:ext cx="2710928" cy="326573"/>
          </a:xfrm>
          <a:prstGeom prst="rightArrow">
            <a:avLst/>
          </a:prstGeom>
          <a:gradFill>
            <a:gsLst>
              <a:gs pos="0">
                <a:schemeClr val="accent6">
                  <a:lumMod val="0"/>
                </a:schemeClr>
              </a:gs>
              <a:gs pos="2000">
                <a:schemeClr val="accent6">
                  <a:lumMod val="60000"/>
                  <a:lumOff val="40000"/>
                </a:schemeClr>
              </a:gs>
              <a:gs pos="30000">
                <a:schemeClr val="tx1">
                  <a:lumMod val="90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C64101D-FCF5-E54A-AA3B-B33936376ED5}"/>
              </a:ext>
            </a:extLst>
          </p:cNvPr>
          <p:cNvSpPr/>
          <p:nvPr/>
        </p:nvSpPr>
        <p:spPr>
          <a:xfrm>
            <a:off x="5885866" y="3264089"/>
            <a:ext cx="2710928" cy="195943"/>
          </a:xfrm>
          <a:prstGeom prst="rightArrow">
            <a:avLst/>
          </a:prstGeom>
          <a:gradFill>
            <a:gsLst>
              <a:gs pos="0">
                <a:schemeClr val="accent6">
                  <a:lumMod val="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70000">
                <a:schemeClr val="tx1">
                  <a:lumMod val="90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1890AC3-36DB-F64A-AA0E-3645F3F462B4}"/>
              </a:ext>
            </a:extLst>
          </p:cNvPr>
          <p:cNvSpPr/>
          <p:nvPr/>
        </p:nvSpPr>
        <p:spPr>
          <a:xfrm>
            <a:off x="5885865" y="3605747"/>
            <a:ext cx="2710928" cy="163286"/>
          </a:xfrm>
          <a:prstGeom prst="rightArrow">
            <a:avLst/>
          </a:prstGeom>
          <a:gradFill>
            <a:gsLst>
              <a:gs pos="0">
                <a:schemeClr val="accent6">
                  <a:lumMod val="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90000">
                <a:schemeClr val="tx1">
                  <a:lumMod val="90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079DD20-059B-8143-8752-4373FD5F3339}"/>
              </a:ext>
            </a:extLst>
          </p:cNvPr>
          <p:cNvSpPr/>
          <p:nvPr/>
        </p:nvSpPr>
        <p:spPr>
          <a:xfrm>
            <a:off x="5885866" y="3963882"/>
            <a:ext cx="2710928" cy="261258"/>
          </a:xfrm>
          <a:prstGeom prst="rightArrow">
            <a:avLst/>
          </a:prstGeom>
          <a:gradFill>
            <a:gsLst>
              <a:gs pos="0">
                <a:schemeClr val="accent6">
                  <a:lumMod val="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50000">
                <a:schemeClr val="tx1">
                  <a:lumMod val="90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8D39308-F1CD-D04A-BCF7-59573472F5B8}"/>
              </a:ext>
            </a:extLst>
          </p:cNvPr>
          <p:cNvSpPr/>
          <p:nvPr/>
        </p:nvSpPr>
        <p:spPr>
          <a:xfrm>
            <a:off x="5885866" y="4411677"/>
            <a:ext cx="2710928" cy="486909"/>
          </a:xfrm>
          <a:prstGeom prst="rightArrow">
            <a:avLst/>
          </a:prstGeom>
          <a:gradFill>
            <a:gsLst>
              <a:gs pos="0">
                <a:schemeClr val="accent6">
                  <a:lumMod val="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10000">
                <a:schemeClr val="tx1">
                  <a:lumMod val="90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9A6CA3C-150B-454B-8393-D40EA118373F}"/>
              </a:ext>
            </a:extLst>
          </p:cNvPr>
          <p:cNvSpPr/>
          <p:nvPr/>
        </p:nvSpPr>
        <p:spPr>
          <a:xfrm>
            <a:off x="4843531" y="2916592"/>
            <a:ext cx="804323" cy="1799376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B1EF6851-DC51-894C-9878-BB634E40F89D}"/>
              </a:ext>
            </a:extLst>
          </p:cNvPr>
          <p:cNvSpPr/>
          <p:nvPr/>
        </p:nvSpPr>
        <p:spPr>
          <a:xfrm>
            <a:off x="4895428" y="3166638"/>
            <a:ext cx="685149" cy="549578"/>
          </a:xfrm>
          <a:prstGeom prst="flowChartAlternateProcess">
            <a:avLst/>
          </a:prstGeom>
          <a:solidFill>
            <a:schemeClr val="accent5">
              <a:alpha val="20000"/>
            </a:schemeClr>
          </a:solidFill>
          <a:ln>
            <a:solidFill>
              <a:srgbClr val="1F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IoU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Alternate Process 78">
                <a:extLst>
                  <a:ext uri="{FF2B5EF4-FFF2-40B4-BE49-F238E27FC236}">
                    <a16:creationId xmlns:a16="http://schemas.microsoft.com/office/drawing/2014/main" id="{EFB1235B-3565-464F-8533-3026CA80DFC9}"/>
                  </a:ext>
                </a:extLst>
              </p:cNvPr>
              <p:cNvSpPr/>
              <p:nvPr/>
            </p:nvSpPr>
            <p:spPr>
              <a:xfrm>
                <a:off x="4902527" y="3963882"/>
                <a:ext cx="685149" cy="549578"/>
              </a:xfrm>
              <a:prstGeom prst="flowChartAlternateProcess">
                <a:avLst/>
              </a:prstGeom>
              <a:solidFill>
                <a:schemeClr val="accent5">
                  <a:alpha val="20000"/>
                </a:schemeClr>
              </a:solidFill>
              <a:ln>
                <a:solidFill>
                  <a:srgbClr val="1F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Alternate Process 78">
                <a:extLst>
                  <a:ext uri="{FF2B5EF4-FFF2-40B4-BE49-F238E27FC236}">
                    <a16:creationId xmlns:a16="http://schemas.microsoft.com/office/drawing/2014/main" id="{EFB1235B-3565-464F-8533-3026CA80D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527" y="3963882"/>
                <a:ext cx="685149" cy="549578"/>
              </a:xfrm>
              <a:prstGeom prst="flowChartAlternateProcess">
                <a:avLst/>
              </a:prstGeom>
              <a:blipFill>
                <a:blip r:embed="rId7"/>
                <a:stretch>
                  <a:fillRect l="-1818"/>
                </a:stretch>
              </a:blipFill>
              <a:ln>
                <a:solidFill>
                  <a:srgbClr val="1F386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32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FEB16-6E74-DE44-8F38-4A787220C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1108D0-6833-6E41-9980-70D0165C0CF7}" type="slidenum">
              <a:rPr lang="en-US" smtClean="0"/>
              <a:t>4</a:t>
            </a:fld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0D26FC-58A5-2547-9218-0396B19A7C3F}"/>
              </a:ext>
            </a:extLst>
          </p:cNvPr>
          <p:cNvSpPr txBox="1">
            <a:spLocks/>
          </p:cNvSpPr>
          <p:nvPr/>
        </p:nvSpPr>
        <p:spPr>
          <a:xfrm>
            <a:off x="9072372" y="63962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1108D0-6833-6E41-9980-70D0165C0C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A4583EB-FF5D-2D4B-9614-73866071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713465"/>
            <a:ext cx="11521440" cy="536748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DISEASE CLASSIFICATION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40A9325-FB6A-8242-9922-6A8EEADF6C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4904" y="359226"/>
            <a:ext cx="11522075" cy="365125"/>
          </a:xfrm>
        </p:spPr>
        <p:txBody>
          <a:bodyPr/>
          <a:lstStyle/>
          <a:p>
            <a:r>
              <a:rPr lang="en-US" dirty="0"/>
              <a:t> Post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85BB4EB-77A9-144E-B85C-6E8E768795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2861" y="1755140"/>
              <a:ext cx="9386277" cy="2250440"/>
            </p:xfrm>
            <a:graphic>
              <a:graphicData uri="http://schemas.openxmlformats.org/drawingml/2006/table">
                <a:tbl>
                  <a:tblPr firstRow="1" bandRow="1" bandCol="1">
                    <a:tableStyleId>{69012ECD-51FC-41F1-AA8D-1B2483CD663E}</a:tableStyleId>
                  </a:tblPr>
                  <a:tblGrid>
                    <a:gridCol w="3128759">
                      <a:extLst>
                        <a:ext uri="{9D8B030D-6E8A-4147-A177-3AD203B41FA5}">
                          <a16:colId xmlns:a16="http://schemas.microsoft.com/office/drawing/2014/main" val="1208991176"/>
                        </a:ext>
                      </a:extLst>
                    </a:gridCol>
                    <a:gridCol w="6257518">
                      <a:extLst>
                        <a:ext uri="{9D8B030D-6E8A-4147-A177-3AD203B41FA5}">
                          <a16:colId xmlns:a16="http://schemas.microsoft.com/office/drawing/2014/main" val="3422286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STATISTICAL MODELS</a:t>
                          </a: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0654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MANUAL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+mn-lt"/>
                            <a:cs typeface="+mn-cs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</a:t>
                          </a:r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5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VARIABLE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7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071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INSTANCE WEIGHTING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]∗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D9E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913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85BB4EB-77A9-144E-B85C-6E8E768795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568126"/>
                  </p:ext>
                </p:extLst>
              </p:nvPr>
            </p:nvGraphicFramePr>
            <p:xfrm>
              <a:off x="1402861" y="1755140"/>
              <a:ext cx="9386277" cy="2250440"/>
            </p:xfrm>
            <a:graphic>
              <a:graphicData uri="http://schemas.openxmlformats.org/drawingml/2006/table">
                <a:tbl>
                  <a:tblPr firstRow="1" bandRow="1" bandCol="1">
                    <a:tableStyleId>{69012ECD-51FC-41F1-AA8D-1B2483CD663E}</a:tableStyleId>
                  </a:tblPr>
                  <a:tblGrid>
                    <a:gridCol w="3128759">
                      <a:extLst>
                        <a:ext uri="{9D8B030D-6E8A-4147-A177-3AD203B41FA5}">
                          <a16:colId xmlns:a16="http://schemas.microsoft.com/office/drawing/2014/main" val="1208991176"/>
                        </a:ext>
                      </a:extLst>
                    </a:gridCol>
                    <a:gridCol w="6257518">
                      <a:extLst>
                        <a:ext uri="{9D8B030D-6E8A-4147-A177-3AD203B41FA5}">
                          <a16:colId xmlns:a16="http://schemas.microsoft.com/office/drawing/2014/main" val="342228618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STATISTICAL MODELS</a:t>
                          </a:r>
                        </a:p>
                      </a:txBody>
                      <a:tcPr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0654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MANUAL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+mn-lt"/>
                            <a:cs typeface="+mn-cs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</a:t>
                          </a:r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4" t="-57627" b="-1610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05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VARIABLE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4" t="-32069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87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4" t="-406667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2071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INSTANCE WEIGHTING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4" t="-524138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913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619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GROUP ANALYSIS</vt:lpstr>
      <vt:lpstr>PowerPoint Presentation</vt:lpstr>
      <vt:lpstr>DISEASE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jyotirmay senapati</dc:creator>
  <cp:lastModifiedBy>jyotirmay senapati</cp:lastModifiedBy>
  <cp:revision>1</cp:revision>
  <dcterms:created xsi:type="dcterms:W3CDTF">2020-09-10T10:11:25Z</dcterms:created>
  <dcterms:modified xsi:type="dcterms:W3CDTF">2020-09-10T10:11:59Z</dcterms:modified>
</cp:coreProperties>
</file>