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66" r:id="rId8"/>
    <p:sldId id="267" r:id="rId9"/>
    <p:sldId id="262" r:id="rId10"/>
    <p:sldId id="259" r:id="rId11"/>
    <p:sldId id="260"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14906B-36E8-4B97-BD8F-1843BD83E4C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90262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4906B-36E8-4B97-BD8F-1843BD83E4C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164062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4906B-36E8-4B97-BD8F-1843BD83E4C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2941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4906B-36E8-4B97-BD8F-1843BD83E4C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76447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4906B-36E8-4B97-BD8F-1843BD83E4C4}"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344298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14906B-36E8-4B97-BD8F-1843BD83E4C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139788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14906B-36E8-4B97-BD8F-1843BD83E4C4}"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141107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14906B-36E8-4B97-BD8F-1843BD83E4C4}"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15659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4906B-36E8-4B97-BD8F-1843BD83E4C4}"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44430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14906B-36E8-4B97-BD8F-1843BD83E4C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15446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14906B-36E8-4B97-BD8F-1843BD83E4C4}"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0DE0A-1760-46DF-A9A7-870FF13AA4AD}" type="slidenum">
              <a:rPr lang="en-IN" smtClean="0"/>
              <a:t>‹#›</a:t>
            </a:fld>
            <a:endParaRPr lang="en-IN"/>
          </a:p>
        </p:txBody>
      </p:sp>
    </p:spTree>
    <p:extLst>
      <p:ext uri="{BB962C8B-B14F-4D97-AF65-F5344CB8AC3E}">
        <p14:creationId xmlns:p14="http://schemas.microsoft.com/office/powerpoint/2010/main" val="339955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4906B-36E8-4B97-BD8F-1843BD83E4C4}" type="datetimeFigureOut">
              <a:rPr lang="en-IN" smtClean="0"/>
              <a:t>25-11-2019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0DE0A-1760-46DF-A9A7-870FF13AA4AD}" type="slidenum">
              <a:rPr lang="en-IN" smtClean="0"/>
              <a:t>‹#›</a:t>
            </a:fld>
            <a:endParaRPr lang="en-IN"/>
          </a:p>
        </p:txBody>
      </p:sp>
    </p:spTree>
    <p:extLst>
      <p:ext uri="{BB962C8B-B14F-4D97-AF65-F5344CB8AC3E}">
        <p14:creationId xmlns:p14="http://schemas.microsoft.com/office/powerpoint/2010/main" val="4057518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133350"/>
            <a:ext cx="12077700" cy="6724650"/>
          </a:xfrm>
        </p:spPr>
        <p:txBody>
          <a:bodyPr anchor="ctr" anchorCtr="0">
            <a:normAutofit/>
          </a:bodyPr>
          <a:lstStyle/>
          <a:p>
            <a:r>
              <a:rPr lang="en-IN" sz="4400" dirty="0" smtClean="0"/>
              <a:t>Visualization of Analytical Data</a:t>
            </a:r>
            <a:endParaRPr lang="en-IN" sz="4400" dirty="0"/>
          </a:p>
        </p:txBody>
      </p:sp>
    </p:spTree>
    <p:extLst>
      <p:ext uri="{BB962C8B-B14F-4D97-AF65-F5344CB8AC3E}">
        <p14:creationId xmlns:p14="http://schemas.microsoft.com/office/powerpoint/2010/main" val="2681396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rawing"/>
          <p:cNvPicPr/>
          <p:nvPr/>
        </p:nvPicPr>
        <p:blipFill>
          <a:blip r:embed="rId2">
            <a:extLst>
              <a:ext uri="{28A0092B-C50C-407E-A947-70E740481C1C}">
                <a14:useLocalDpi xmlns:a14="http://schemas.microsoft.com/office/drawing/2010/main" val="0"/>
              </a:ext>
            </a:extLst>
          </a:blip>
          <a:srcRect/>
          <a:stretch>
            <a:fillRect/>
          </a:stretch>
        </p:blipFill>
        <p:spPr bwMode="auto">
          <a:xfrm>
            <a:off x="1057274" y="1247775"/>
            <a:ext cx="10420351" cy="4867275"/>
          </a:xfrm>
          <a:prstGeom prst="rect">
            <a:avLst/>
          </a:prstGeom>
          <a:noFill/>
          <a:ln>
            <a:noFill/>
          </a:ln>
        </p:spPr>
      </p:pic>
    </p:spTree>
    <p:extLst>
      <p:ext uri="{BB962C8B-B14F-4D97-AF65-F5344CB8AC3E}">
        <p14:creationId xmlns:p14="http://schemas.microsoft.com/office/powerpoint/2010/main" val="438449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9" y="3060701"/>
            <a:ext cx="8382001" cy="930274"/>
          </a:xfrm>
        </p:spPr>
        <p:txBody>
          <a:bodyPr>
            <a:normAutofit fontScale="90000"/>
          </a:bodyPr>
          <a:lstStyle/>
          <a:p>
            <a:r>
              <a:rPr lang="en-IN" dirty="0"/>
              <a:t>Visualizing Streaming Data with </a:t>
            </a:r>
            <a:r>
              <a:rPr lang="en-IN" dirty="0" smtClean="0"/>
              <a:t>Shiny</a:t>
            </a:r>
            <a:endParaRPr lang="en-IN" dirty="0"/>
          </a:p>
        </p:txBody>
      </p:sp>
    </p:spTree>
    <p:extLst>
      <p:ext uri="{BB962C8B-B14F-4D97-AF65-F5344CB8AC3E}">
        <p14:creationId xmlns:p14="http://schemas.microsoft.com/office/powerpoint/2010/main" val="389777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57425"/>
            <a:ext cx="11963400" cy="2677656"/>
          </a:xfrm>
          <a:prstGeom prst="rect">
            <a:avLst/>
          </a:prstGeom>
        </p:spPr>
        <p:txBody>
          <a:bodyPr wrap="square">
            <a:spAutoFit/>
          </a:bodyPr>
          <a:lstStyle/>
          <a:p>
            <a:pPr algn="just"/>
            <a:r>
              <a:rPr lang="en-IN" sz="2800" dirty="0" smtClean="0">
                <a:latin typeface="+mj-lt"/>
              </a:rPr>
              <a:t>Streaming Data is data that is generated continuously and it includes various sources such as sensors, log files, geospatial services, etc. The data may come at regular intervals and we may want to have a dashboard which updates by itself and incorporates the newly added data so that we can use it for data driven decision making. For example in IOT, it can help to monitor sensors which are failing or sensors which report abnormal readings.</a:t>
            </a:r>
            <a:endParaRPr lang="en-IN" sz="2800" dirty="0">
              <a:latin typeface="+mj-lt"/>
            </a:endParaRPr>
          </a:p>
        </p:txBody>
      </p:sp>
    </p:spTree>
    <p:extLst>
      <p:ext uri="{BB962C8B-B14F-4D97-AF65-F5344CB8AC3E}">
        <p14:creationId xmlns:p14="http://schemas.microsoft.com/office/powerpoint/2010/main" val="4162096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datascience-enthusiast.com/figures/streaming_shiny.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5" y="285751"/>
            <a:ext cx="10848975" cy="6372224"/>
          </a:xfrm>
          <a:prstGeom prst="rect">
            <a:avLst/>
          </a:prstGeom>
          <a:noFill/>
          <a:ln>
            <a:noFill/>
          </a:ln>
        </p:spPr>
      </p:pic>
    </p:spTree>
    <p:extLst>
      <p:ext uri="{BB962C8B-B14F-4D97-AF65-F5344CB8AC3E}">
        <p14:creationId xmlns:p14="http://schemas.microsoft.com/office/powerpoint/2010/main" val="4196947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 y="0"/>
            <a:ext cx="12106275" cy="6858000"/>
          </a:xfrm>
        </p:spPr>
        <p:txBody>
          <a:bodyPr>
            <a:normAutofit/>
          </a:bodyPr>
          <a:lstStyle/>
          <a:p>
            <a:pPr algn="ctr"/>
            <a:r>
              <a:rPr lang="en-IN" dirty="0" smtClean="0"/>
              <a:t>Fraud Claim Track</a:t>
            </a:r>
            <a:endParaRPr lang="en-IN" dirty="0"/>
          </a:p>
        </p:txBody>
      </p:sp>
    </p:spTree>
    <p:extLst>
      <p:ext uri="{BB962C8B-B14F-4D97-AF65-F5344CB8AC3E}">
        <p14:creationId xmlns:p14="http://schemas.microsoft.com/office/powerpoint/2010/main" val="3101110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0" cy="6432530"/>
          </a:xfrm>
          <a:prstGeom prst="rect">
            <a:avLst/>
          </a:prstGeom>
        </p:spPr>
        <p:txBody>
          <a:bodyPr wrap="square" anchor="ctr" anchorCtr="0">
            <a:sp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lgn="ctr"/>
            <a:r>
              <a:rPr lang="en-IN" sz="2800" dirty="0" smtClean="0">
                <a:latin typeface="+mj-lt"/>
              </a:rPr>
              <a:t>Data </a:t>
            </a:r>
            <a:r>
              <a:rPr lang="en-IN" sz="2800" dirty="0">
                <a:latin typeface="+mj-lt"/>
              </a:rPr>
              <a:t>visualization plays a vital role in life of a Data Scientist</a:t>
            </a:r>
            <a:r>
              <a:rPr lang="en-IN" sz="2800" dirty="0" smtClean="0">
                <a:latin typeface="+mj-lt"/>
              </a:rPr>
              <a:t>.</a:t>
            </a:r>
          </a:p>
          <a:p>
            <a:pPr algn="ctr"/>
            <a:endParaRPr lang="en-IN" sz="3600" dirty="0"/>
          </a:p>
          <a:p>
            <a:pPr algn="ctr"/>
            <a:endParaRPr lang="en-IN" sz="3200" dirty="0" smtClean="0"/>
          </a:p>
          <a:p>
            <a:pPr algn="ctr"/>
            <a:endParaRPr lang="en-IN" sz="3200" dirty="0"/>
          </a:p>
          <a:p>
            <a:pPr algn="ctr"/>
            <a:endParaRPr lang="en-IN" sz="3200" dirty="0" smtClean="0"/>
          </a:p>
          <a:p>
            <a:endParaRPr lang="en-IN" dirty="0"/>
          </a:p>
          <a:p>
            <a:r>
              <a:rPr lang="en-IN" dirty="0"/>
              <a:t/>
            </a:r>
            <a:br>
              <a:rPr lang="en-IN" dirty="0"/>
            </a:br>
            <a:endParaRPr lang="en-IN" dirty="0"/>
          </a:p>
        </p:txBody>
      </p:sp>
    </p:spTree>
    <p:extLst>
      <p:ext uri="{BB962C8B-B14F-4D97-AF65-F5344CB8AC3E}">
        <p14:creationId xmlns:p14="http://schemas.microsoft.com/office/powerpoint/2010/main" val="124721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2885301"/>
            <a:ext cx="12049124" cy="954107"/>
          </a:xfrm>
          <a:prstGeom prst="rect">
            <a:avLst/>
          </a:prstGeom>
        </p:spPr>
        <p:txBody>
          <a:bodyPr wrap="square" anchor="ctr" anchorCtr="0">
            <a:spAutoFit/>
          </a:bodyPr>
          <a:lstStyle/>
          <a:p>
            <a:pPr algn="ctr"/>
            <a:r>
              <a:rPr lang="en-IN" sz="2800" dirty="0" smtClean="0">
                <a:latin typeface="+mj-lt"/>
              </a:rPr>
              <a:t>It is easier to visualize complex data and relationships than </a:t>
            </a:r>
          </a:p>
          <a:p>
            <a:pPr algn="ctr"/>
            <a:r>
              <a:rPr lang="en-IN" sz="2800" dirty="0" smtClean="0">
                <a:latin typeface="+mj-lt"/>
              </a:rPr>
              <a:t>deciphering them from spreadsheets / tables.</a:t>
            </a:r>
            <a:endParaRPr lang="en-IN" sz="2800" dirty="0">
              <a:latin typeface="+mj-lt"/>
            </a:endParaRPr>
          </a:p>
        </p:txBody>
      </p:sp>
    </p:spTree>
    <p:extLst>
      <p:ext uri="{BB962C8B-B14F-4D97-AF65-F5344CB8AC3E}">
        <p14:creationId xmlns:p14="http://schemas.microsoft.com/office/powerpoint/2010/main" val="2452431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125" y="3038475"/>
            <a:ext cx="8741229" cy="954107"/>
          </a:xfrm>
          <a:prstGeom prst="rect">
            <a:avLst/>
          </a:prstGeom>
        </p:spPr>
        <p:txBody>
          <a:bodyPr wrap="square">
            <a:spAutoFit/>
          </a:bodyPr>
          <a:lstStyle/>
          <a:p>
            <a:pPr algn="ctr"/>
            <a:r>
              <a:rPr lang="en-IN" sz="2800" b="0" i="0" dirty="0" smtClean="0">
                <a:effectLst/>
                <a:latin typeface="+mj-lt"/>
              </a:rPr>
              <a:t>There are several tools for visualizing data such as Tableau, Qlik, Dygraphs, Kibana etc.</a:t>
            </a:r>
            <a:endParaRPr lang="en-IN" sz="2400" dirty="0">
              <a:latin typeface="+mj-lt"/>
            </a:endParaRPr>
          </a:p>
        </p:txBody>
      </p:sp>
    </p:spTree>
    <p:extLst>
      <p:ext uri="{BB962C8B-B14F-4D97-AF65-F5344CB8AC3E}">
        <p14:creationId xmlns:p14="http://schemas.microsoft.com/office/powerpoint/2010/main" val="2571685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52" y="3317967"/>
            <a:ext cx="10587446" cy="418010"/>
          </a:xfrm>
        </p:spPr>
        <p:txBody>
          <a:bodyPr anchor="t" anchorCtr="0">
            <a:noAutofit/>
          </a:bodyPr>
          <a:lstStyle/>
          <a:p>
            <a:pPr algn="ctr"/>
            <a:r>
              <a:rPr lang="en-IN" sz="2800" dirty="0" smtClean="0"/>
              <a:t>Today I am going to walk through </a:t>
            </a:r>
            <a:r>
              <a:rPr lang="en-IN" sz="2800" b="1" dirty="0" smtClean="0"/>
              <a:t>Shiny</a:t>
            </a:r>
            <a:r>
              <a:rPr lang="en-IN" sz="2800" dirty="0" smtClean="0"/>
              <a:t> for Data Visualization</a:t>
            </a:r>
            <a:r>
              <a:rPr lang="en-IN" sz="2400" dirty="0" smtClean="0"/>
              <a:t>.</a:t>
            </a:r>
            <a:br>
              <a:rPr lang="en-IN" sz="2400" dirty="0" smtClean="0"/>
            </a:br>
            <a:endParaRPr lang="en-IN" sz="2400" dirty="0"/>
          </a:p>
        </p:txBody>
      </p:sp>
    </p:spTree>
    <p:extLst>
      <p:ext uri="{BB962C8B-B14F-4D97-AF65-F5344CB8AC3E}">
        <p14:creationId xmlns:p14="http://schemas.microsoft.com/office/powerpoint/2010/main" val="1569865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752" y="3037696"/>
            <a:ext cx="11120846" cy="954107"/>
          </a:xfrm>
          <a:prstGeom prst="rect">
            <a:avLst/>
          </a:prstGeom>
        </p:spPr>
        <p:txBody>
          <a:bodyPr wrap="square">
            <a:spAutoFit/>
          </a:bodyPr>
          <a:lstStyle/>
          <a:p>
            <a:pPr algn="ctr"/>
            <a:r>
              <a:rPr lang="en-IN" sz="2800" dirty="0">
                <a:latin typeface="+mj-lt"/>
              </a:rPr>
              <a:t>Shiny is an open source R package that provides an elegant and powerful web framework for building web applications using R. </a:t>
            </a:r>
          </a:p>
        </p:txBody>
      </p:sp>
    </p:spTree>
    <p:extLst>
      <p:ext uri="{BB962C8B-B14F-4D97-AF65-F5344CB8AC3E}">
        <p14:creationId xmlns:p14="http://schemas.microsoft.com/office/powerpoint/2010/main" val="3565727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 y="2967335"/>
            <a:ext cx="11913325" cy="954107"/>
          </a:xfrm>
          <a:prstGeom prst="rect">
            <a:avLst/>
          </a:prstGeom>
        </p:spPr>
        <p:txBody>
          <a:bodyPr wrap="square">
            <a:spAutoFit/>
          </a:bodyPr>
          <a:lstStyle/>
          <a:p>
            <a:pPr algn="ctr"/>
            <a:r>
              <a:rPr lang="en-IN" sz="2800" dirty="0" smtClean="0">
                <a:latin typeface="+mj-lt"/>
              </a:rPr>
              <a:t>Shiny helps us turn our analysis into interactive web applications without </a:t>
            </a:r>
          </a:p>
          <a:p>
            <a:pPr algn="ctr"/>
            <a:r>
              <a:rPr lang="en-IN" sz="2800" dirty="0" smtClean="0">
                <a:latin typeface="+mj-lt"/>
              </a:rPr>
              <a:t>requiring much HTML, CSS, or JavaScript knowledge.</a:t>
            </a:r>
            <a:endParaRPr lang="en-IN" sz="2800" dirty="0">
              <a:latin typeface="+mj-lt"/>
            </a:endParaRPr>
          </a:p>
        </p:txBody>
      </p:sp>
    </p:spTree>
    <p:extLst>
      <p:ext uri="{BB962C8B-B14F-4D97-AF65-F5344CB8AC3E}">
        <p14:creationId xmlns:p14="http://schemas.microsoft.com/office/powerpoint/2010/main" val="4235882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sh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34" y="819150"/>
            <a:ext cx="11321116" cy="555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67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138</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Visualization of Analytical Data</vt:lpstr>
      <vt:lpstr>Fraud Claim Track</vt:lpstr>
      <vt:lpstr>PowerPoint Presentation</vt:lpstr>
      <vt:lpstr>PowerPoint Presentation</vt:lpstr>
      <vt:lpstr>PowerPoint Presentation</vt:lpstr>
      <vt:lpstr>Today I am going to walk through Shiny for Data Visualization. </vt:lpstr>
      <vt:lpstr>PowerPoint Presentation</vt:lpstr>
      <vt:lpstr>PowerPoint Presentation</vt:lpstr>
      <vt:lpstr>PowerPoint Presentation</vt:lpstr>
      <vt:lpstr>PowerPoint Presentation</vt:lpstr>
      <vt:lpstr>Visualizing Streaming Data with Shiny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Analytical Data</dc:title>
  <dc:creator>jyoti chowrasia</dc:creator>
  <cp:lastModifiedBy>jyoti chowrasia</cp:lastModifiedBy>
  <cp:revision>61</cp:revision>
  <dcterms:created xsi:type="dcterms:W3CDTF">2019-11-25T07:26:37Z</dcterms:created>
  <dcterms:modified xsi:type="dcterms:W3CDTF">2019-11-25T10:49:35Z</dcterms:modified>
</cp:coreProperties>
</file>