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393712C9-5B45-4FB5-B109-8FA8A8BC93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New Workbook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24EA7298-6171-4BFD-A452-BB85A92F70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7/29/2021 1:48:43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egment_job">
            <a:extLst>
              <a:ext uri="{FF2B5EF4-FFF2-40B4-BE49-F238E27FC236}">
                <a16:creationId xmlns:a16="http://schemas.microsoft.com/office/drawing/2014/main" id="{FBD0FA11-946F-4FEA-AE1C-2722F55406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89" y="0"/>
            <a:ext cx="104193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679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F72DC2A4-E185-425C-AF9F-E178CDCB9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3">
            <a:extLst>
              <a:ext uri="{FF2B5EF4-FFF2-40B4-BE49-F238E27FC236}">
                <a16:creationId xmlns:a16="http://schemas.microsoft.com/office/drawing/2014/main" id="{8685EDDB-CA91-4BDB-8EFE-8F38A2C4A6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68" y="0"/>
            <a:ext cx="103471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845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New Workbook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Workbook</dc:title>
  <dc:creator>Jyoti</dc:creator>
  <cp:lastModifiedBy>JYOTI SARPAL</cp:lastModifiedBy>
  <cp:revision>1</cp:revision>
  <dcterms:created xsi:type="dcterms:W3CDTF">2021-07-28T16:48:43Z</dcterms:created>
  <dcterms:modified xsi:type="dcterms:W3CDTF">2021-07-28T16:51:44Z</dcterms:modified>
</cp:coreProperties>
</file>