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023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106A7-37FF-445E-83AE-5A1FB189127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A9A-FADF-4291-B00F-F678E8927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91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7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6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590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5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7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39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5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8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0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508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001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55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4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56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CB77C4-0F01-472D-8C09-991D3E7BD7C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332A-4491-4FC6-B07E-587296448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98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842448"/>
            <a:ext cx="9001462" cy="2825085"/>
          </a:xfrm>
        </p:spPr>
        <p:txBody>
          <a:bodyPr/>
          <a:lstStyle/>
          <a:p>
            <a:r>
              <a:rPr lang="en-US" dirty="0"/>
              <a:t>Introduction to Soft Skills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1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CONTENTS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7798"/>
            <a:ext cx="8946541" cy="45706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are Soft Skills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Soft Skills vs Hard Skills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Key Soft Skills</a:t>
            </a:r>
          </a:p>
        </p:txBody>
      </p:sp>
    </p:spTree>
    <p:extLst>
      <p:ext uri="{BB962C8B-B14F-4D97-AF65-F5344CB8AC3E}">
        <p14:creationId xmlns:p14="http://schemas.microsoft.com/office/powerpoint/2010/main" val="286009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4884"/>
            <a:ext cx="10353761" cy="1326321"/>
          </a:xfrm>
        </p:spPr>
        <p:txBody>
          <a:bodyPr/>
          <a:lstStyle/>
          <a:p>
            <a:r>
              <a:rPr lang="en-US" dirty="0"/>
              <a:t>What are Soft Skills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55845"/>
            <a:ext cx="10353762" cy="5036023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Soft skills, also known as power skills, common skills, essential skills, or core skills, are psychosocial skills that characterize a person's ability to interact effectively with others</a:t>
            </a:r>
          </a:p>
          <a:p>
            <a:r>
              <a:rPr lang="en-IN" dirty="0"/>
              <a:t>Soft skills as an umbrella term for skills under three key functional elements: people skills, social skills, and personal career attributes</a:t>
            </a:r>
            <a:endParaRPr lang="en-GB" dirty="0"/>
          </a:p>
          <a:p>
            <a:pPr lvl="0"/>
            <a:r>
              <a:rPr lang="en-IN" dirty="0"/>
              <a:t>Psychologists may use the term "soft skills" to describe someone's emotional intelligence quotient (EQ)</a:t>
            </a:r>
          </a:p>
          <a:p>
            <a:r>
              <a:rPr lang="en-IN" dirty="0"/>
              <a:t>Soft skills generally applicable to all professions. This is in contrast to hard skills, which are specific to individual professions.</a:t>
            </a:r>
          </a:p>
          <a:p>
            <a:pPr marL="0" lv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02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Soft Skills vs Hard Skills</a:t>
            </a:r>
            <a:endParaRPr lang="en-GB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9CDC26-38F2-1B96-D3C7-8BB3B5889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33795"/>
              </p:ext>
            </p:extLst>
          </p:nvPr>
        </p:nvGraphicFramePr>
        <p:xfrm>
          <a:off x="1103313" y="2052638"/>
          <a:ext cx="89471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91550401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54726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Soft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Hard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1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Acquired through experience and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Acquired through formal education &amp;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8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6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Difficult to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be learnt over time with 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3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Common for various professions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Specific to various professions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6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Examples: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5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9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Key Soft Skills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0000"/>
            <a:ext cx="8946541" cy="4978399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Teamwork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Problem-solving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Time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Critical thinking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Decision-making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effectLst/>
                <a:latin typeface="proxima-nova"/>
              </a:rPr>
              <a:t>Organisation</a:t>
            </a:r>
            <a:endParaRPr lang="en-IN" b="0" i="0" dirty="0"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Stress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Adaptability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Conflict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Leadership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Creativity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Resourcefulness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Persuasion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proxima-nova"/>
              </a:rPr>
              <a:t>Openness to criticism</a:t>
            </a:r>
          </a:p>
        </p:txBody>
      </p:sp>
    </p:spTree>
    <p:extLst>
      <p:ext uri="{BB962C8B-B14F-4D97-AF65-F5344CB8AC3E}">
        <p14:creationId xmlns:p14="http://schemas.microsoft.com/office/powerpoint/2010/main" val="3177229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11181</TotalTime>
  <Words>190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proxima-nova</vt:lpstr>
      <vt:lpstr>Wingdings</vt:lpstr>
      <vt:lpstr>Wingdings 3</vt:lpstr>
      <vt:lpstr>Ion</vt:lpstr>
      <vt:lpstr>Introduction to Soft Skills</vt:lpstr>
      <vt:lpstr>CONTENTS</vt:lpstr>
      <vt:lpstr>What are Soft Skills ?</vt:lpstr>
      <vt:lpstr>Soft Skills vs Hard Skills</vt:lpstr>
      <vt:lpstr>Key Soft 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Communication</dc:title>
  <dc:creator>Ankita Kumar</dc:creator>
  <cp:lastModifiedBy>Ankita Goel</cp:lastModifiedBy>
  <cp:revision>41</cp:revision>
  <dcterms:created xsi:type="dcterms:W3CDTF">2020-12-19T02:23:43Z</dcterms:created>
  <dcterms:modified xsi:type="dcterms:W3CDTF">2024-02-01T05:24:54Z</dcterms:modified>
</cp:coreProperties>
</file>