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7"/>
    <p:restoredTop sz="95964"/>
  </p:normalViewPr>
  <p:slideViewPr>
    <p:cSldViewPr snapToGrid="0" snapToObjects="1">
      <p:cViewPr varScale="1">
        <p:scale>
          <a:sx n="85" d="100"/>
          <a:sy n="85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c.data.socrata.com/dataset/Los-Angeles-Neighborhood-Map/r8qd-yxs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A59F-ACD8-1A40-A615-4EFE9EA2F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Restaurants in Los Angeles</a:t>
            </a:r>
          </a:p>
        </p:txBody>
      </p:sp>
    </p:spTree>
    <p:extLst>
      <p:ext uri="{BB962C8B-B14F-4D97-AF65-F5344CB8AC3E}">
        <p14:creationId xmlns:p14="http://schemas.microsoft.com/office/powerpoint/2010/main" val="9106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FDBC-EF80-BB4B-B8CC-79643D82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77" y="-29980"/>
            <a:ext cx="8911687" cy="1280890"/>
          </a:xfrm>
        </p:spPr>
        <p:txBody>
          <a:bodyPr/>
          <a:lstStyle/>
          <a:p>
            <a:r>
              <a:rPr lang="en-US" dirty="0"/>
              <a:t>Example : Setting up an Italian restaurant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7F694-A68F-334F-B7B6-07D3C528D1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82" y="3222885"/>
            <a:ext cx="4310410" cy="363511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2499FC-7B52-AE48-A8D5-617BBC6FFD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77" y="3222885"/>
            <a:ext cx="3965420" cy="3635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27BFA-BCC8-7A49-8280-3089ADCD086F}"/>
              </a:ext>
            </a:extLst>
          </p:cNvPr>
          <p:cNvSpPr txBox="1"/>
          <p:nvPr/>
        </p:nvSpPr>
        <p:spPr>
          <a:xfrm>
            <a:off x="2473377" y="1101620"/>
            <a:ext cx="7360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certainly avoid Cluster 2. Low density regions could mean less popular.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1 is a good option. Diverse option of cuisines (could correspond to a diverse audience in the vicinity)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2 Italian restaurants one each in medium and low-density regions -  good tradeoff between competition and popularity.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96C4BF-8E20-E340-9013-9A3C6DACB239}"/>
              </a:ext>
            </a:extLst>
          </p:cNvPr>
          <p:cNvSpPr/>
          <p:nvPr/>
        </p:nvSpPr>
        <p:spPr>
          <a:xfrm>
            <a:off x="720431" y="-100857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9129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4EA9-8FC2-D34C-8306-E05496CC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FFCA-CD8F-EC4C-8941-5219AAEB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Similar conclusions can be derived for other restaurants as well.</a:t>
            </a:r>
          </a:p>
          <a:p>
            <a:r>
              <a:rPr lang="en-US" sz="2000" dirty="0"/>
              <a:t>One can also look at the second most common venues to gain some additional information about the clusters.</a:t>
            </a:r>
          </a:p>
          <a:p>
            <a:r>
              <a:rPr lang="en-US" sz="2000" dirty="0"/>
              <a:t>A follow up analysis could also be looking at the distance of a particular restaurant from neighborhood center and cluster regions based on their proximity to a particular kind of restaurant.</a:t>
            </a:r>
          </a:p>
          <a:p>
            <a:r>
              <a:rPr lang="en-US" sz="2000" dirty="0"/>
              <a:t>Further, one can look at things like distance from public transport, availability of parking lots, population, etc.</a:t>
            </a:r>
          </a:p>
        </p:txBody>
      </p:sp>
    </p:spTree>
    <p:extLst>
      <p:ext uri="{BB962C8B-B14F-4D97-AF65-F5344CB8AC3E}">
        <p14:creationId xmlns:p14="http://schemas.microsoft.com/office/powerpoint/2010/main" val="71454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7773-AD4A-1C44-95CA-BB00A68C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Direction : Two-fold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44C6-64E5-804B-AC14-91504E66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Goal :</a:t>
            </a:r>
            <a:r>
              <a:rPr lang="en-US" sz="2000" dirty="0"/>
              <a:t>  To investigate some relevant location factors by exploring the restaurants based in the various neighborhoods of LA. Could help answering the following 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sz="2000" dirty="0"/>
              <a:t>Finding restaurants based on individual preferences. Could also help people looking for places to rent based on restaurant types or frequency</a:t>
            </a:r>
          </a:p>
          <a:p>
            <a:r>
              <a:rPr lang="en-US" sz="2000" dirty="0"/>
              <a:t>Corporations/individuals looking for an optimal location to set up a new restaurant </a:t>
            </a:r>
          </a:p>
        </p:txBody>
      </p:sp>
    </p:spTree>
    <p:extLst>
      <p:ext uri="{BB962C8B-B14F-4D97-AF65-F5344CB8AC3E}">
        <p14:creationId xmlns:p14="http://schemas.microsoft.com/office/powerpoint/2010/main" val="28771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576A-587A-434E-87E1-E0711878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5872-88F9-E14E-9EA6-343DCB2C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/>
              <a:t>Two</a:t>
            </a:r>
            <a:r>
              <a:rPr lang="en-US" sz="2000" dirty="0"/>
              <a:t> ways of Clustering – </a:t>
            </a:r>
          </a:p>
          <a:p>
            <a:pPr lvl="1"/>
            <a:r>
              <a:rPr lang="en-US" sz="2000" dirty="0"/>
              <a:t>Segmenting neighborhoods based on the density of restaurants. Defining clusters with low, medium and high densities.</a:t>
            </a:r>
          </a:p>
          <a:p>
            <a:pPr lvl="1"/>
            <a:r>
              <a:rPr lang="en-US" sz="2000" dirty="0"/>
              <a:t>Segregation based on frequency of restaurants based on their type.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Combining the above two clusters and find intersections between to fine tune the location for the new restaurant.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8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13E5-91AE-A54E-A602-E389E915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D813-B880-C346-817F-91EEC1D5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94" y="1983700"/>
            <a:ext cx="4550564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Link  -  </a:t>
            </a:r>
            <a:r>
              <a:rPr lang="en-US" sz="2000" dirty="0">
                <a:solidFill>
                  <a:srgbClr val="000000"/>
                </a:solidFill>
                <a:hlinkClick r:id="rId2"/>
              </a:rPr>
              <a:t>https://usc.data.socrata.com/dataset/Los-Angeles-Neighborhood-Map/r8qd-yxsr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Used the json file in the link above to gather neighborhood location data.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DF42B-405B-1149-9AD1-ADACAAAD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36" y="2260429"/>
            <a:ext cx="5882871" cy="2176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41A8D-01EC-514B-A95F-05AA08B05359}"/>
              </a:ext>
            </a:extLst>
          </p:cNvPr>
          <p:cNvSpPr txBox="1"/>
          <p:nvPr/>
        </p:nvSpPr>
        <p:spPr>
          <a:xfrm>
            <a:off x="7959776" y="1720334"/>
            <a:ext cx="31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 the data</a:t>
            </a:r>
          </a:p>
        </p:txBody>
      </p:sp>
    </p:spTree>
    <p:extLst>
      <p:ext uri="{BB962C8B-B14F-4D97-AF65-F5344CB8AC3E}">
        <p14:creationId xmlns:p14="http://schemas.microsoft.com/office/powerpoint/2010/main" val="42586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20166-5C0E-4D47-8236-FDAA9F27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25" y="1346625"/>
            <a:ext cx="8928751" cy="5391453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612EA930-BEC9-6F48-9E71-6DA0D258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408331" cy="1280890"/>
          </a:xfrm>
        </p:spPr>
        <p:txBody>
          <a:bodyPr>
            <a:normAutofit/>
          </a:bodyPr>
          <a:lstStyle/>
          <a:p>
            <a:r>
              <a:rPr lang="en-US" sz="3200" dirty="0"/>
              <a:t>Neighborhoods in LA</a:t>
            </a:r>
          </a:p>
        </p:txBody>
      </p:sp>
    </p:spTree>
    <p:extLst>
      <p:ext uri="{BB962C8B-B14F-4D97-AF65-F5344CB8AC3E}">
        <p14:creationId xmlns:p14="http://schemas.microsoft.com/office/powerpoint/2010/main" val="385814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3F9C-D684-104B-A432-ACD646E5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36BF-E50A-F148-BD08-C3AFA141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Foursquare</a:t>
            </a:r>
            <a:r>
              <a:rPr lang="en-US" sz="2000" dirty="0"/>
              <a:t> location data was used for this purpose.</a:t>
            </a:r>
          </a:p>
          <a:p>
            <a:r>
              <a:rPr lang="en-US" sz="2000" dirty="0"/>
              <a:t>Only Restaurant venues were kept for further analysis.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DD00F5-1E6C-0E41-8C15-791C5E9E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824" y="1484022"/>
            <a:ext cx="1426788" cy="14093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2B941-9619-164E-8395-6C1FF980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86" y="4173584"/>
            <a:ext cx="9700926" cy="173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4989E-4AEC-574A-A9B3-2494A4C6B518}"/>
              </a:ext>
            </a:extLst>
          </p:cNvPr>
          <p:cNvSpPr txBox="1"/>
          <p:nvPr/>
        </p:nvSpPr>
        <p:spPr>
          <a:xfrm>
            <a:off x="4287185" y="3653079"/>
            <a:ext cx="45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 the final  data to analyze</a:t>
            </a:r>
          </a:p>
        </p:txBody>
      </p:sp>
    </p:spTree>
    <p:extLst>
      <p:ext uri="{BB962C8B-B14F-4D97-AF65-F5344CB8AC3E}">
        <p14:creationId xmlns:p14="http://schemas.microsoft.com/office/powerpoint/2010/main" val="198131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5B899-189E-1249-8528-40AF1BC9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52" y="1807813"/>
            <a:ext cx="7345181" cy="4848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6BB4BC-A130-CC4B-8AEF-EEB873F4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Clustering based on restaurant densities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2D67D-0E5B-874D-BD8E-7E886F85B629}"/>
              </a:ext>
            </a:extLst>
          </p:cNvPr>
          <p:cNvSpPr txBox="1"/>
          <p:nvPr/>
        </p:nvSpPr>
        <p:spPr>
          <a:xfrm>
            <a:off x="5246556" y="1979950"/>
            <a:ext cx="68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C9280-1FC1-6B4D-A004-39525DDF4B9F}"/>
              </a:ext>
            </a:extLst>
          </p:cNvPr>
          <p:cNvSpPr txBox="1"/>
          <p:nvPr/>
        </p:nvSpPr>
        <p:spPr>
          <a:xfrm>
            <a:off x="7842353" y="3364254"/>
            <a:ext cx="68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0A20E-7607-124A-9FFF-9470C130A527}"/>
              </a:ext>
            </a:extLst>
          </p:cNvPr>
          <p:cNvSpPr txBox="1"/>
          <p:nvPr/>
        </p:nvSpPr>
        <p:spPr>
          <a:xfrm>
            <a:off x="3765028" y="4425845"/>
            <a:ext cx="131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medium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E117A-3816-814F-849F-B678DE46F0B5}"/>
              </a:ext>
            </a:extLst>
          </p:cNvPr>
          <p:cNvSpPr txBox="1"/>
          <p:nvPr/>
        </p:nvSpPr>
        <p:spPr>
          <a:xfrm>
            <a:off x="8931300" y="5207832"/>
            <a:ext cx="131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D1684-09A6-0642-AF36-0FF28535B5C4}"/>
              </a:ext>
            </a:extLst>
          </p:cNvPr>
          <p:cNvSpPr txBox="1"/>
          <p:nvPr/>
        </p:nvSpPr>
        <p:spPr>
          <a:xfrm>
            <a:off x="6615657" y="5543223"/>
            <a:ext cx="68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5504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DC17-77A4-E144-BFF7-5BC72A14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946"/>
          </a:xfrm>
        </p:spPr>
        <p:txBody>
          <a:bodyPr/>
          <a:lstStyle/>
          <a:p>
            <a:r>
              <a:rPr lang="en-US" dirty="0"/>
              <a:t>Clustering based on frequency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AB8803C-9E69-B44F-89E8-557FB9F6B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996" y="1710329"/>
            <a:ext cx="6430779" cy="51476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1FAB1-0E97-7A4E-8320-841D1C45A1BA}"/>
              </a:ext>
            </a:extLst>
          </p:cNvPr>
          <p:cNvSpPr txBox="1"/>
          <p:nvPr/>
        </p:nvSpPr>
        <p:spPr>
          <a:xfrm>
            <a:off x="3812498" y="1340997"/>
            <a:ext cx="494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Neighborhoods segregated into 10 clusters </a:t>
            </a:r>
          </a:p>
        </p:txBody>
      </p:sp>
    </p:spTree>
    <p:extLst>
      <p:ext uri="{BB962C8B-B14F-4D97-AF65-F5344CB8AC3E}">
        <p14:creationId xmlns:p14="http://schemas.microsoft.com/office/powerpoint/2010/main" val="111709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F9B1-BC82-1D43-BC0B-6A4623C8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9494E-985E-1940-988D-B4DDBD8398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06" y="1800070"/>
            <a:ext cx="4761875" cy="4328890"/>
          </a:xfrm>
          <a:prstGeom prst="rect">
            <a:avLst/>
          </a:prstGeom>
        </p:spPr>
      </p:pic>
      <p:pic>
        <p:nvPicPr>
          <p:cNvPr id="37" name="Picture 36" descr="A picture containing implement, stationary, pencil, game&#10;&#10;Description automatically generated">
            <a:extLst>
              <a:ext uri="{FF2B5EF4-FFF2-40B4-BE49-F238E27FC236}">
                <a16:creationId xmlns:a16="http://schemas.microsoft.com/office/drawing/2014/main" id="{785C45E6-E994-6D4E-873C-A28B97D009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38" y="1800070"/>
            <a:ext cx="5023873" cy="43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366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Exploring Restaurants in Los Angeles</vt:lpstr>
      <vt:lpstr>Business Direction : Two-fold</vt:lpstr>
      <vt:lpstr>Plan Outline</vt:lpstr>
      <vt:lpstr>Data Source</vt:lpstr>
      <vt:lpstr>Neighborhoods in LA</vt:lpstr>
      <vt:lpstr>Retrieving venues</vt:lpstr>
      <vt:lpstr>Clustering based on restaurant densities</vt:lpstr>
      <vt:lpstr>Clustering based on frequency</vt:lpstr>
      <vt:lpstr>Results</vt:lpstr>
      <vt:lpstr>Example : Setting up an Italian restaurant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Restaurants in Los Angeles</dc:title>
  <dc:creator>Sahoo, Jyotisman C [PHYSA]</dc:creator>
  <cp:lastModifiedBy>Sahoo, Jyotisman C [PHYSA]</cp:lastModifiedBy>
  <cp:revision>11</cp:revision>
  <dcterms:created xsi:type="dcterms:W3CDTF">2020-06-26T07:55:53Z</dcterms:created>
  <dcterms:modified xsi:type="dcterms:W3CDTF">2020-06-26T08:53:32Z</dcterms:modified>
</cp:coreProperties>
</file>