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7"/>
  </p:notesMasterIdLst>
  <p:handoutMasterIdLst>
    <p:handoutMasterId r:id="rId18"/>
  </p:handoutMasterIdLst>
  <p:sldIdLst>
    <p:sldId id="322" r:id="rId3"/>
    <p:sldId id="323" r:id="rId4"/>
    <p:sldId id="324" r:id="rId5"/>
    <p:sldId id="334" r:id="rId6"/>
    <p:sldId id="333" r:id="rId7"/>
    <p:sldId id="311" r:id="rId8"/>
    <p:sldId id="328" r:id="rId9"/>
    <p:sldId id="313" r:id="rId10"/>
    <p:sldId id="327" r:id="rId11"/>
    <p:sldId id="326" r:id="rId12"/>
    <p:sldId id="330" r:id="rId13"/>
    <p:sldId id="331" r:id="rId14"/>
    <p:sldId id="332" r:id="rId15"/>
    <p:sldId id="335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>
        <p:scale>
          <a:sx n="87" d="100"/>
          <a:sy n="87" d="100"/>
        </p:scale>
        <p:origin x="-106" y="5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activeX/activeX1.xml><?xml version="1.0" encoding="utf-8"?>
<ax:ocx xmlns:ax="http://schemas.microsoft.com/office/2006/activeX" xmlns:r="http://schemas.openxmlformats.org/officeDocument/2006/relationships" ax:classid="{CE9E88DD-FC6F-11D4-87EC-00B0D025628B}" ax:persistence="persistPropertyBag">
  <ax:ocxPr ax:name="_Version" ax:value="15"/>
  <ax:ocxPr ax:name="InputEncoding" ax:value="UTF-16"/>
  <ax:ocxPr ax:name="PersistCP" ax:value="1252"/>
  <ax:ocxPr ax:name="Environ_MissingValue" ax:value="2.2250738585072E-308"/>
  <ax:ocxPr ax:name="SizeX" ax:value="129.12"/>
  <ax:ocxPr ax:name="SizeY" ax:value="104.86"/>
  <ax:ocxPr ax:name="MissingLabel" ax:value="_MISSING_"/>
  <ax:ocxPr ax:name="ASb64nByte" ax:value="4096"/>
  <ax:ocxPr ax:name="ASb640" ax:value="//7/BkMAdQBzAHQAbwBtAP/+/wdEAGUAZgBhAHUAbAB0AAwADAAMAAwABwDf3t4+/fz8PrSzMz/R0FA/t7a2Pre2tj7NzMw+pqUlP6GgID+qqSk/h4YGP7e2tj63tjY/iokJP87NTT+7ujo/vbw8P7m4uD6VlBQ/vr09P+LhYT/OzU0/9/b2PqKhIT/Qz08/mJcXP5eWlj6Ihwc/ychIP+fm5j64tzc/r64uP/LxcT/e3V0/0tFRP/38/D6JiIg+raysPpWUFD+joiI/6ehoPrm4OD6BgIA7zczMPr28vD6pqKg+wcBAPqGgoDyenR0/8fBwPtzbWz///v4+j44OP/n4+D2VlBQ+mJcXP/v6ej+zsjI/wcDAPoWEBD/S0VE/8fDwPgAAAACPjo4+qagoP6moKD60szM/j44OP/Tzcz/6+Xk/29paP4GAgDwGAAcACQADAAQAGAANAAAA397ePv38/D60szM/397ePv38/D60szM///7/AAAAAgACAAIAAAAAAAAAAAAAAAAAAAAAAAAAAAAAAJqZGT+amRk/mpkZP5qZGT+amRk/mpkZP//+/wAAAAIAAgACAAAAAAAAAAAAAAAAAAAAAAAAAAAAJQAAAAAAAAAAAAAAAAAAAAAAAAAAAAAAAAD//v8AAAACAAIAAgAAAAAAAAAAAAAAAAAAAAAAAAAAACUAAACAPwAAgD8AAIA/AACAPwAAgD8AAIA///7/AAAAAgACAAIAAAAAAAAAAAAAAAAAAAAAAAAAAAAlAAAAgD8AAIA/AACAPwAAgD8AAIA/AACAP//+/wAAAAIAAgACAAAAAAAAAAAAAAAAAAAAAAAAAAAAJQDd3Fw/29paP8rJST/d3Fw/29paP8rJST///v8AAAACAAIAAgAAAAAAAAAAAAAAAAAAAAAAAAAAAAAA397ePv38/D60szM/AAAAAAAAAADwPwMAmZgYP5+eHj+ioSE/AgACAAAAAAAAAPA/AwDn5mY/5+ZmP+fmZj8CAAIAAAAAAAAA8D8DAJmYGD+fnh4/oqEhPwIAAgAAAAAAAADwPwMAAAAAAAAAAAAAAAAAAgACAAAAAAAAAPA/AwDS0VE/0tFRP9LRUT8CAAIAAAAAAAAA8D8EAJqZGT+amRk/mpkZPwAAAAAAAAAAAAAkQAA0CO3sbD/t7Gw/7exsPwAAgD8AAIA/AACAPw0A//7/BUEAcgBpAGEAbAACAAAAAAAAACZAAQABAAcAJAjt7Gw/7exsP+3sbD8AAAAAAAAAAAAAJEAAAQAHABQA7exsP+3sbD/t7Gw/AACAPwAAgD8AAIA/DQD//v8FQQByAGkAYQBsAAIAAAAAAAAAJEAAABQA7exsP+3sbD/t7Gw/AACAPwAAgD8AAIA/DQD//v8FQQByAGkAYQBsAAIAAAAAAAAAIkAAABQA7exsP+3sbD/t7Gw/AACAPwAAgD8AAIA/DQD//v8FQQByAGkAYQBsAAIAAAAAAAAAHEAAAAAAAAAAAABgypoCQN/e3j79/Pw+tLMzPyAA397ePv38/D60szM/397ePv38/D60szM///7/AAAAAgACAAIAAAAAAAAAAAAAAAAAAAAAAAAAAAACAImIiD6trKw+lZQUPwIAAgAAAAAAAAAAQAYAAgDWegCAHMcBQAEAAAAAAAAAAAAAAAAAACRAANHQUD+3trY+t7a2PiAA0dBQP7e2tj63trY+0dBQP7e2tj63trY+//7/AAAAAgACAAIAAAAAAAAAAAAAAAAAAAAAAAAAAAACAKOiIj/p6Gg+ubg4PgUAAAAAAAAAAADwPwIAAAAAAABgypoCQAcAAAAAAAAAAAAAAAAAJEAAzczMPqalJT+hoCA/IADNzMw+pqUlP6GgID/NzMw+pqUlP6GgID///v8AAAACAAIAAgAAAAAAAAAAAAAAAAAAAAAAAAAAAAIAgYCAO83MzD69vLw+CQAAAAAAAAAAAPA/AgAAAAAAAGDKmgJACQAAAAAAAAAAAAAAAAAkQACqqSk/h4YGP7e2tj4gAKqpKT+HhgY/t7a2PqqpKT+HhgY/t7a2Pv/+/wAAAAIAAgACAAAAAAAAAAAAAAAAAAAAAAAAAAAAAgCpqKg+wcBAPqGgoDwGAAAAAAAAAAAA8D8CAAAAAAAAYMqaAkADAAAAAAAAAAAAAAAAACRAALe2Nj+KiQk/zs1NPyAAt7Y2P4qJCT/OzU0/t7Y2P4qJCT/OzU0///7/AAAAAgACAAIAAAAAAAAAAAAAAAAAAAAAAAAAAAACAJ6dHT/x8HA+3NtbPw8AAAAAAAAAAADwPwIAAAAAAABgypoCQAQAAAAAAAAAAAAAAAAAJEAAu7o6P728PD+5uLg+IAC7ujo/vbw8P7m4uD67ujo/vbw8P7m4uD7//v8AAAACAAIAAgAAAAAAAAAAAAAAAAAAAAAAAAAAAAIA//7+Po+ODj/5+Pg9GwAAAAAAAAAAAPA/AgAAAAAAAGDKmgJAGAAAAAAAAAAAAAAAAAAkQACVlBQ/vr09P+LhYT8gAJWUFD++vT0/4uFhP5WUFD++vT0/4uFhP//+/wAAAAIAAgACAAAAAAAAAAAAAAAAAAAAAAAAAAAAAgCVlBQ+mJcXP/v6ej8QAAAAAAAAAAAA8D8CAAAAAAAAYMqaAkANAAAAAAAAAAAAAAAAACRAAM7NTT/39vY+oqEhPyAAzs1NP/f29j6ioSE/zs1NP/f29j6ioSE///7/AAAAAgACAAIAAAAAAAAAAAAAAAAAAAAAAAAAAAACALOyMj/BwMA+hYQEPxUAAAAAAAAAAADwPwAAAAAAAABgypoCQAAAAAAAAAAAAAAAACRAANDPTz+Ylxc/l5aWPiAA0M9PP5iXFz+XlpY+0M9PP5iXFz+XlpY+//7/AAAAAgACAAIAAAAAAAAAAAAAAAAAAAAAAAAAAAACANLRUT/x8PA+AAAAACoAAAAAAAAAAADwPwAAAAAAAABgypoCQAAAAAAAAAAAAAAAACRAAIiHBz/JyEg/5+bmPiAAiIcHP8nISD/n5uY+iIcHP8nISD/n5uY+//7/AAAAAgACAAIAAAAAAAAAAAAAAAAAAAAAAAAAAAACAI+Ojj6pqCg/qagoPisAAAAAAAAAAADwPwAAAAAAAABgypoCQAAAAAAAAAAAAAAAACRAALi3Nz+vri4/8vFxPyAAuLc3P6+uLj/y8XE/uLc3P6+uLj/y8XE///7/AAAAAgACAAIAAAAAAAAAAAAAAAAAAAAAAAAAAAACALSzMz+Pjg4/9PNzPwMAAAAAAAAAAADwPwAAAAAAAABgypoCQAAAAAAAAAAAAAAAACRAAN7dXT/S0VE//fz8PiAA3t1dP9LRUT/9/Pw+3t1dP9LRUT/9/Pw+//7/AAAAAgACAAIAAAAAAAAAAAAAAAAAAAAAAAAAAAAAAPr5eT/b2lo/gYCAPAAAAAAAAAAA8D8AAAAAAAAAYMqaAkAAAAAAAAAAAAAAAAAkQAAAAIA/8vFxP/Dvbz8AAAAAgD/y8XE/8O9vPwAAgD/y8XE/8O9vP//+/wAAAAIAAgACAAAAAAAAAAAAAAAAAAAAAAAAAAAAJoN3P1Y+YT+vUV0/AAAmg3c/Vj5hP69RXT8mg3c/Vj5hP69RXT///v8AAAACAAIAAgAAAAAAAAAAAAAAAAAAAAAAAAAAAEwGbz+6ilA/brNKPwAATAZvP7qKUD9us0o/TAZvP7qKUD9us0o///7/AAAAAgACAAIAAAAAAAAAAAAAAAAAAAAAAAAAAAByiWY/Htc/Py0VOD8AAHKJZj8e1z8/LRU4P3KJZj8e1z8/LRU4P//+/wAAAAIAAgACAAAAAAAAAAAAAAAAAAAAAAAAAAAAmAxeP4IjLz/sdiU/AACYDF4/giMvP+x2JT+YDF4/giMvP+x2JT///v8AAAACAAIAAgAAAAAAAAAAAAAAAAAAAAAAAAAAAL6PVT/mbx4/q9gSPwAAvo9VP+ZvHj+r2BI/vo9VP+ZvHj+r2BI///7/AAAAAgACAAIAAAAAAAAAAAAAAAAAAAAAAAAAAADkEk0/SrwNP2o6AD8AAOQSTT9KvA0/ajoAP+QSTT9KvA0/ajoAP//+/wAAAAIAAgACAAAAAAAAAAAAAAAAAAAAAAAAAAAACpZEP1sR+j5SONs+AAAKlkQ/WxH6PlI42z4KlkQ/WxH6PlI42z7//v8AAAACAAIAAgAAAAAAAAAAAAAAAAAAAAAAAAAAADAZPD8iqtg+0Pu1PgAAMBk8PyKq2D7Q+7U+MBk8PyKq2D7Q+7U+//7/AAAAAgACAAIAAAAAAAAAAAAAAAAAAAAAAAAAAABWnDM/6UK3Pk6/kD4AAFacMz/pQrc+Tr+QPlacMz/pQrc+Tr+QPv/+/wAAAAIAAgACAAAAAAAAAAAAAAAAAAAAAAAAAAAAfB8rP7DblT6YBVc+AAB8Hys/sNuVPpgFVz58Hys/sNuVPpgFVz7//v8AAAACAAIAAgAAAAAAAAAAAAAAAAAAAAAAAAAAAKKiIj/u6Gg+lIwMPgAAoqIiP+7oaD6UjAw+oqIiP+7oaD6UjAw+//7/AAAAAgACAAIAAAAAAAAAAAAAAAAAAAAAAAAAAAABAAAAAAAAAAAAAAAAAAAAAAAAAAAAAAAAAQAAAAAAAOA/AAAAAAAA4D8AAAAAAAAUQAAAAAAAABRAkI8PP5CPDz+Qjw8/AQAAAAAAABRAAQDt7Gw/7exsP+3sbD8AAAAAAAAAAAAAAAAADAD083M/9vV1P/38fD+JiIg+raysPpWUFD8AAQwAAACAP/LxcT/w728/o6IiP+noaD6NjAw+AM3MzD7//v4+o6IiP/v6ej/8+3s///5+P9HQUD+3trY+t7a2PuHgYD3Z2Fg+rawsP4mICD6JiAg+iYgIPp2cHD/h4OA9AAAAAJqZGT///v4+8fDwPg=="/>
  <ax:ocxPr ax:name="ASb64nProp" ax:value="1"/>
  <ax:ocxPr ax:name="ChartType" ax:value="1"/>
  <ax:ocxPr ax:name="LegendsVisible" ax:value="0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ChartDepth" ax:value="0.02"/>
  <ax:ocxPr ax:name="2DView" ax:value="1"/>
  <ax:ocxPr ax:name="Projection" ax:value="1"/>
  <ax:ocxPr ax:name="2DWallColorRed" ax:value="0"/>
  <ax:ocxPr ax:name="2DWallColorGreen" ax:value="0"/>
  <ax:ocxPr ax:name="2DWallColorBlue" ax:value="0"/>
  <ax:ocxPr ax:name="3DWallColorRed" ax:value="1"/>
  <ax:ocxPr ax:name="3DWallColorGreen" ax:value="1"/>
  <ax:ocxPr ax:name="3DWallColorBlue" ax:value="1"/>
  <ax:ocxPr ax:name="3DSideColorRed" ax:value="0"/>
  <ax:ocxPr ax:name="3DSideColorGreen" ax:value="0"/>
  <ax:ocxPr ax:name="3DSideColorBlue" ax:value="0"/>
  <ax:ocxPr ax:name="3DFloorColorRed" ax:value="0"/>
  <ax:ocxPr ax:name="3DFloorColorGreen" ax:value="0"/>
  <ax:ocxPr ax:name="3DFloorColorBlue" ax:value="0"/>
  <ax:ocxPr ax:name="2DWallColorSet" ax:value="0"/>
  <ax:ocxPr ax:name="3DWallColorSet" ax:value="1"/>
  <ax:ocxPr ax:name="3DSideColorSet" ax:value="0"/>
  <ax:ocxPr ax:name="3DFloorColorSet" ax:value="0"/>
  <ax:ocxPr ax:name="NumberOfCharts" ax:value="1"/>
  <ax:ocxPr ax:name="ChartBorderLine_IsSet" ax:value="10"/>
  <ax:ocxPr ax:name="ChartBorderLine_ColorR" ax:value="0.8196079"/>
  <ax:ocxPr ax:name="ChartBorderLine_ColorG" ax:value="0.8196079"/>
  <ax:ocxPr ax:name="ChartBorderLine_ColorB" ax:value="0.8196079"/>
  <ax:ocxPr ax:name="ChartBorderLine_LineStyle" ax:value="2"/>
  <ax:ocxPr ax:name="ChartBorderLine_ThicknessIsSet" ax:value="0"/>
  <ax:ocxPr ax:name="ChartBorderLine_ThicknessValue" ax:value="1"/>
  <ax:ocxPr ax:name="ChartBorderLine_ThicknessActualValue" ax:value="1"/>
  <ax:ocxPr ax:name="ChartBorderLine_Visible" ax:value="1"/>
  <ax:ocxPr ax:name="Chart0_ChartType" ax:value="1"/>
  <ax:ocxPr ax:name="Chart0_iApp" ax:value="0"/>
  <ax:ocxPr ax:name="Chart0_iCrd" ax:value="0"/>
  <ax:ocxPr ax:name="Chart0_XIsSet" ax:value="0"/>
  <ax:ocxPr ax:name="Chart0_XValue" ax:value="70.127555847168"/>
  <ax:ocxPr ax:name="Chart0_XActualValue" ax:value="70.127555847168"/>
  <ax:ocxPr ax:name="Chart0_YIsSet" ax:value="0"/>
  <ax:ocxPr ax:name="Chart0_YValue" ax:value="70.1804809570313"/>
  <ax:ocxPr ax:name="Chart0_YActualValue" ax:value="70.1804809570313"/>
  <ax:ocxPr ax:name="Chart0_ZIsSet" ax:value="0"/>
  <ax:ocxPr ax:name="Chart0_ZValue" ax:value="0"/>
  <ax:ocxPr ax:name="Chart0_ZActualValue" ax:value="0"/>
  <ax:ocxPr ax:name="Chart0_HeightIsSet" ax:value="0"/>
  <ax:ocxPr ax:name="Chart0_HeightValue" ax:value="365.338409423828"/>
  <ax:ocxPr ax:name="Chart0_HeightActualValue" ax:value="365.338409423828"/>
  <ax:ocxPr ax:name="Chart0_WidthIsSet" ax:value="0"/>
  <ax:ocxPr ax:name="Chart0_WidthValue" ax:value="475.97144317627"/>
  <ax:ocxPr ax:name="Chart0_WidthActualValue" ax:value="475.97144317627"/>
  <ax:ocxPr ax:name="Chart0_ID" ax:value="1"/>
  <ax:ocxPr ax:name="Chart0_StyleBy" ax:value="1"/>
  <ax:ocxPr ax:name="Chart0_LabelStatistic" ax:value="16"/>
  <ax:ocxPr ax:name="Chart0_Outline_IsSet" ax:value="0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ExcludeData" ax:value="1"/>
  <ax:ocxPr ax:name="Chart0_MarkerVisible" ax:value="0"/>
  <ax:ocxPr ax:name="Chart0_LineVisible" ax:value="1"/>
  <ax:ocxPr ax:name="Chart0_PlotInterpolation_Interpolation" ax:value="2"/>
  <ax:ocxPr ax:name="Chart0_PlotInterpolation_DefaultLineVisible" ax:value="1"/>
  <ax:ocxPr ax:name="Chart0_PlotInterpolation_DefaultMarkerVisible" ax:value="0"/>
  <ax:ocxPr ax:name="Chart0_Labels_IsSet" ax:value="0"/>
  <ax:ocxPr ax:name="Chart0_Labels_FontIsSet" ax:value="0"/>
  <ax:ocxPr ax:name="Chart0_Labels_FontHtIsSet" ax:value="0"/>
  <ax:ocxPr ax:name="Chart0_Labels_FontHtValue" ax:value="7"/>
  <ax:ocxPr ax:name="Chart0_Labels_FontHtActualValue" ax:value="7"/>
  <ax:ocxPr ax:name="Chart0_Labels_FontBold" ax:value="0"/>
  <ax:ocxPr ax:name="Chart0_DataLine_IsSet" ax:value="10"/>
  <ax:ocxPr ax:name="Chart0_DataLine_ColorR" ax:value="0.2666667"/>
  <ax:ocxPr ax:name="Chart0_DataLine_ColorG" ax:value="0.3372549"/>
  <ax:ocxPr ax:name="Chart0_DataLine_ColorB" ax:value="0.5803922"/>
  <ax:ocxPr ax:name="Chart0_DataLine_LineStyle" ax:value="2"/>
  <ax:ocxPr ax:name="Chart0_DataLine_ThicknessIsSet" ax:value="2"/>
  <ax:ocxPr ax:name="Chart0_DataLine_ThicknessValue" ax:value="2"/>
  <ax:ocxPr ax:name="Chart0_DataLine_ThicknessActualValue" ax:value="2"/>
  <ax:ocxPr ax:name="Chart0_DataLine_Visible" ax:value="1"/>
  <ax:ocxPr ax:name="Chart0_Needle_IsSet" ax:value="2"/>
  <ax:ocxPr ax:name="Chart0_Needle_ColorR" ax:value="0.2666667"/>
  <ax:ocxPr ax:name="Chart0_Needle_ColorG" ax:value="0.3372549"/>
  <ax:ocxPr ax:name="Chart0_Needle_ColorB" ax:value="0.5803922"/>
  <ax:ocxPr ax:name="Chart0_Needle_LineStyle" ax:value="2"/>
  <ax:ocxPr ax:name="Chart0_Needle_ThicknessIsSet" ax:value="0"/>
  <ax:ocxPr ax:name="Chart0_Needle_ThicknessValue" ax:value="2"/>
  <ax:ocxPr ax:name="Chart0_Needle_ThicknessActualValue" ax:value="2"/>
  <ax:ocxPr ax:name="Chart0_Area_IsSet" ax:value="0"/>
  <ax:ocxPr ax:name="Chart0_Area_BackColorR" ax:value="0.4352941"/>
  <ax:ocxPr ax:name="Chart0_Area_BackColorG" ax:value="0.4941176"/>
  <ax:ocxPr ax:name="Chart0_Area_BackColorB" ax:value="0.7019608"/>
  <ax:ocxPr ax:name="Chart0_Area_ForeColorR" ax:value="0.4352941"/>
  <ax:ocxPr ax:name="Chart0_Area_ForeColorG" ax:value="0.4941176"/>
  <ax:ocxPr ax:name="Chart0_Area_ForeColorB" ax:value="0.7019608"/>
  <ax:ocxPr ax:name="Chart0_Area_File" ax:value=""/>
  <ax:ocxPr ax:name="Chart0_Area_GradientIsSet" ax:value="0"/>
  <ax:ocxPr ax:name="Chart0_Area_ImageFitStyle" ax:value="2"/>
  <ax:ocxPr ax:name="Chart0_Area_Pattern" ax:value="2"/>
  <ax:ocxPr ax:name="Chart0_Area_Type" ax:value="2"/>
  <ax:ocxPr ax:name="Chart0_Area_XIsSet" ax:value="0"/>
  <ax:ocxPr ax:name="Chart0_Area_XValue" ax:value="0"/>
  <ax:ocxPr ax:name="Chart0_Area_XActualValue" ax:value="0"/>
  <ax:ocxPr ax:name="Chart0_Area_YIsSet" ax:value="0"/>
  <ax:ocxPr ax:name="Chart0_Area_YValue" ax:value="0"/>
  <ax:ocxPr ax:name="Chart0_Area_YActualValue" ax:value="0"/>
  <ax:ocxPr ax:name="Chart0_Marker_IsSet" ax:value="6"/>
  <ax:ocxPr ax:name="Chart0_Marker_SizeIsSet" ax:value="2"/>
  <ax:ocxPr ax:name="Chart0_Marker_SizeValue" ax:value="2.2222223282"/>
  <ax:ocxPr ax:name="Chart0_Marker_SizeActualValue" ax:value="2.2222223282"/>
  <ax:ocxPr ax:name="Chart0_Marker_Symbol" ax:value="1"/>
  <ax:ocxPr ax:name="Chart0_Marker_Visible" ax:value="0"/>
  <ax:ocxPr ax:name="Chart0_BubbleSizeIsSet" ax:value="0"/>
  <ax:ocxPr ax:name="Chart0_BubbleSizeValue" ax:value="14"/>
  <ax:ocxPr ax:name="Chart0_BubbleSizeActualValue" ax:value="14"/>
  <ax:ocxPr ax:name="Crdb64nByte" ax:value="4096"/>
  <ax:ocxPr ax:name="Crdb640" ax:value="AQEAAQD//v8AAAAAAAAAAAACAAIA//7/BV8AYQBnAGUAMQD//v8EXwBhAGcAZQD//v8HQgBFAFMAVAAyAC4AMAAAAAAAAAAAABAAAAAAAAAAEAAAAAAAAAAQAAoAAAAAAAAAAAAAQAAAAAAAABhAAAAAAAAAKEAAAAAAAAAyQAAAAAAAADhAAAAAAAAAQUAAAAAAAABGQAAAAAAAAEtAAAAAAAAAUEAAAAAAAIBSQAAAAAAAAAAAAAAAAAIA//7/FF8AUwBhAHQAaQBzAGYAYQBjAHQAaQBvAG4AXwBfAE0AZQBhAG4AOQD//v8TXwBTAGEAdABpAHMAZgBhAGMAdABpAG8AbgBfAF8ATQBlAGEAbgD//v8IQgBFAFMAVAAxADEALgAwAAAAAAAAAAAAEAAAAAAAAAAQAAAAAAAAABAACgAAAAAAAAAAAPA/4bzfOI7jAECjNp+qqqoGQAAAAAAAAAhAPoZAjuM4CkA97wPm2oENQAAAAAAAAAxASMPBj370C0DGNXOFzYEMQAAAAAAAAA9AAAAAAAAAAAAAAAAAAgABAAEAAAABAAAAAQAAAAIAAAAAAAAAAAAAAAAAAAAQQAAAAAAAAAAAAAAAAAAAAAAAAAAAAAAAAAAAAAAAAAAAAP/+/wdCAEUAUwBUADIALgAwAP/+/wAAAP/+/wVfAGEAZwBlADEACQABAAAAAQAAAAEAAAACAAAAAAAAAAAAAAAAAAAAEEAAAAAAAAAAAAAAAAAAAAAAAAAAAAAAAAAAAAAAAAAAAAD//v8IQgBFAFMAVAAxADEALgAwAP/+/wAAAP/+/xRfAFMAYQB0AGkAcwBmAGEAYwB0AGkAbwBuAF8AXwBNAGUAYQBuADkAAAA="/>
  <ax:ocxPr ax:name="Crdb64nProp" ax:value="1"/>
  <ax:ocxPr ax:name="Dimension" ax:value="0"/>
  <ax:ocxPr ax:name="HAxis_XIsSet" ax:value="0"/>
  <ax:ocxPr ax:name="HAxis_XValue" ax:value="52.4979553222656"/>
  <ax:ocxPr ax:name="HAxis_XActualValue" ax:value="52.4979553222656"/>
  <ax:ocxPr ax:name="HAxis_YIsSet" ax:value="0"/>
  <ax:ocxPr ax:name="HAxis_YValue" ax:value="9.90000247955322"/>
  <ax:ocxPr ax:name="HAxis_YActualValue" ax:value="9.90000247955322"/>
  <ax:ocxPr ax:name="HAxis_ZIsSet" ax:value="0"/>
  <ax:ocxPr ax:name="HAxis_ZValue" ax:value="0"/>
  <ax:ocxPr ax:name="HAxis_ZActualValue" ax:value="0"/>
  <ax:ocxPr ax:name="HAxis_HeightIsSet" ax:value="0"/>
  <ax:ocxPr ax:name="HAxis_HeightValue" ax:value="52.934645652771"/>
  <ax:ocxPr ax:name="HAxis_HeightActualValue" ax:value="52.934645652771"/>
  <ax:ocxPr ax:name="HAxis_WidthIsSet" ax:value="0"/>
  <ax:ocxPr ax:name="HAxis_WidthValue" ax:value="542.081634521484"/>
  <ax:ocxPr ax:name="HAxis_WidthActualValue" ax:value="542.081634521484"/>
  <ax:ocxPr ax:name="HAxis_AxisRole" ax:value="1"/>
  <ax:ocxPr ax:name="HAxis_Grid_IsSet" ax:value="0"/>
  <ax:ocxPr ax:name="HAxis_Grid_ColorR" ax:value="0.9019608"/>
  <ax:ocxPr ax:name="HAxis_Grid_ColorG" ax:value="0.9019608"/>
  <ax:ocxPr ax:name="HAxis_Grid_ColorB" ax:value="0.9019608"/>
  <ax:ocxPr ax:name="HAxis_Grid_ThicknessIsSet" ax:value="0"/>
  <ax:ocxPr ax:name="HAxis_Grid_ThicknessValue" ax:value="1"/>
  <ax:ocxPr ax:name="HAxis_Grid_ThicknessActualValue" ax:value="1"/>
  <ax:ocxPr ax:name="HAxis_GroupSpacing_IsSet" ax:value="0"/>
  <ax:ocxPr ax:name="HAxis_GroupSpacing_Value" ax:value="3"/>
  <ax:ocxPr ax:name="HAxis_GroupSpacing_ActualValue" ax:value="3"/>
  <ax:ocxPr ax:name="HAxis_Label_IsSet" ax:value="1024"/>
  <ax:ocxPr ax:name="HAxis_Label_FontIsSet" ax:value="0"/>
  <ax:ocxPr ax:name="HAxis_Label_FontHtIsSet" ax:value="0"/>
  <ax:ocxPr ax:name="HAxis_Label_FontHtValue" ax:value="10"/>
  <ax:ocxPr ax:name="HAxis_Label_FontHtActualValue" ax:value="9.6"/>
  <ax:ocxPr ax:name="HAxis_Label_FontBold" ax:value="0"/>
  <ax:ocxPr ax:name="HAxis_Label_Visible" ax:value="1"/>
  <ax:ocxPr ax:name="HAxis_Value_IsSet" ax:value="1024"/>
  <ax:ocxPr ax:name="HAxis_Value_FontIsSet" ax:value="0"/>
  <ax:ocxPr ax:name="HAxis_Value_FontHtIsSet" ax:value="0"/>
  <ax:ocxPr ax:name="HAxis_Value_FontHtValue" ax:value="9"/>
  <ax:ocxPr ax:name="HAxis_Value_FontHtActualValue" ax:value="9"/>
  <ax:ocxPr ax:name="HAxis_Value_FontBold" ax:value="0"/>
  <ax:ocxPr ax:name="HAxis_Value_Visible" ax:value="1"/>
  <ax:ocxPr ax:name="HAxis_GroupLabel_IsSet" ax:value="0"/>
  <ax:ocxPr ax:name="HAxis_GroupLabel_FontIsSet" ax:value="0"/>
  <ax:ocxPr ax:name="HAxis_GroupLabel_FontHtIsSet" ax:value="0"/>
  <ax:ocxPr ax:name="HAxis_GroupLabel_FontHtValue" ax:value="10"/>
  <ax:ocxPr ax:name="HAxis_GroupLabel_FontHtActualValue" ax:value="10"/>
  <ax:ocxPr ax:name="HAxis_GroupLabel_FontBold" ax:value="0"/>
  <ax:ocxPr ax:name="HAxis_GroupValue_IsSet" ax:value="0"/>
  <ax:ocxPr ax:name="HAxis_GroupValue_FontIsSet" ax:value="0"/>
  <ax:ocxPr ax:name="HAxis_GroupValue_FontHtIsSet" ax:value="0"/>
  <ax:ocxPr ax:name="HAxis_GroupValue_FontHtValue" ax:value="9"/>
  <ax:ocxPr ax:name="HAxis_GroupValue_FontHtActualValue" ax:value="9"/>
  <ax:ocxPr ax:name="HAxis_GroupValue_FontBold" ax:value="0"/>
  <ax:ocxPr ax:name="HAxis_MajorTick_IsSet" ax:value="0"/>
  <ax:ocxPr ax:name="HAxis_MajorTick_ColorR" ax:value="0.5960785"/>
  <ax:ocxPr ax:name="HAxis_MajorTick_ColorG" ax:value="0.6196079"/>
  <ax:ocxPr ax:name="HAxis_MajorTick_ColorB" ax:value="0.6313726"/>
  <ax:ocxPr ax:name="HAxis_MajorTick_ThicknessIsSet" ax:value="2"/>
  <ax:ocxPr ax:name="HAxis_MajorTick_ThicknessValue" ax:value="1"/>
  <ax:ocxPr ax:name="HAxis_MajorTick_ThicknessActualValue" ax:value="1"/>
  <ax:ocxPr ax:name="HAxis_MinorTick_IsSet" ax:value="8"/>
  <ax:ocxPr ax:name="HAxis_MinorTick_ColorR" ax:value="0.5960785"/>
  <ax:ocxPr ax:name="HAxis_MinorTick_ColorG" ax:value="0.6196079"/>
  <ax:ocxPr ax:name="HAxis_MinorTick_ColorB" ax:value="0.6313726"/>
  <ax:ocxPr ax:name="HAxis_MinorTick_ThicknessIsSet" ax:value="2"/>
  <ax:ocxPr ax:name="HAxis_MinorTick_ThicknessValue" ax:value="1"/>
  <ax:ocxPr ax:name="HAxis_MinorTick_ThicknessActualValue" ax:value="1"/>
  <ax:ocxPr ax:name="HAxis_MinorTick_Visible" ax:value="0"/>
  <ax:ocxPr ax:name="HAxis_Line_IsSet" ax:value="8"/>
  <ax:ocxPr ax:name="HAxis_Line_ColorR" ax:value="0.5960785"/>
  <ax:ocxPr ax:name="HAxis_Line_ColorG" ax:value="0.6196079"/>
  <ax:ocxPr ax:name="HAxis_Line_ColorB" ax:value="0.6313726"/>
  <ax:ocxPr ax:name="HAxis_Line_ThicknessIsSet" ax:value="0"/>
  <ax:ocxPr ax:name="HAxis_Line_ThicknessValue" ax:value="1"/>
  <ax:ocxPr ax:name="HAxis_Line_ThicknessActualValue" ax:value="1"/>
  <ax:ocxPr ax:name="HAxis_Line_Visible" ax:value="0"/>
  <ax:ocxPr ax:name="HAxis_Orientation" ax:value="3"/>
  <ax:ocxPr ax:name="HAxis_ChartDimension" ax:value="1"/>
  <ax:ocxPr ax:name="HAxis_AxisPosition" ax:value="3"/>
  <ax:ocxPr ax:name="HAxis_AxisStyle" ax:value="3"/>
  <ax:ocxPr ax:name="HAxis_Maximum" ax:value="80"/>
  <ax:ocxPr ax:name="HAxis_MajorTickCount" ax:value="9"/>
  <ax:ocxPr ax:name="HAxis_MinorTickCount" ax:value="4"/>
  <ax:ocxPr ax:name="HAxis_ScrollBarVisible" ax:value="0"/>
  <ax:ocxPr ax:name="HAxis_TruncationThreshold" ax:value="0"/>
  <ax:ocxPr ax:name="HAxis_StartOffset_IsSet" ax:value="0"/>
  <ax:ocxPr ax:name="HAxis_StartOffset_Value" ax:value="3"/>
  <ax:ocxPr ax:name="HAxis_StartOffset_ActualValue" ax:value="3"/>
  <ax:ocxPr ax:name="HAxis_EndOffset_IsSet" ax:value="0"/>
  <ax:ocxPr ax:name="HAxis_EndOffset_Value" ax:value="3"/>
  <ax:ocxPr ax:name="HAxis_EndOffset_ActualValue" ax:value="3"/>
  <ax:ocxPr ax:name="HAxis_TickLength_IsSet" ax:value="0"/>
  <ax:ocxPr ax:name="HAxis_TickLength_Value" ax:value="3"/>
  <ax:ocxPr ax:name="HAxis_TickLength_ActualValue" ax:value="3"/>
  <ax:ocxPr ax:name="HAxis_AxisLength_IsSet" ax:value="0"/>
  <ax:ocxPr ax:name="HAxis_AxisLength_Value" ax:value="3"/>
  <ax:ocxPr ax:name="HAxis_AxisLength_ActualValue" ax:value="3"/>
  <ax:ocxPr ax:name="VAxis_XIsSet" ax:value="0"/>
  <ax:ocxPr ax:name="VAxis_XValue" ax:value="15.4204034805298"/>
  <ax:ocxPr ax:name="VAxis_XActualValue" ax:value="15.4204034805298"/>
  <ax:ocxPr ax:name="VAxis_YIsSet" ax:value="0"/>
  <ax:ocxPr ax:name="VAxis_YValue" ax:value="62.3437423706055"/>
  <ax:ocxPr ax:name="VAxis_YActualValue" ax:value="62.3437423706055"/>
  <ax:ocxPr ax:name="VAxis_ZIsSet" ax:value="0"/>
  <ax:ocxPr ax:name="VAxis_ZValue" ax:value="0"/>
  <ax:ocxPr ax:name="VAxis_ZActualValue" ax:value="0"/>
  <ax:ocxPr ax:name="VAxis_HeightIsSet" ax:value="0"/>
  <ax:ocxPr ax:name="VAxis_HeightValue" ax:value="422.75626373291"/>
  <ax:ocxPr ax:name="VAxis_HeightActualValue" ax:value="422.75626373291"/>
  <ax:ocxPr ax:name="VAxis_WidthIsSet" ax:value="0"/>
  <ax:ocxPr ax:name="VAxis_WidthValue" ax:value="148.89795589447"/>
  <ax:ocxPr ax:name="VAxis_WidthActualValue" ax:value="148.89795589447"/>
  <ax:ocxPr ax:name="VAxis_Grid_IsSet" ax:value="0"/>
  <ax:ocxPr ax:name="VAxis_Grid_ColorR" ax:value="0.9019608"/>
  <ax:ocxPr ax:name="VAxis_Grid_ColorG" ax:value="0.9019608"/>
  <ax:ocxPr ax:name="VAxis_Grid_ColorB" ax:value="0.9019608"/>
  <ax:ocxPr ax:name="VAxis_Grid_ThicknessIsSet" ax:value="0"/>
  <ax:ocxPr ax:name="VAxis_Grid_ThicknessValue" ax:value="1"/>
  <ax:ocxPr ax:name="VAxis_Grid_ThicknessActualValue" ax:value="1"/>
  <ax:ocxPr ax:name="VAxis_GroupSpacing_IsSet" ax:value="0"/>
  <ax:ocxPr ax:name="VAxis_GroupSpacing_Value" ax:value="3"/>
  <ax:ocxPr ax:name="VAxis_GroupSpacing_ActualValue" ax:value="3"/>
  <ax:ocxPr ax:name="VAxis_Label_IsSet" ax:value="1024"/>
  <ax:ocxPr ax:name="VAxis_Label_FontIsSet" ax:value="0"/>
  <ax:ocxPr ax:name="VAxis_Label_FontHtIsSet" ax:value="0"/>
  <ax:ocxPr ax:name="VAxis_Label_FontHtValue" ax:value="10"/>
  <ax:ocxPr ax:name="VAxis_Label_FontHtActualValue" ax:value="9.6"/>
  <ax:ocxPr ax:name="VAxis_Label_FontBold" ax:value="0"/>
  <ax:ocxPr ax:name="VAxis_Label_Visible" ax:value="1"/>
  <ax:ocxPr ax:name="VAxis_Value_IsSet" ax:value="1024"/>
  <ax:ocxPr ax:name="VAxis_Value_FontIsSet" ax:value="0"/>
  <ax:ocxPr ax:name="VAxis_Value_FontHtIsSet" ax:value="0"/>
  <ax:ocxPr ax:name="VAxis_Value_FontHtValue" ax:value="9"/>
  <ax:ocxPr ax:name="VAxis_Value_FontHtActualValue" ax:value="9"/>
  <ax:ocxPr ax:name="VAxis_Value_FontBold" ax:value="0"/>
  <ax:ocxPr ax:name="VAxis_Value_Visible" ax:value="1"/>
  <ax:ocxPr ax:name="VAxis_GroupLabel_IsSet" ax:value="0"/>
  <ax:ocxPr ax:name="VAxis_GroupLabel_FontIsSet" ax:value="0"/>
  <ax:ocxPr ax:name="VAxis_GroupLabel_FontHtIsSet" ax:value="0"/>
  <ax:ocxPr ax:name="VAxis_GroupLabel_FontHtValue" ax:value="10"/>
  <ax:ocxPr ax:name="VAxis_GroupLabel_FontHtActualValue" ax:value="10"/>
  <ax:ocxPr ax:name="VAxis_GroupLabel_FontBold" ax:value="0"/>
  <ax:ocxPr ax:name="VAxis_GroupValue_IsSet" ax:value="0"/>
  <ax:ocxPr ax:name="VAxis_GroupValue_FontIsSet" ax:value="0"/>
  <ax:ocxPr ax:name="VAxis_GroupValue_FontHtIsSet" ax:value="0"/>
  <ax:ocxPr ax:name="VAxis_GroupValue_FontHtValue" ax:value="9"/>
  <ax:ocxPr ax:name="VAxis_GroupValue_FontHtActualValue" ax:value="9"/>
  <ax:ocxPr ax:name="VAxis_GroupValue_FontBold" ax:value="0"/>
  <ax:ocxPr ax:name="VAxis_MajorTick_IsSet" ax:value="0"/>
  <ax:ocxPr ax:name="VAxis_MajorTick_ColorR" ax:value="0.5960785"/>
  <ax:ocxPr ax:name="VAxis_MajorTick_ColorG" ax:value="0.6196079"/>
  <ax:ocxPr ax:name="VAxis_MajorTick_ColorB" ax:value="0.6313726"/>
  <ax:ocxPr ax:name="VAxis_MajorTick_ThicknessIsSet" ax:value="2"/>
  <ax:ocxPr ax:name="VAxis_MajorTick_ThicknessValue" ax:value="1"/>
  <ax:ocxPr ax:name="VAxis_MajorTick_ThicknessActualValue" ax:value="1"/>
  <ax:ocxPr ax:name="VAxis_MinorTick_IsSet" ax:value="8"/>
  <ax:ocxPr ax:name="VAxis_MinorTick_ColorR" ax:value="0.5960785"/>
  <ax:ocxPr ax:name="VAxis_MinorTick_ColorG" ax:value="0.6196079"/>
  <ax:ocxPr ax:name="VAxis_MinorTick_ColorB" ax:value="0.6313726"/>
  <ax:ocxPr ax:name="VAxis_MinorTick_ThicknessIsSet" ax:value="2"/>
  <ax:ocxPr ax:name="VAxis_MinorTick_ThicknessValue" ax:value="1"/>
  <ax:ocxPr ax:name="VAxis_MinorTick_ThicknessActualValue" ax:value="1"/>
  <ax:ocxPr ax:name="VAxis_MinorTick_Visible" ax:value="0"/>
  <ax:ocxPr ax:name="VAxis_Line_IsSet" ax:value="8"/>
  <ax:ocxPr ax:name="VAxis_Line_ColorR" ax:value="0.5960785"/>
  <ax:ocxPr ax:name="VAxis_Line_ColorG" ax:value="0.6196079"/>
  <ax:ocxPr ax:name="VAxis_Line_ColorB" ax:value="0.6313726"/>
  <ax:ocxPr ax:name="VAxis_Line_ThicknessIsSet" ax:value="0"/>
  <ax:ocxPr ax:name="VAxis_Line_ThicknessValue" ax:value="1"/>
  <ax:ocxPr ax:name="VAxis_Line_ThicknessActualValue" ax:value="1"/>
  <ax:ocxPr ax:name="VAxis_Line_Visible" ax:value="0"/>
  <ax:ocxPr ax:name="VAxis_AxisPosition" ax:value="1"/>
  <ax:ocxPr ax:name="VAxis_AxisStyle" ax:value="3"/>
  <ax:ocxPr ax:name="VAxis_Minimum" ax:value="1"/>
  <ax:ocxPr ax:name="VAxis_Maximum" ax:value="4"/>
  <ax:ocxPr ax:name="VAxis_MajorTickCount" ax:value="7"/>
  <ax:ocxPr ax:name="VAxis_MinorTickCount" ax:value="4"/>
  <ax:ocxPr ax:name="VAxis_ScrollBarVisible" ax:value="0"/>
  <ax:ocxPr ax:name="VAxis_TruncationThreshold" ax:value="0"/>
  <ax:ocxPr ax:name="VAxis_StartOffset_IsSet" ax:value="0"/>
  <ax:ocxPr ax:name="VAxis_StartOffset_Value" ax:value="3"/>
  <ax:ocxPr ax:name="VAxis_StartOffset_ActualValue" ax:value="3"/>
  <ax:ocxPr ax:name="VAxis_EndOffset_IsSet" ax:value="0"/>
  <ax:ocxPr ax:name="VAxis_EndOffset_Value" ax:value="3"/>
  <ax:ocxPr ax:name="VAxis_EndOffset_ActualValue" ax:value="3"/>
  <ax:ocxPr ax:name="VAxis_TickLength_IsSet" ax:value="0"/>
  <ax:ocxPr ax:name="VAxis_TickLength_Value" ax:value="3"/>
  <ax:ocxPr ax:name="VAxis_TickLength_ActualValue" ax:value="3"/>
  <ax:ocxPr ax:name="VAxis_AppendLabelStatistic" ax:value="1"/>
  <ax:ocxPr ax:name="VAxis_AxisLength_IsSet" ax:value="0"/>
  <ax:ocxPr ax:name="VAxis_AxisLength_Value" ax:value="3"/>
  <ax:ocxPr ax:name="VAxis_AxisLength_ActualValue" ax:value="3"/>
  <ax:ocxPr ax:name="TranslationX" ax:value="-1.014233E-03"/>
  <ax:ocxPr ax:name="TranslationY" ax:value="-9.795934E-03"/>
  <ax:ocxPr ax:name="ScaleX" ax:value="0.9795918"/>
  <ax:ocxPr ax:name="ScaleY" ax:value="0.9795918"/>
  <ax:ocxPr ax:name="ScaleZ" ax:value="0.9795918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4753400910"/>
  <ax:ocxPr ax:name="PATTERNSTRIP" ax:value=""/>
  <ax:ocxPr ax:name="DISABLEDRILLDOWN" ax:value="YES"/>
  <ax:ocxPr ax:name="StyleBy" ax:value="Chart"/>
  <ax:ocxPr ax:name="View2D" ax:value="1"/>
  <ax:ocxPr ax:name="NumberofLegends" ax:value="1"/>
  <ax:ocxPr ax:name="Legend1_ChartCount" ax:value="1"/>
  <ax:ocxPr ax:name="Legend1_Chart0" ax:value="0"/>
  <ax:ocxPr ax:name="Legend1_LegendWndVisible" ax:value="2"/>
  <ax:ocxPr ax:name="Legend1_Backplane_Border" ax:value="1"/>
  <ax:ocxPr ax:name="Legend1_Backplane_Background_IsSet" ax:value="64"/>
  <ax:ocxPr ax:name="Legend1_Backplane_Background_BackColorR" ax:value="1"/>
  <ax:ocxPr ax:name="Legend1_Backplane_Background_BackColorG" ax:value="1"/>
  <ax:ocxPr ax:name="Legend1_Backplane_Background_BackColorB" ax:value="1"/>
  <ax:ocxPr ax:name="Legend1_Backplane_Background_ForeColorR" ax:value="1"/>
  <ax:ocxPr ax:name="Legend1_Backplane_Background_ForeColorG" ax:value="1"/>
  <ax:ocxPr ax:name="Legend1_Backplane_Background_ForeColorB" ax:value="1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Visible" ax:value="0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.8196079"/>
  <ax:ocxPr ax:name="Legend1_Backplane_BorderColorG" ax:value="0.8196079"/>
  <ax:ocxPr ax:name="Legend1_Backplane_BorderColorB" ax:value="0.8196079"/>
  <ax:ocxPr ax:name="Legend1_Backplane_ShadowColorR" ax:value="0.8196079"/>
  <ax:ocxPr ax:name="Legend1_Backplane_ShadowColorG" ax:value="0.8196079"/>
  <ax:ocxPr ax:name="Legend1_Backplane_ShadowColorB" ax:value="0.8196079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0"/>
  <ax:ocxPr ax:name="Legend1_Title_FontHtActualValue" ax:value="10"/>
  <ax:ocxPr ax:name="Legend1_Title_FontBold" ax:value="0"/>
  <ax:ocxPr ax:name="Legend1_Title_Opaque" ax:value="0"/>
  <ax:ocxPr ax:name="Legend1_TitlePosition" ax:value="6"/>
  <ax:ocxPr ax:name="Legend1_Labels_IsSet" ax:value="64"/>
  <ax:ocxPr ax:name="Legend1_Labels_FontIsSet" ax:value="0"/>
  <ax:ocxPr ax:name="Legend1_Labels_FontHtIsSet" ax:value="0"/>
  <ax:ocxPr ax:name="Legend1_Labels_FontHtValue" ax:value="9"/>
  <ax:ocxPr ax:name="Legend1_Labels_FontHtActualValue" ax:value="9"/>
  <ax:ocxPr ax:name="Legend1_Labels_FontBold" ax:value="0"/>
  <ax:ocxPr ax:name="Legend1_Labels_Opaque" ax:value="0"/>
  <ax:ocxPr ax:name="Legend1_LayoutOrder" ax:value="3"/>
  <ax:ocxPr ax:name="Anno_Enabled" ax:value="0"/>
</ax:ocx>
</file>

<file path=ppt/activeX/activeX2.xml><?xml version="1.0" encoding="utf-8"?>
<ax:ocx xmlns:ax="http://schemas.microsoft.com/office/2006/activeX" xmlns:r="http://schemas.openxmlformats.org/officeDocument/2006/relationships" ax:classid="{CE9E88DD-FC6F-11D4-87EC-00B0D025628B}" ax:persistence="persistPropertyBag">
  <ax:ocxPr ax:name="_Version" ax:value="15"/>
  <ax:ocxPr ax:name="InputEncoding" ax:value="UTF-16"/>
  <ax:ocxPr ax:name="PersistCP" ax:value="1252"/>
  <ax:ocxPr ax:name="Environ_MissingValue" ax:value="2.2250738585072E-308"/>
  <ax:ocxPr ax:name="SizeX" ax:value="131.23"/>
  <ax:ocxPr ax:name="SizeY" ax:value="104.86"/>
  <ax:ocxPr ax:name="MissingLabel" ax:value="_MISSING_"/>
  <ax:ocxPr ax:name="ASb64nByte" ax:value="4096"/>
  <ax:ocxPr ax:name="ASb640" ax:value="//7/BkMAdQBzAHQAbwBtAP/+/wdEAGUAZgBhAHUAbAB0AAwADAAMAAwABwDf3t4+/fz8PrSzMz/R0FA/t7a2Pre2tj7NzMw+pqUlP6GgID+qqSk/h4YGP7e2tj63tjY/iokJP87NTT+7ujo/vbw8P7m4uD6VlBQ/vr09P+LhYT/OzU0/9/b2PqKhIT/Qz08/mJcXP5eWlj6Ihwc/ychIP+fm5j64tzc/r64uP/LxcT/e3V0/0tFRP/38/D6JiIg+raysPpWUFD+joiI/6ehoPrm4OD6BgIA7zczMPr28vD6pqKg+wcBAPqGgoDyenR0/8fBwPtzbWz///v4+j44OP/n4+D2VlBQ+mJcXP/v6ej+zsjI/wcDAPoWEBD/S0VE/8fDwPgAAAACPjo4+qagoP6moKD60szM/j44OP/Tzcz/6+Xk/29paP4GAgDwGAAcACQADAAQAGAANAAAA397ePv38/D60szM/397ePv38/D60szM///7/AAAAAgACAAIAAAAAAAAAAAAAAAAAAAAAAAAAAAAAAJqZGT+amRk/mpkZP5qZGT+amRk/mpkZP//+/wAAAAIAAgACAAAAAAAAAAAAAAAAAAAAAAAAAAAAJQAAAAAAAAAAAAAAAAAAAAAAAAAAAAAAAAD//v8AAAACAAIAAgAAAAAAAAAAAAAAAAAAAAAAAAAAACUAAACAPwAAgD8AAIA/AACAPwAAgD8AAIA///7/AAAAAgACAAIAAAAAAAAAAAAAAAAAAAAAAAAAAAAlAAAAgD8AAIA/AACAPwAAgD8AAIA/AACAP//+/wAAAAIAAgACAAAAAAAAAAAAAAAAAAAAAAAAAAAAJQDd3Fw/29paP8rJST/d3Fw/29paP8rJST///v8AAAACAAIAAgAAAAAAAAAAAAAAAAAAAAAAAAAAAAAA397ePv38/D60szM/AAAAAAAAAADwPwMAmZgYP5+eHj+ioSE/AgACAAAAAAAAAPA/AwDn5mY/5+ZmP+fmZj8CAAIAAAAAAAAA8D8DAJmYGD+fnh4/oqEhPwIAAgAAAAAAAADwPwMAAAAAAAAAAAAAAAAAAgACAAAAAAAAAPA/AwDS0VE/0tFRP9LRUT8CAAIAAAAAAAAA8D8EAJqZGT+amRk/mpkZPwAAAAAAAAAAAAAkQAA0CO3sbD/t7Gw/7exsPwAAgD8AAIA/AACAPw0A//7/BUEAcgBpAGEAbAACAAAAAAAAACZAAQABAAcAJAjt7Gw/7exsP+3sbD8AAAAAAAAAAAAAJEAAAQAHABQA7exsP+3sbD/t7Gw/AACAPwAAgD8AAIA/DQD//v8FQQByAGkAYQBsAAIAAAAAAAAAJEAAABQA7exsP+3sbD/t7Gw/AACAPwAAgD8AAIA/DQD//v8FQQByAGkAYQBsAAIAAAAAAAAAIkAAABQA7exsP+3sbD/t7Gw/AACAPwAAgD8AAIA/DQD//v8FQQByAGkAYQBsAAIAAAAAAAAAHEAAAAAAAAAAAABgypoCQN/e3j79/Pw+tLMzPyAA397ePv38/D60szM/397ePv38/D60szM///7/AAAAAgACAAIAAAAAAAAAAAAAAAAAAAAAAAAAAAACAImIiD6trKw+lZQUPwIAAgAAAAAAAAAAQAYAAgDWegCAHMcBQAEAAAAAAAAAAAAAAAAAACRAANHQUD+3trY+t7a2PiAA0dBQP7e2tj63trY+0dBQP7e2tj63trY+//7/AAAAAgACAAIAAAAAAAAAAAAAAAAAAAAAAAAAAAACAKOiIj/p6Gg+ubg4PgUAAAAAAAAAAADwPwIAAAAAAABgypoCQAcAAAAAAAAAAAAAAAAAJEAAzczMPqalJT+hoCA/IADNzMw+pqUlP6GgID/NzMw+pqUlP6GgID///v8AAAACAAIAAgAAAAAAAAAAAAAAAAAAAAAAAAAAAAIAgYCAO83MzD69vLw+CQAAAAAAAAAAAPA/AgAAAAAAAGDKmgJACQAAAAAAAAAAAAAAAAAkQACqqSk/h4YGP7e2tj4gAKqpKT+HhgY/t7a2PqqpKT+HhgY/t7a2Pv/+/wAAAAIAAgACAAAAAAAAAAAAAAAAAAAAAAAAAAAAAgCpqKg+wcBAPqGgoDwGAAAAAAAAAAAA8D8CAAAAAAAAYMqaAkADAAAAAAAAAAAAAAAAACRAALe2Nj+KiQk/zs1NPyAAt7Y2P4qJCT/OzU0/t7Y2P4qJCT/OzU0///7/AAAAAgACAAIAAAAAAAAAAAAAAAAAAAAAAAAAAAACAJ6dHT/x8HA+3NtbPw8AAAAAAAAAAADwPwIAAAAAAABgypoCQAQAAAAAAAAAAAAAAAAAJEAAu7o6P728PD+5uLg+IAC7ujo/vbw8P7m4uD67ujo/vbw8P7m4uD7//v8AAAACAAIAAgAAAAAAAAAAAAAAAAAAAAAAAAAAAAIA//7+Po+ODj/5+Pg9GwAAAAAAAAAAAPA/AgAAAAAAAGDKmgJAGAAAAAAAAAAAAAAAAAAkQACVlBQ/vr09P+LhYT8gAJWUFD++vT0/4uFhP5WUFD++vT0/4uFhP//+/wAAAAIAAgACAAAAAAAAAAAAAAAAAAAAAAAAAAAAAgCVlBQ+mJcXP/v6ej8QAAAAAAAAAAAA8D8CAAAAAAAAYMqaAkANAAAAAAAAAAAAAAAAACRAAM7NTT/39vY+oqEhPyAAzs1NP/f29j6ioSE/zs1NP/f29j6ioSE///7/AAAAAgACAAIAAAAAAAAAAAAAAAAAAAAAAAAAAAACALOyMj/BwMA+hYQEPxUAAAAAAAAAAADwPwAAAAAAAABgypoCQAAAAAAAAAAAAAAAACRAANDPTz+Ylxc/l5aWPiAA0M9PP5iXFz+XlpY+0M9PP5iXFz+XlpY+//7/AAAAAgACAAIAAAAAAAAAAAAAAAAAAAAAAAAAAAACANLRUT/x8PA+AAAAACoAAAAAAAAAAADwPwAAAAAAAABgypoCQAAAAAAAAAAAAAAAACRAAIiHBz/JyEg/5+bmPiAAiIcHP8nISD/n5uY+iIcHP8nISD/n5uY+//7/AAAAAgACAAIAAAAAAAAAAAAAAAAAAAAAAAAAAAACAI+Ojj6pqCg/qagoPisAAAAAAAAAAADwPwAAAAAAAABgypoCQAAAAAAAAAAAAAAAACRAALi3Nz+vri4/8vFxPyAAuLc3P6+uLj/y8XE/uLc3P6+uLj/y8XE///7/AAAAAgACAAIAAAAAAAAAAAAAAAAAAAAAAAAAAAACALSzMz+Pjg4/9PNzPwMAAAAAAAAAAADwPwAAAAAAAABgypoCQAAAAAAAAAAAAAAAACRAAN7dXT/S0VE//fz8PiAA3t1dP9LRUT/9/Pw+3t1dP9LRUT/9/Pw+//7/AAAAAgACAAIAAAAAAAAAAAAAAAAAAAAAAAAAAAAAAPr5eT/b2lo/gYCAPAAAAAAAAAAA8D8AAAAAAAAAYMqaAkAAAAAAAAAAAAAAAAAkQAAAAIA/8vFxP/Dvbz8AAAAAgD/y8XE/8O9vPwAAgD/y8XE/8O9vP//+/wAAAAIAAgACAAAAAAAAAAAAAAAAAAAAAAAAAAAAJoN3P1Y+YT+vUV0/AAAmg3c/Vj5hP69RXT8mg3c/Vj5hP69RXT///v8AAAACAAIAAgAAAAAAAAAAAAAAAAAAAAAAAAAAAEwGbz+6ilA/brNKPwAATAZvP7qKUD9us0o/TAZvP7qKUD9us0o///7/AAAAAgACAAIAAAAAAAAAAAAAAAAAAAAAAAAAAAByiWY/Htc/Py0VOD8AAHKJZj8e1z8/LRU4P3KJZj8e1z8/LRU4P//+/wAAAAIAAgACAAAAAAAAAAAAAAAAAAAAAAAAAAAAmAxeP4IjLz/sdiU/AACYDF4/giMvP+x2JT+YDF4/giMvP+x2JT///v8AAAACAAIAAgAAAAAAAAAAAAAAAAAAAAAAAAAAAL6PVT/mbx4/q9gSPwAAvo9VP+ZvHj+r2BI/vo9VP+ZvHj+r2BI///7/AAAAAgACAAIAAAAAAAAAAAAAAAAAAAAAAAAAAADkEk0/SrwNP2o6AD8AAOQSTT9KvA0/ajoAP+QSTT9KvA0/ajoAP//+/wAAAAIAAgACAAAAAAAAAAAAAAAAAAAAAAAAAAAACpZEP1sR+j5SONs+AAAKlkQ/WxH6PlI42z4KlkQ/WxH6PlI42z7//v8AAAACAAIAAgAAAAAAAAAAAAAAAAAAAAAAAAAAADAZPD8iqtg+0Pu1PgAAMBk8PyKq2D7Q+7U+MBk8PyKq2D7Q+7U+//7/AAAAAgACAAIAAAAAAAAAAAAAAAAAAAAAAAAAAABWnDM/6UK3Pk6/kD4AAFacMz/pQrc+Tr+QPlacMz/pQrc+Tr+QPv/+/wAAAAIAAgACAAAAAAAAAAAAAAAAAAAAAAAAAAAAfB8rP7DblT6YBVc+AAB8Hys/sNuVPpgFVz58Hys/sNuVPpgFVz7//v8AAAACAAIAAgAAAAAAAAAAAAAAAAAAAAAAAAAAAKKiIj/u6Gg+lIwMPgAAoqIiP+7oaD6UjAw+oqIiP+7oaD6UjAw+//7/AAAAAgACAAIAAAAAAAAAAAAAAAAAAAAAAAAAAAABAAAAAAAAAAAAAAAAAAAAAAAAAAAAAAAAAQAAAAAAAOA/AAAAAAAA4D8AAAAAAAAUQAAAAAAAABRAkI8PP5CPDz+Qjw8/AQAAAAAAABRAAQDt7Gw/7exsP+3sbD8AAAAAAAAAAAAAAAAADAD083M/9vV1P/38fD+JiIg+raysPpWUFD8AAQwAAACAP/LxcT/w728/o6IiP+noaD6NjAw+AM3MzD7//v4+o6IiP/v6ej/8+3s///5+P9HQUD+3trY+t7a2PuHgYD3Z2Fg+rawsP4mICD6JiAg+iYgIPp2cHD/h4OA9AAAAAJqZGT///v4+8fDwPg=="/>
  <ax:ocxPr ax:name="ASb64nProp" ax:value="1"/>
  <ax:ocxPr ax:name="ChartType" ax:value="1"/>
  <ax:ocxPr ax:name="LegendsVisible" ax:value="0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ChartDepth" ax:value="0.02"/>
  <ax:ocxPr ax:name="2DView" ax:value="255"/>
  <ax:ocxPr ax:name="Projection" ax:value="1"/>
  <ax:ocxPr ax:name="2DWallColorRed" ax:value="0"/>
  <ax:ocxPr ax:name="2DWallColorGreen" ax:value="0"/>
  <ax:ocxPr ax:name="2DWallColorBlue" ax:value="0"/>
  <ax:ocxPr ax:name="3DWallColorRed" ax:value="1"/>
  <ax:ocxPr ax:name="3DWallColorGreen" ax:value="1"/>
  <ax:ocxPr ax:name="3DWallColorBlue" ax:value="1"/>
  <ax:ocxPr ax:name="3DSideColorRed" ax:value="0"/>
  <ax:ocxPr ax:name="3DSideColorGreen" ax:value="0"/>
  <ax:ocxPr ax:name="3DSideColorBlue" ax:value="0"/>
  <ax:ocxPr ax:name="3DFloorColorRed" ax:value="0"/>
  <ax:ocxPr ax:name="3DFloorColorGreen" ax:value="0"/>
  <ax:ocxPr ax:name="3DFloorColorBlue" ax:value="0"/>
  <ax:ocxPr ax:name="2DWallColorSet" ax:value="0"/>
  <ax:ocxPr ax:name="3DWallColorSet" ax:value="1"/>
  <ax:ocxPr ax:name="3DSideColorSet" ax:value="0"/>
  <ax:ocxPr ax:name="3DFloorColorSet" ax:value="0"/>
  <ax:ocxPr ax:name="NumberOfCharts" ax:value="1"/>
  <ax:ocxPr ax:name="ChartBorderLine_IsSet" ax:value="10"/>
  <ax:ocxPr ax:name="ChartBorderLine_ColorR" ax:value="0.8196079"/>
  <ax:ocxPr ax:name="ChartBorderLine_ColorG" ax:value="0.8196079"/>
  <ax:ocxPr ax:name="ChartBorderLine_ColorB" ax:value="0.8196079"/>
  <ax:ocxPr ax:name="ChartBorderLine_LineStyle" ax:value="2"/>
  <ax:ocxPr ax:name="ChartBorderLine_ThicknessIsSet" ax:value="0"/>
  <ax:ocxPr ax:name="ChartBorderLine_ThicknessValue" ax:value="1"/>
  <ax:ocxPr ax:name="ChartBorderLine_ThicknessActualValue" ax:value="1"/>
  <ax:ocxPr ax:name="ChartBorderLine_Visible" ax:value="255"/>
  <ax:ocxPr ax:name="Chart0_ChartType" ax:value="1"/>
  <ax:ocxPr ax:name="Chart0_iApp" ax:value="0"/>
  <ax:ocxPr ax:name="Chart0_iCrd" ax:value="0"/>
  <ax:ocxPr ax:name="Chart0_XIsSet" ax:value="0"/>
  <ax:ocxPr ax:name="Chart0_XValue" ax:value="70.4744415283203"/>
  <ax:ocxPr ax:name="Chart0_XActualValue" ax:value="70.4744415283203"/>
  <ax:ocxPr ax:name="Chart0_YIsSet" ax:value="0"/>
  <ax:ocxPr ax:name="Chart0_YValue" ax:value="70.1804809570313"/>
  <ax:ocxPr ax:name="Chart0_YActualValue" ax:value="70.1804809570313"/>
  <ax:ocxPr ax:name="Chart0_ZIsSet" ax:value="0"/>
  <ax:ocxPr ax:name="Chart0_ZValue" ax:value="0"/>
  <ax:ocxPr ax:name="Chart0_ZActualValue" ax:value="0"/>
  <ax:ocxPr ax:name="Chart0_HeightIsSet" ax:value="0"/>
  <ax:ocxPr ax:name="Chart0_HeightValue" ax:value="341.890167236328"/>
  <ax:ocxPr ax:name="Chart0_HeightActualValue" ax:value="341.890167236328"/>
  <ax:ocxPr ax:name="Chart0_WidthIsSet" ax:value="0"/>
  <ax:ocxPr ax:name="Chart0_WidthValue" ax:value="484.787826538086"/>
  <ax:ocxPr ax:name="Chart0_WidthActualValue" ax:value="484.787826538086"/>
  <ax:ocxPr ax:name="Chart0_ID" ax:value="1"/>
  <ax:ocxPr ax:name="Chart0_StyleBy" ax:value="1"/>
  <ax:ocxPr ax:name="Chart0_LabelStatistic" ax:value="16"/>
  <ax:ocxPr ax:name="Chart0_Outline_IsSet" ax:value="0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ExcludeData" ax:value="1"/>
  <ax:ocxPr ax:name="Chart0_MarkerVisible" ax:value="0"/>
  <ax:ocxPr ax:name="Chart0_LineVisible" ax:value="255"/>
  <ax:ocxPr ax:name="Chart0_PlotInterpolation_Interpolation" ax:value="2"/>
  <ax:ocxPr ax:name="Chart0_PlotInterpolation_DefaultLineVisible" ax:value="255"/>
  <ax:ocxPr ax:name="Chart0_PlotInterpolation_DefaultMarkerVisible" ax:value="0"/>
  <ax:ocxPr ax:name="Chart0_Labels_IsSet" ax:value="0"/>
  <ax:ocxPr ax:name="Chart0_Labels_FontIsSet" ax:value="0"/>
  <ax:ocxPr ax:name="Chart0_Labels_FontHtIsSet" ax:value="0"/>
  <ax:ocxPr ax:name="Chart0_Labels_FontHtValue" ax:value="7"/>
  <ax:ocxPr ax:name="Chart0_Labels_FontHtActualValue" ax:value="7"/>
  <ax:ocxPr ax:name="Chart0_Labels_FontBold" ax:value="0"/>
  <ax:ocxPr ax:name="Chart0_DataLine_IsSet" ax:value="10"/>
  <ax:ocxPr ax:name="Chart0_DataLine_ColorR" ax:value="0.2666667"/>
  <ax:ocxPr ax:name="Chart0_DataLine_ColorG" ax:value="0.3372549"/>
  <ax:ocxPr ax:name="Chart0_DataLine_ColorB" ax:value="0.5803922"/>
  <ax:ocxPr ax:name="Chart0_DataLine_LineStyle" ax:value="2"/>
  <ax:ocxPr ax:name="Chart0_DataLine_ThicknessIsSet" ax:value="2"/>
  <ax:ocxPr ax:name="Chart0_DataLine_ThicknessValue" ax:value="2"/>
  <ax:ocxPr ax:name="Chart0_DataLine_ThicknessActualValue" ax:value="2"/>
  <ax:ocxPr ax:name="Chart0_DataLine_Visible" ax:value="255"/>
  <ax:ocxPr ax:name="Chart0_Needle_IsSet" ax:value="2"/>
  <ax:ocxPr ax:name="Chart0_Needle_ColorR" ax:value="0.2666667"/>
  <ax:ocxPr ax:name="Chart0_Needle_ColorG" ax:value="0.3372549"/>
  <ax:ocxPr ax:name="Chart0_Needle_ColorB" ax:value="0.5803922"/>
  <ax:ocxPr ax:name="Chart0_Needle_LineStyle" ax:value="2"/>
  <ax:ocxPr ax:name="Chart0_Needle_ThicknessIsSet" ax:value="0"/>
  <ax:ocxPr ax:name="Chart0_Needle_ThicknessValue" ax:value="2"/>
  <ax:ocxPr ax:name="Chart0_Needle_ThicknessActualValue" ax:value="2"/>
  <ax:ocxPr ax:name="Chart0_Area_IsSet" ax:value="0"/>
  <ax:ocxPr ax:name="Chart0_Area_BackColorR" ax:value="0.4352941"/>
  <ax:ocxPr ax:name="Chart0_Area_BackColorG" ax:value="0.4941176"/>
  <ax:ocxPr ax:name="Chart0_Area_BackColorB" ax:value="0.7019608"/>
  <ax:ocxPr ax:name="Chart0_Area_ForeColorR" ax:value="0.4352941"/>
  <ax:ocxPr ax:name="Chart0_Area_ForeColorG" ax:value="0.4941176"/>
  <ax:ocxPr ax:name="Chart0_Area_ForeColorB" ax:value="0.7019608"/>
  <ax:ocxPr ax:name="Chart0_Area_File" ax:value=""/>
  <ax:ocxPr ax:name="Chart0_Area_GradientIsSet" ax:value="0"/>
  <ax:ocxPr ax:name="Chart0_Area_ImageFitStyle" ax:value="2"/>
  <ax:ocxPr ax:name="Chart0_Area_Pattern" ax:value="2"/>
  <ax:ocxPr ax:name="Chart0_Area_Type" ax:value="2"/>
  <ax:ocxPr ax:name="Chart0_Area_XIsSet" ax:value="0"/>
  <ax:ocxPr ax:name="Chart0_Area_XValue" ax:value="0"/>
  <ax:ocxPr ax:name="Chart0_Area_XActualValue" ax:value="0"/>
  <ax:ocxPr ax:name="Chart0_Area_YIsSet" ax:value="0"/>
  <ax:ocxPr ax:name="Chart0_Area_YValue" ax:value="0"/>
  <ax:ocxPr ax:name="Chart0_Area_YActualValue" ax:value="0"/>
  <ax:ocxPr ax:name="Chart0_Marker_IsSet" ax:value="6"/>
  <ax:ocxPr ax:name="Chart0_Marker_SizeIsSet" ax:value="2"/>
  <ax:ocxPr ax:name="Chart0_Marker_SizeValue" ax:value="2.2222223282"/>
  <ax:ocxPr ax:name="Chart0_Marker_SizeActualValue" ax:value="2.2222223282"/>
  <ax:ocxPr ax:name="Chart0_Marker_Symbol" ax:value="1"/>
  <ax:ocxPr ax:name="Chart0_Marker_Visible" ax:value="0"/>
  <ax:ocxPr ax:name="Chart0_BubbleSizeIsSet" ax:value="0"/>
  <ax:ocxPr ax:name="Chart0_BubbleSizeValue" ax:value="14"/>
  <ax:ocxPr ax:name="Chart0_BubbleSizeActualValue" ax:value="14"/>
  <ax:ocxPr ax:name="Crdb64nByte" ax:value="4096"/>
  <ax:ocxPr ax:name="Crdb640" ax:value="AQEAAQD//v8AAAAAAAAAAAACAAIA//7/BV8AYQBnAGUAMQD//v8EXwBhAGcAZQD//v8HQgBFAFMAVAAyAC4AMAAAAAAAAAAAABAAAAAAAAAAEAAAAAAAAAAQAAoAAAAAAAAAAAAAQAAAAAAAABhAAAAAAAAAKEAAAAAAAAAyQAAAAAAAADhAAAAAAAAAQUAAAAAAAABGQAAAAAAAAEtAAAAAAAAAUEAAAAAAAIBSQAAAAAAAAAAAAAAAAAIA//7/FV8ARQBmAGYAZQBjAHQAaQB2AGUAbgBlAHMAcwBfAF8ATQBlAGEAbgA5AP/+/xRfAEUAZgBmAGUAYwB0AGkAdgBlAG4AZQBzAHMAXwBfAE0AZQBhAG4A//7/CEIARQBTAFQAMQAxAC4AMAAAAAAAAAAAABAAAAAAAAAAEAAAAAAAAAAQAAoAAAAAAAAAAADwP4TzfuM4jgNAfAyBHMdxCEAAAAAAAAAMQJAhkOM4jhBA61O0kIUsEEAm5EGC+wgQQLuThznMYQ5ALNW+5kCiDUAAAAAAAIAQQAAAAAAAAAAAAAAAAAIAAQABAAAAAQAAAAEAAAACAAAAAAAAAAAAAAAAAAAAEEAAAAAAAAAAAAAAAAAAAAAAAAAAAAAAAAAAAAAAAAAAAAD//v8HQgBFAFMAVAAyAC4AMAD//v8AAAD//v8FXwBhAGcAZQAxAAkAAQAAAAEAAAABAAAAAgAAAAAAAAAAAAAAAAAAABBAAAAAAAAAAAAAAAAAAAAAAAAAAAAAAAAAAAAAAAAAAAAA//7/CEIARQBTAFQAMQAxAC4AMAD//v8AAAD//v8VXwBFAGYAZgBlAGMAdABpAHYAZQBuAGUAcwBzAF8AXwBNAGUAYQBuADkAAAA="/>
  <ax:ocxPr ax:name="Crdb64nProp" ax:value="1"/>
  <ax:ocxPr ax:name="Dimension" ax:value="0"/>
  <ax:ocxPr ax:name="HAxis_XIsSet" ax:value="0"/>
  <ax:ocxPr ax:name="HAxis_XValue" ax:value="52.599983215332"/>
  <ax:ocxPr ax:name="HAxis_XActualValue" ax:value="52.599983215332"/>
  <ax:ocxPr ax:name="HAxis_YIsSet" ax:value="0"/>
  <ax:ocxPr ax:name="HAxis_YValue" ax:value="9.90000247955322"/>
  <ax:ocxPr ax:name="HAxis_YActualValue" ax:value="9.90000247955322"/>
  <ax:ocxPr ax:name="HAxis_ZIsSet" ax:value="0"/>
  <ax:ocxPr ax:name="HAxis_ZValue" ax:value="0"/>
  <ax:ocxPr ax:name="HAxis_ZActualValue" ax:value="0"/>
  <ax:ocxPr ax:name="HAxis_HeightIsSet" ax:value="0"/>
  <ax:ocxPr ax:name="HAxis_HeightValue" ax:value="52.934645652771"/>
  <ax:ocxPr ax:name="HAxis_HeightActualValue" ax:value="52.934645652771"/>
  <ax:ocxPr ax:name="HAxis_WidthIsSet" ax:value="0"/>
  <ax:ocxPr ax:name="HAxis_WidthValue" ax:value="551.877555847168"/>
  <ax:ocxPr ax:name="HAxis_WidthActualValue" ax:value="551.877555847168"/>
  <ax:ocxPr ax:name="HAxis_AxisRole" ax:value="1"/>
  <ax:ocxPr ax:name="HAxis_Grid_IsSet" ax:value="0"/>
  <ax:ocxPr ax:name="HAxis_Grid_ColorR" ax:value="0.9019608"/>
  <ax:ocxPr ax:name="HAxis_Grid_ColorG" ax:value="0.9019608"/>
  <ax:ocxPr ax:name="HAxis_Grid_ColorB" ax:value="0.9019608"/>
  <ax:ocxPr ax:name="HAxis_Grid_ThicknessIsSet" ax:value="0"/>
  <ax:ocxPr ax:name="HAxis_Grid_ThicknessValue" ax:value="1"/>
  <ax:ocxPr ax:name="HAxis_Grid_ThicknessActualValue" ax:value="1"/>
  <ax:ocxPr ax:name="HAxis_GroupSpacing_IsSet" ax:value="0"/>
  <ax:ocxPr ax:name="HAxis_GroupSpacing_Value" ax:value="3"/>
  <ax:ocxPr ax:name="HAxis_GroupSpacing_ActualValue" ax:value="3"/>
  <ax:ocxPr ax:name="HAxis_Label_IsSet" ax:value="1024"/>
  <ax:ocxPr ax:name="HAxis_Label_FontIsSet" ax:value="0"/>
  <ax:ocxPr ax:name="HAxis_Label_FontHtIsSet" ax:value="0"/>
  <ax:ocxPr ax:name="HAxis_Label_FontHtValue" ax:value="10"/>
  <ax:ocxPr ax:name="HAxis_Label_FontHtActualValue" ax:value="9.6"/>
  <ax:ocxPr ax:name="HAxis_Label_FontBold" ax:value="0"/>
  <ax:ocxPr ax:name="HAxis_Label_Visible" ax:value="255"/>
  <ax:ocxPr ax:name="HAxis_Value_IsSet" ax:value="1024"/>
  <ax:ocxPr ax:name="HAxis_Value_FontIsSet" ax:value="0"/>
  <ax:ocxPr ax:name="HAxis_Value_FontHtIsSet" ax:value="0"/>
  <ax:ocxPr ax:name="HAxis_Value_FontHtValue" ax:value="9"/>
  <ax:ocxPr ax:name="HAxis_Value_FontHtActualValue" ax:value="9"/>
  <ax:ocxPr ax:name="HAxis_Value_FontBold" ax:value="0"/>
  <ax:ocxPr ax:name="HAxis_Value_Visible" ax:value="255"/>
  <ax:ocxPr ax:name="HAxis_GroupLabel_IsSet" ax:value="0"/>
  <ax:ocxPr ax:name="HAxis_GroupLabel_FontIsSet" ax:value="0"/>
  <ax:ocxPr ax:name="HAxis_GroupLabel_FontHtIsSet" ax:value="0"/>
  <ax:ocxPr ax:name="HAxis_GroupLabel_FontHtValue" ax:value="10"/>
  <ax:ocxPr ax:name="HAxis_GroupLabel_FontHtActualValue" ax:value="10"/>
  <ax:ocxPr ax:name="HAxis_GroupLabel_FontBold" ax:value="0"/>
  <ax:ocxPr ax:name="HAxis_GroupValue_IsSet" ax:value="0"/>
  <ax:ocxPr ax:name="HAxis_GroupValue_FontIsSet" ax:value="0"/>
  <ax:ocxPr ax:name="HAxis_GroupValue_FontHtIsSet" ax:value="0"/>
  <ax:ocxPr ax:name="HAxis_GroupValue_FontHtValue" ax:value="9"/>
  <ax:ocxPr ax:name="HAxis_GroupValue_FontHtActualValue" ax:value="9"/>
  <ax:ocxPr ax:name="HAxis_GroupValue_FontBold" ax:value="0"/>
  <ax:ocxPr ax:name="HAxis_MajorTick_IsSet" ax:value="0"/>
  <ax:ocxPr ax:name="HAxis_MajorTick_ColorR" ax:value="0.5960785"/>
  <ax:ocxPr ax:name="HAxis_MajorTick_ColorG" ax:value="0.6196079"/>
  <ax:ocxPr ax:name="HAxis_MajorTick_ColorB" ax:value="0.6313726"/>
  <ax:ocxPr ax:name="HAxis_MajorTick_ThicknessIsSet" ax:value="2"/>
  <ax:ocxPr ax:name="HAxis_MajorTick_ThicknessValue" ax:value="1"/>
  <ax:ocxPr ax:name="HAxis_MajorTick_ThicknessActualValue" ax:value="1"/>
  <ax:ocxPr ax:name="HAxis_MinorTick_IsSet" ax:value="8"/>
  <ax:ocxPr ax:name="HAxis_MinorTick_ColorR" ax:value="0.5960785"/>
  <ax:ocxPr ax:name="HAxis_MinorTick_ColorG" ax:value="0.6196079"/>
  <ax:ocxPr ax:name="HAxis_MinorTick_ColorB" ax:value="0.6313726"/>
  <ax:ocxPr ax:name="HAxis_MinorTick_ThicknessIsSet" ax:value="2"/>
  <ax:ocxPr ax:name="HAxis_MinorTick_ThicknessValue" ax:value="1"/>
  <ax:ocxPr ax:name="HAxis_MinorTick_ThicknessActualValue" ax:value="1"/>
  <ax:ocxPr ax:name="HAxis_MinorTick_Visible" ax:value="0"/>
  <ax:ocxPr ax:name="HAxis_Line_IsSet" ax:value="8"/>
  <ax:ocxPr ax:name="HAxis_Line_ColorR" ax:value="0.5960785"/>
  <ax:ocxPr ax:name="HAxis_Line_ColorG" ax:value="0.6196079"/>
  <ax:ocxPr ax:name="HAxis_Line_ColorB" ax:value="0.6313726"/>
  <ax:ocxPr ax:name="HAxis_Line_ThicknessIsSet" ax:value="0"/>
  <ax:ocxPr ax:name="HAxis_Line_ThicknessValue" ax:value="1"/>
  <ax:ocxPr ax:name="HAxis_Line_ThicknessActualValue" ax:value="1"/>
  <ax:ocxPr ax:name="HAxis_Line_Visible" ax:value="0"/>
  <ax:ocxPr ax:name="HAxis_Orientation" ax:value="3"/>
  <ax:ocxPr ax:name="HAxis_ChartDimension" ax:value="1"/>
  <ax:ocxPr ax:name="HAxis_AxisPosition" ax:value="3"/>
  <ax:ocxPr ax:name="HAxis_AxisStyle" ax:value="3"/>
  <ax:ocxPr ax:name="HAxis_Maximum" ax:value="80"/>
  <ax:ocxPr ax:name="HAxis_MajorTickCount" ax:value="9"/>
  <ax:ocxPr ax:name="HAxis_MinorTickCount" ax:value="4"/>
  <ax:ocxPr ax:name="HAxis_ScrollBarVisible" ax:value="0"/>
  <ax:ocxPr ax:name="HAxis_TruncationThreshold" ax:value="0"/>
  <ax:ocxPr ax:name="HAxis_StartOffset_IsSet" ax:value="0"/>
  <ax:ocxPr ax:name="HAxis_StartOffset_Value" ax:value="3"/>
  <ax:ocxPr ax:name="HAxis_StartOffset_ActualValue" ax:value="3"/>
  <ax:ocxPr ax:name="HAxis_EndOffset_IsSet" ax:value="0"/>
  <ax:ocxPr ax:name="HAxis_EndOffset_Value" ax:value="3"/>
  <ax:ocxPr ax:name="HAxis_EndOffset_ActualValue" ax:value="3"/>
  <ax:ocxPr ax:name="HAxis_TickLength_IsSet" ax:value="0"/>
  <ax:ocxPr ax:name="HAxis_TickLength_Value" ax:value="3"/>
  <ax:ocxPr ax:name="HAxis_TickLength_ActualValue" ax:value="3"/>
  <ax:ocxPr ax:name="HAxis_AxisLength_IsSet" ax:value="0"/>
  <ax:ocxPr ax:name="HAxis_AxisLength_Value" ax:value="3"/>
  <ax:ocxPr ax:name="HAxis_AxisLength_ActualValue" ax:value="3"/>
  <ax:ocxPr ax:name="VAxis_XIsSet" ax:value="0"/>
  <ax:ocxPr ax:name="VAxis_XValue" ax:value="15.5224266052246"/>
  <ax:ocxPr ax:name="VAxis_XActualValue" ax:value="15.5224266052246"/>
  <ax:ocxPr ax:name="VAxis_YIsSet" ax:value="0"/>
  <ax:ocxPr ax:name="VAxis_YValue" ax:value="62.3437423706055"/>
  <ax:ocxPr ax:name="VAxis_YActualValue" ax:value="62.3437423706055"/>
  <ax:ocxPr ax:name="VAxis_ZIsSet" ax:value="0"/>
  <ax:ocxPr ax:name="VAxis_ZValue" ax:value="0"/>
  <ax:ocxPr ax:name="VAxis_ZActualValue" ax:value="0"/>
  <ax:ocxPr ax:name="VAxis_HeightIsSet" ax:value="0"/>
  <ax:ocxPr ax:name="VAxis_HeightValue" ax:value="422.75626373291"/>
  <ax:ocxPr ax:name="VAxis_HeightActualValue" ax:value="422.75626373291"/>
  <ax:ocxPr ax:name="VAxis_WidthIsSet" ax:value="0"/>
  <ax:ocxPr ax:name="VAxis_WidthValue" ax:value="160.653079986572"/>
  <ax:ocxPr ax:name="VAxis_WidthActualValue" ax:value="160.653079986572"/>
  <ax:ocxPr ax:name="VAxis_Grid_IsSet" ax:value="0"/>
  <ax:ocxPr ax:name="VAxis_Grid_ColorR" ax:value="0.9019608"/>
  <ax:ocxPr ax:name="VAxis_Grid_ColorG" ax:value="0.9019608"/>
  <ax:ocxPr ax:name="VAxis_Grid_ColorB" ax:value="0.9019608"/>
  <ax:ocxPr ax:name="VAxis_Grid_ThicknessIsSet" ax:value="0"/>
  <ax:ocxPr ax:name="VAxis_Grid_ThicknessValue" ax:value="1"/>
  <ax:ocxPr ax:name="VAxis_Grid_ThicknessActualValue" ax:value="1"/>
  <ax:ocxPr ax:name="VAxis_GroupSpacing_IsSet" ax:value="0"/>
  <ax:ocxPr ax:name="VAxis_GroupSpacing_Value" ax:value="3"/>
  <ax:ocxPr ax:name="VAxis_GroupSpacing_ActualValue" ax:value="3"/>
  <ax:ocxPr ax:name="VAxis_Label_IsSet" ax:value="1024"/>
  <ax:ocxPr ax:name="VAxis_Label_FontIsSet" ax:value="0"/>
  <ax:ocxPr ax:name="VAxis_Label_FontHtIsSet" ax:value="0"/>
  <ax:ocxPr ax:name="VAxis_Label_FontHtValue" ax:value="10"/>
  <ax:ocxPr ax:name="VAxis_Label_FontHtActualValue" ax:value="9.6"/>
  <ax:ocxPr ax:name="VAxis_Label_FontBold" ax:value="0"/>
  <ax:ocxPr ax:name="VAxis_Label_Visible" ax:value="255"/>
  <ax:ocxPr ax:name="VAxis_Value_IsSet" ax:value="1024"/>
  <ax:ocxPr ax:name="VAxis_Value_FontIsSet" ax:value="0"/>
  <ax:ocxPr ax:name="VAxis_Value_FontHtIsSet" ax:value="0"/>
  <ax:ocxPr ax:name="VAxis_Value_FontHtValue" ax:value="9"/>
  <ax:ocxPr ax:name="VAxis_Value_FontHtActualValue" ax:value="9"/>
  <ax:ocxPr ax:name="VAxis_Value_FontBold" ax:value="0"/>
  <ax:ocxPr ax:name="VAxis_Value_Visible" ax:value="255"/>
  <ax:ocxPr ax:name="VAxis_GroupLabel_IsSet" ax:value="0"/>
  <ax:ocxPr ax:name="VAxis_GroupLabel_FontIsSet" ax:value="0"/>
  <ax:ocxPr ax:name="VAxis_GroupLabel_FontHtIsSet" ax:value="0"/>
  <ax:ocxPr ax:name="VAxis_GroupLabel_FontHtValue" ax:value="10"/>
  <ax:ocxPr ax:name="VAxis_GroupLabel_FontHtActualValue" ax:value="10"/>
  <ax:ocxPr ax:name="VAxis_GroupLabel_FontBold" ax:value="0"/>
  <ax:ocxPr ax:name="VAxis_GroupValue_IsSet" ax:value="0"/>
  <ax:ocxPr ax:name="VAxis_GroupValue_FontIsSet" ax:value="0"/>
  <ax:ocxPr ax:name="VAxis_GroupValue_FontHtIsSet" ax:value="0"/>
  <ax:ocxPr ax:name="VAxis_GroupValue_FontHtValue" ax:value="9"/>
  <ax:ocxPr ax:name="VAxis_GroupValue_FontHtActualValue" ax:value="9"/>
  <ax:ocxPr ax:name="VAxis_GroupValue_FontBold" ax:value="0"/>
  <ax:ocxPr ax:name="VAxis_MajorTick_IsSet" ax:value="0"/>
  <ax:ocxPr ax:name="VAxis_MajorTick_ColorR" ax:value="0.5960785"/>
  <ax:ocxPr ax:name="VAxis_MajorTick_ColorG" ax:value="0.6196079"/>
  <ax:ocxPr ax:name="VAxis_MajorTick_ColorB" ax:value="0.6313726"/>
  <ax:ocxPr ax:name="VAxis_MajorTick_ThicknessIsSet" ax:value="2"/>
  <ax:ocxPr ax:name="VAxis_MajorTick_ThicknessValue" ax:value="1"/>
  <ax:ocxPr ax:name="VAxis_MajorTick_ThicknessActualValue" ax:value="1"/>
  <ax:ocxPr ax:name="VAxis_MinorTick_IsSet" ax:value="8"/>
  <ax:ocxPr ax:name="VAxis_MinorTick_ColorR" ax:value="0.5960785"/>
  <ax:ocxPr ax:name="VAxis_MinorTick_ColorG" ax:value="0.6196079"/>
  <ax:ocxPr ax:name="VAxis_MinorTick_ColorB" ax:value="0.6313726"/>
  <ax:ocxPr ax:name="VAxis_MinorTick_ThicknessIsSet" ax:value="2"/>
  <ax:ocxPr ax:name="VAxis_MinorTick_ThicknessValue" ax:value="1"/>
  <ax:ocxPr ax:name="VAxis_MinorTick_ThicknessActualValue" ax:value="1"/>
  <ax:ocxPr ax:name="VAxis_MinorTick_Visible" ax:value="0"/>
  <ax:ocxPr ax:name="VAxis_Line_IsSet" ax:value="8"/>
  <ax:ocxPr ax:name="VAxis_Line_ColorR" ax:value="0.5960785"/>
  <ax:ocxPr ax:name="VAxis_Line_ColorG" ax:value="0.6196079"/>
  <ax:ocxPr ax:name="VAxis_Line_ColorB" ax:value="0.6313726"/>
  <ax:ocxPr ax:name="VAxis_Line_ThicknessIsSet" ax:value="0"/>
  <ax:ocxPr ax:name="VAxis_Line_ThicknessValue" ax:value="1"/>
  <ax:ocxPr ax:name="VAxis_Line_ThicknessActualValue" ax:value="1"/>
  <ax:ocxPr ax:name="VAxis_Line_Visible" ax:value="0"/>
  <ax:ocxPr ax:name="VAxis_AxisPosition" ax:value="1"/>
  <ax:ocxPr ax:name="VAxis_AxisStyle" ax:value="3"/>
  <ax:ocxPr ax:name="VAxis_Minimum" ax:value="1"/>
  <ax:ocxPr ax:name="VAxis_Maximum" ax:value="4.5"/>
  <ax:ocxPr ax:name="VAxis_MajorTickCount" ax:value="8"/>
  <ax:ocxPr ax:name="VAxis_MinorTickCount" ax:value="4"/>
  <ax:ocxPr ax:name="VAxis_ScrollBarVisible" ax:value="0"/>
  <ax:ocxPr ax:name="VAxis_TruncationThreshold" ax:value="0"/>
  <ax:ocxPr ax:name="VAxis_StartOffset_IsSet" ax:value="0"/>
  <ax:ocxPr ax:name="VAxis_StartOffset_Value" ax:value="3"/>
  <ax:ocxPr ax:name="VAxis_StartOffset_ActualValue" ax:value="3"/>
  <ax:ocxPr ax:name="VAxis_EndOffset_IsSet" ax:value="0"/>
  <ax:ocxPr ax:name="VAxis_EndOffset_Value" ax:value="3"/>
  <ax:ocxPr ax:name="VAxis_EndOffset_ActualValue" ax:value="3"/>
  <ax:ocxPr ax:name="VAxis_TickLength_IsSet" ax:value="0"/>
  <ax:ocxPr ax:name="VAxis_TickLength_Value" ax:value="3"/>
  <ax:ocxPr ax:name="VAxis_TickLength_ActualValue" ax:value="3"/>
  <ax:ocxPr ax:name="VAxis_AppendLabelStatistic" ax:value="255"/>
  <ax:ocxPr ax:name="VAxis_AxisLength_IsSet" ax:value="0"/>
  <ax:ocxPr ax:name="VAxis_AxisLength_Value" ax:value="3"/>
  <ax:ocxPr ax:name="VAxis_AxisLength_ActualValue" ax:value="3"/>
  <ax:ocxPr ax:name="TranslationX" ax:value="-1.014233E-03"/>
  <ax:ocxPr ax:name="TranslationY" ax:value="-9.795934E-03"/>
  <ax:ocxPr ax:name="ScaleX" ax:value="0.9795918"/>
  <ax:ocxPr ax:name="ScaleY" ax:value="0.9795918"/>
  <ax:ocxPr ax:name="ScaleZ" ax:value="0.9795918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4753423770"/>
  <ax:ocxPr ax:name="PATTERNSTRIP" ax:value=""/>
  <ax:ocxPr ax:name="DISABLEDRILLDOWN" ax:value="YES"/>
  <ax:ocxPr ax:name="StyleBy" ax:value="Chart"/>
  <ax:ocxPr ax:name="View2D" ax:value="255"/>
  <ax:ocxPr ax:name="NumberofLegends" ax:value="1"/>
  <ax:ocxPr ax:name="Legend1_ChartCount" ax:value="1"/>
  <ax:ocxPr ax:name="Legend1_Chart0" ax:value="0"/>
  <ax:ocxPr ax:name="Legend1_LegendWndVisible" ax:value="2"/>
  <ax:ocxPr ax:name="Legend1_Backplane_Border" ax:value="1"/>
  <ax:ocxPr ax:name="Legend1_Backplane_Background_IsSet" ax:value="64"/>
  <ax:ocxPr ax:name="Legend1_Backplane_Background_BackColorR" ax:value="1"/>
  <ax:ocxPr ax:name="Legend1_Backplane_Background_BackColorG" ax:value="1"/>
  <ax:ocxPr ax:name="Legend1_Backplane_Background_BackColorB" ax:value="1"/>
  <ax:ocxPr ax:name="Legend1_Backplane_Background_ForeColorR" ax:value="1"/>
  <ax:ocxPr ax:name="Legend1_Backplane_Background_ForeColorG" ax:value="1"/>
  <ax:ocxPr ax:name="Legend1_Backplane_Background_ForeColorB" ax:value="1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Visible" ax:value="0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.8196079"/>
  <ax:ocxPr ax:name="Legend1_Backplane_BorderColorG" ax:value="0.8196079"/>
  <ax:ocxPr ax:name="Legend1_Backplane_BorderColorB" ax:value="0.8196079"/>
  <ax:ocxPr ax:name="Legend1_Backplane_ShadowColorR" ax:value="0.8196079"/>
  <ax:ocxPr ax:name="Legend1_Backplane_ShadowColorG" ax:value="0.8196079"/>
  <ax:ocxPr ax:name="Legend1_Backplane_ShadowColorB" ax:value="0.8196079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0"/>
  <ax:ocxPr ax:name="Legend1_Title_FontHtActualValue" ax:value="10"/>
  <ax:ocxPr ax:name="Legend1_Title_FontBold" ax:value="0"/>
  <ax:ocxPr ax:name="Legend1_Title_Opaque" ax:value="0"/>
  <ax:ocxPr ax:name="Legend1_TitlePosition" ax:value="6"/>
  <ax:ocxPr ax:name="Legend1_Labels_IsSet" ax:value="64"/>
  <ax:ocxPr ax:name="Legend1_Labels_FontIsSet" ax:value="0"/>
  <ax:ocxPr ax:name="Legend1_Labels_FontHtIsSet" ax:value="0"/>
  <ax:ocxPr ax:name="Legend1_Labels_FontHtValue" ax:value="9"/>
  <ax:ocxPr ax:name="Legend1_Labels_FontHtActualValue" ax:value="9"/>
  <ax:ocxPr ax:name="Legend1_Labels_FontBold" ax:value="0"/>
  <ax:ocxPr ax:name="Legend1_Labels_Opaque" ax:value="0"/>
  <ax:ocxPr ax:name="Legend1_LayoutOrder" ax:value="3"/>
  <ax:ocxPr ax:name="Anno_Enabled" ax:value="0"/>
</ax:ocx>
</file>

<file path=ppt/activeX/activeX3.xml><?xml version="1.0" encoding="utf-8"?>
<ax:ocx xmlns:ax="http://schemas.microsoft.com/office/2006/activeX" xmlns:r="http://schemas.openxmlformats.org/officeDocument/2006/relationships" ax:classid="{CE9E88DD-FC6F-11D4-87EC-00B0D025628B}" ax:persistence="persistPropertyBag">
  <ax:ocxPr ax:name="_Version" ax:value="15"/>
  <ax:ocxPr ax:name="InputEncoding" ax:value="UTF-16"/>
  <ax:ocxPr ax:name="PersistCP" ax:value="1252"/>
  <ax:ocxPr ax:name="Environ_MissingValue" ax:value="2.2250738585072E-308"/>
  <ax:ocxPr ax:name="SizeX" ax:value="150.28"/>
  <ax:ocxPr ax:name="SizeY" ax:value="118.93"/>
  <ax:ocxPr ax:name="MissingLabel" ax:value="_MISSING_"/>
  <ax:ocxPr ax:name="ASb64nByte" ax:value="4096"/>
  <ax:ocxPr ax:name="ASb640" ax:value="//7/BkMAdQBzAHQAbwBtAP/+/wdEAGUAZgBhAHUAbAB0AAwADAAMAAwABwDf3t4+/fz8PrSzMz/R0FA/t7a2Pre2tj7NzMw+pqUlP6GgID+qqSk/h4YGP7e2tj63tjY/iokJP87NTT+7ujo/vbw8P7m4uD6VlBQ/vr09P+LhYT/OzU0/9/b2PqKhIT/Qz08/mJcXP5eWlj6Ihwc/ychIP+fm5j64tzc/r64uP/LxcT/e3V0/0tFRP/38/D6JiIg+raysPpWUFD+joiI/6ehoPrm4OD6BgIA7zczMPr28vD6pqKg+wcBAPqGgoDyenR0/8fBwPtzbWz///v4+j44OP/n4+D2VlBQ+mJcXP/v6ej+zsjI/wcDAPoWEBD/S0VE/8fDwPgAAAACPjo4+qagoP6moKD60szM/j44OP/Tzcz/6+Xk/29paP4GAgDwGAAcACQADAAQAGAANAAAA397ePv38/D60szM/397ePv38/D60szM///7/AAAAAgACAAIAAAAAAAAAAAAAAAAAAAAAAAAAAAAAAJqZGT+amRk/mpkZP5qZGT+amRk/mpkZP//+/wAAAAIAAgACAAAAAAAAAAAAAAAAAAAAAAAAAAAAJQAAAAAAAAAAAAAAAAAAAAAAAAAAAAAAAAD//v8AAAACAAIAAgAAAAAAAAAAAAAAAAAAAAAAAAAAACUAAACAPwAAgD8AAIA/AACAPwAAgD8AAIA///7/AAAAAgACAAIAAAAAAAAAAAAAAAAAAAAAAAAAAAAlAAAAgD8AAIA/AACAPwAAgD8AAIA/AACAP//+/wAAAAIAAgACAAAAAAAAAAAAAAAAAAAAAAAAAAAAJQDd3Fw/29paP8rJST/d3Fw/29paP8rJST///v8AAAACAAIAAgAAAAAAAAAAAAAAAAAAAAAAAAAAAAAA397ePv38/D60szM/AAAAAAAAAADwPwMAmZgYP5+eHj+ioSE/AgACAAAAAAAAAPA/AwDn5mY/5+ZmP+fmZj8CAAIAAAAAAAAA8D8DAJmYGD+fnh4/oqEhPwIAAgAAAAAAAADwPwMAAAAAAAAAAAAAAAAAAgACAAAAAAAAAPA/AwDS0VE/0tFRP9LRUT8CAAIAAAAAAAAA8D8EAJqZGT+amRk/mpkZPwAAAAAAAAAAAAAkQAA0CO3sbD/t7Gw/7exsPwAAgD8AAIA/AACAPw0A//7/BUEAcgBpAGEAbAACAAAAAAAAACZAAQABAAcAJAjt7Gw/7exsP+3sbD8AAAAAAAAAAAAAJEAAAQAHABQA7exsP+3sbD/t7Gw/AACAPwAAgD8AAIA/DQD//v8FQQByAGkAYQBsAAIAAAAAAAAAJEAAABQA7exsP+3sbD/t7Gw/AACAPwAAgD8AAIA/DQD//v8FQQByAGkAYQBsAAIAAAAAAAAAIkAAABQA7exsP+3sbD/t7Gw/AACAPwAAgD8AAIA/DQD//v8FQQByAGkAYQBsAAIAAAAAAAAAHEAAAAAAAAAAAABgypoCQN/e3j79/Pw+tLMzPyAA397ePv38/D60szM/397ePv38/D60szM///7/AAAAAgACAAIAAAAAAAAAAAAAAAAAAAAAAAAAAAACAImIiD6trKw+lZQUPwIAAgAAAAAAAAAAQAYAAgDWegCAHMcBQAEAAAAAAAAAAAAAAAAAACRAANHQUD+3trY+t7a2PiAA0dBQP7e2tj63trY+0dBQP7e2tj63trY+//7/AAAAAgACAAIAAAAAAAAAAAAAAAAAAAAAAAAAAAACAKOiIj/p6Gg+ubg4PgUAAAAAAAAAAADwPwIAAAAAAABgypoCQAcAAAAAAAAAAAAAAAAAJEAAzczMPqalJT+hoCA/IADNzMw+pqUlP6GgID/NzMw+pqUlP6GgID///v8AAAACAAIAAgAAAAAAAAAAAAAAAAAAAAAAAAAAAAIAgYCAO83MzD69vLw+CQAAAAAAAAAAAPA/AgAAAAAAAGDKmgJACQAAAAAAAAAAAAAAAAAkQACqqSk/h4YGP7e2tj4gAKqpKT+HhgY/t7a2PqqpKT+HhgY/t7a2Pv/+/wAAAAIAAgACAAAAAAAAAAAAAAAAAAAAAAAAAAAAAgCpqKg+wcBAPqGgoDwGAAAAAAAAAAAA8D8CAAAAAAAAYMqaAkADAAAAAAAAAAAAAAAAACRAALe2Nj+KiQk/zs1NPyAAt7Y2P4qJCT/OzU0/t7Y2P4qJCT/OzU0///7/AAAAAgACAAIAAAAAAAAAAAAAAAAAAAAAAAAAAAACAJ6dHT/x8HA+3NtbPw8AAAAAAAAAAADwPwIAAAAAAABgypoCQAQAAAAAAAAAAAAAAAAAJEAAu7o6P728PD+5uLg+IAC7ujo/vbw8P7m4uD67ujo/vbw8P7m4uD7//v8AAAACAAIAAgAAAAAAAAAAAAAAAAAAAAAAAAAAAAIA//7+Po+ODj/5+Pg9GwAAAAAAAAAAAPA/AgAAAAAAAGDKmgJAGAAAAAAAAAAAAAAAAAAkQACVlBQ/vr09P+LhYT8gAJWUFD++vT0/4uFhP5WUFD++vT0/4uFhP//+/wAAAAIAAgACAAAAAAAAAAAAAAAAAAAAAAAAAAAAAgCVlBQ+mJcXP/v6ej8QAAAAAAAAAAAA8D8CAAAAAAAAYMqaAkANAAAAAAAAAAAAAAAAACRAAM7NTT/39vY+oqEhPyAAzs1NP/f29j6ioSE/zs1NP/f29j6ioSE///7/AAAAAgACAAIAAAAAAAAAAAAAAAAAAAAAAAAAAAACALOyMj/BwMA+hYQEPxUAAAAAAAAAAADwPwAAAAAAAABgypoCQAAAAAAAAAAAAAAAACRAANDPTz+Ylxc/l5aWPiAA0M9PP5iXFz+XlpY+0M9PP5iXFz+XlpY+//7/AAAAAgACAAIAAAAAAAAAAAAAAAAAAAAAAAAAAAACANLRUT/x8PA+AAAAACoAAAAAAAAAAADwPwAAAAAAAABgypoCQAAAAAAAAAAAAAAAACRAAIiHBz/JyEg/5+bmPiAAiIcHP8nISD/n5uY+iIcHP8nISD/n5uY+//7/AAAAAgACAAIAAAAAAAAAAAAAAAAAAAAAAAAAAAACAI+Ojj6pqCg/qagoPisAAAAAAAAAAADwPwAAAAAAAABgypoCQAAAAAAAAAAAAAAAACRAALi3Nz+vri4/8vFxPyAAuLc3P6+uLj/y8XE/uLc3P6+uLj/y8XE///7/AAAAAgACAAIAAAAAAAAAAAAAAAAAAAAAAAAAAAACALSzMz+Pjg4/9PNzPwMAAAAAAAAAAADwPwAAAAAAAABgypoCQAAAAAAAAAAAAAAAACRAAN7dXT/S0VE//fz8PiAA3t1dP9LRUT/9/Pw+3t1dP9LRUT/9/Pw+//7/AAAAAgACAAIAAAAAAAAAAAAAAAAAAAAAAAAAAAAAAPr5eT/b2lo/gYCAPAAAAAAAAAAA8D8AAAAAAAAAYMqaAkAAAAAAAAAAAAAAAAAkQAAAAIA/8vFxP/Dvbz8AAAAAgD/y8XE/8O9vPwAAgD/y8XE/8O9vP//+/wAAAAIAAgACAAAAAAAAAAAAAAAAAAAAAAAAAAAAJoN3P1Y+YT+vUV0/AAAmg3c/Vj5hP69RXT8mg3c/Vj5hP69RXT///v8AAAACAAIAAgAAAAAAAAAAAAAAAAAAAAAAAAAAAEwGbz+6ilA/brNKPwAATAZvP7qKUD9us0o/TAZvP7qKUD9us0o///7/AAAAAgACAAIAAAAAAAAAAAAAAAAAAAAAAAAAAAByiWY/Htc/Py0VOD8AAHKJZj8e1z8/LRU4P3KJZj8e1z8/LRU4P//+/wAAAAIAAgACAAAAAAAAAAAAAAAAAAAAAAAAAAAAmAxeP4IjLz/sdiU/AACYDF4/giMvP+x2JT+YDF4/giMvP+x2JT///v8AAAACAAIAAgAAAAAAAAAAAAAAAAAAAAAAAAAAAL6PVT/mbx4/q9gSPwAAvo9VP+ZvHj+r2BI/vo9VP+ZvHj+r2BI///7/AAAAAgACAAIAAAAAAAAAAAAAAAAAAAAAAAAAAADkEk0/SrwNP2o6AD8AAOQSTT9KvA0/ajoAP+QSTT9KvA0/ajoAP//+/wAAAAIAAgACAAAAAAAAAAAAAAAAAAAAAAAAAAAACpZEP1sR+j5SONs+AAAKlkQ/WxH6PlI42z4KlkQ/WxH6PlI42z7//v8AAAACAAIAAgAAAAAAAAAAAAAAAAAAAAAAAAAAADAZPD8iqtg+0Pu1PgAAMBk8PyKq2D7Q+7U+MBk8PyKq2D7Q+7U+//7/AAAAAgACAAIAAAAAAAAAAAAAAAAAAAAAAAAAAABWnDM/6UK3Pk6/kD4AAFacMz/pQrc+Tr+QPlacMz/pQrc+Tr+QPv/+/wAAAAIAAgACAAAAAAAAAAAAAAAAAAAAAAAAAAAAfB8rP7DblT6YBVc+AAB8Hys/sNuVPpgFVz58Hys/sNuVPpgFVz7//v8AAAACAAIAAgAAAAAAAAAAAAAAAAAAAAAAAAAAAKKiIj/u6Gg+lIwMPgAAoqIiP+7oaD6UjAw+oqIiP+7oaD6UjAw+//7/AAAAAgACAAIAAAAAAAAAAAAAAAAAAAAAAAAAAAABAAAAAAAAAAAAAAAAAAAAAAAAAAAAAAAAAQAAAAAAAOA/AAAAAAAA4D8AAAAAAAAUQAAAAAAAABRAkI8PP5CPDz+Qjw8/AQAAAAAAABRAAQDt7Gw/7exsP+3sbD8AAAAAAAAAAAAAAAAADAD083M/9vV1P/38fD+JiIg+raysPpWUFD8AAQwAAACAP/LxcT/w728/o6IiP+noaD6NjAw+AM3MzD7//v4+o6IiP/v6ej/8+3s///5+P9HQUD+3trY+t7a2PuHgYD3Z2Fg+rawsP4mICD6JiAg+iYgIPp2cHD/h4OA9AAAAAJqZGT///v4+8fDwPg=="/>
  <ax:ocxPr ax:name="ASb64nProp" ax:value="1"/>
  <ax:ocxPr ax:name="ChartType" ax:value="1"/>
  <ax:ocxPr ax:name="LegendsVisible" ax:value="0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ChartDepth" ax:value="0.02"/>
  <ax:ocxPr ax:name="2DView" ax:value="1"/>
  <ax:ocxPr ax:name="Projection" ax:value="1"/>
  <ax:ocxPr ax:name="2DWallColorRed" ax:value="0"/>
  <ax:ocxPr ax:name="2DWallColorGreen" ax:value="0"/>
  <ax:ocxPr ax:name="2DWallColorBlue" ax:value="0"/>
  <ax:ocxPr ax:name="3DWallColorRed" ax:value="1"/>
  <ax:ocxPr ax:name="3DWallColorGreen" ax:value="1"/>
  <ax:ocxPr ax:name="3DWallColorBlue" ax:value="1"/>
  <ax:ocxPr ax:name="3DSideColorRed" ax:value="0"/>
  <ax:ocxPr ax:name="3DSideColorGreen" ax:value="0"/>
  <ax:ocxPr ax:name="3DSideColorBlue" ax:value="0"/>
  <ax:ocxPr ax:name="3DFloorColorRed" ax:value="0"/>
  <ax:ocxPr ax:name="3DFloorColorGreen" ax:value="0"/>
  <ax:ocxPr ax:name="3DFloorColorBlue" ax:value="0"/>
  <ax:ocxPr ax:name="2DWallColorSet" ax:value="0"/>
  <ax:ocxPr ax:name="3DWallColorSet" ax:value="1"/>
  <ax:ocxPr ax:name="3DSideColorSet" ax:value="0"/>
  <ax:ocxPr ax:name="3DFloorColorSet" ax:value="0"/>
  <ax:ocxPr ax:name="NumberOfCharts" ax:value="1"/>
  <ax:ocxPr ax:name="ChartBorderLine_IsSet" ax:value="10"/>
  <ax:ocxPr ax:name="ChartBorderLine_ColorR" ax:value="0.8196079"/>
  <ax:ocxPr ax:name="ChartBorderLine_ColorG" ax:value="0.8196079"/>
  <ax:ocxPr ax:name="ChartBorderLine_ColorB" ax:value="0.8196079"/>
  <ax:ocxPr ax:name="ChartBorderLine_LineStyle" ax:value="2"/>
  <ax:ocxPr ax:name="ChartBorderLine_ThicknessIsSet" ax:value="0"/>
  <ax:ocxPr ax:name="ChartBorderLine_ThicknessValue" ax:value="1"/>
  <ax:ocxPr ax:name="ChartBorderLine_ThicknessActualValue" ax:value="1"/>
  <ax:ocxPr ax:name="ChartBorderLine_Visible" ax:value="1"/>
  <ax:ocxPr ax:name="Chart0_ChartType" ax:value="1"/>
  <ax:ocxPr ax:name="Chart0_iApp" ax:value="0"/>
  <ax:ocxPr ax:name="Chart0_iCrd" ax:value="0"/>
  <ax:ocxPr ax:name="Chart0_XIsSet" ax:value="0"/>
  <ax:ocxPr ax:name="Chart0_XValue" ax:value="108.972061157227"/>
  <ax:ocxPr ax:name="Chart0_XActualValue" ax:value="108.972061157227"/>
  <ax:ocxPr ax:name="Chart0_YIsSet" ax:value="0"/>
  <ax:ocxPr ax:name="Chart0_YValue" ax:value="75.3504028320313"/>
  <ax:ocxPr ax:name="Chart0_YActualValue" ax:value="75.3504028320313"/>
  <ax:ocxPr ax:name="Chart0_ZIsSet" ax:value="0"/>
  <ax:ocxPr ax:name="Chart0_ZValue" ax:value="0"/>
  <ax:ocxPr ax:name="Chart0_ZActualValue" ax:value="0"/>
  <ax:ocxPr ax:name="Chart0_HeightIsSet" ax:value="0"/>
  <ax:ocxPr ax:name="Chart0_HeightValue" ax:value="399.741516113281"/>
  <ax:ocxPr ax:name="Chart0_HeightActualValue" ax:value="399.741516113281"/>
  <ax:ocxPr ax:name="Chart0_WidthIsSet" ax:value="0"/>
  <ax:ocxPr ax:name="Chart0_WidthValue" ax:value="527.370162963867"/>
  <ax:ocxPr ax:name="Chart0_WidthActualValue" ax:value="527.370162963867"/>
  <ax:ocxPr ax:name="Chart0_ID" ax:value="1"/>
  <ax:ocxPr ax:name="Chart0_StyleBy" ax:value="1"/>
  <ax:ocxPr ax:name="Chart0_LabelStatistic" ax:value="16"/>
  <ax:ocxPr ax:name="Chart0_Outline_IsSet" ax:value="0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ExcludeData" ax:value="1"/>
  <ax:ocxPr ax:name="Chart0_MarkerVisible" ax:value="0"/>
  <ax:ocxPr ax:name="Chart0_LineVisible" ax:value="1"/>
  <ax:ocxPr ax:name="Chart0_PlotInterpolation_Interpolation" ax:value="2"/>
  <ax:ocxPr ax:name="Chart0_PlotInterpolation_DefaultLineVisible" ax:value="1"/>
  <ax:ocxPr ax:name="Chart0_PlotInterpolation_DefaultMarkerVisible" ax:value="0"/>
  <ax:ocxPr ax:name="Chart0_Labels_IsSet" ax:value="0"/>
  <ax:ocxPr ax:name="Chart0_Labels_FontIsSet" ax:value="0"/>
  <ax:ocxPr ax:name="Chart0_Labels_FontHtIsSet" ax:value="0"/>
  <ax:ocxPr ax:name="Chart0_Labels_FontHtValue" ax:value="7"/>
  <ax:ocxPr ax:name="Chart0_Labels_FontHtActualValue" ax:value="7"/>
  <ax:ocxPr ax:name="Chart0_Labels_FontBold" ax:value="0"/>
  <ax:ocxPr ax:name="Chart0_DataLine_IsSet" ax:value="10"/>
  <ax:ocxPr ax:name="Chart0_DataLine_ColorR" ax:value="0.2666667"/>
  <ax:ocxPr ax:name="Chart0_DataLine_ColorG" ax:value="0.3372549"/>
  <ax:ocxPr ax:name="Chart0_DataLine_ColorB" ax:value="0.5803922"/>
  <ax:ocxPr ax:name="Chart0_DataLine_LineStyle" ax:value="2"/>
  <ax:ocxPr ax:name="Chart0_DataLine_ThicknessIsSet" ax:value="2"/>
  <ax:ocxPr ax:name="Chart0_DataLine_ThicknessValue" ax:value="2"/>
  <ax:ocxPr ax:name="Chart0_DataLine_ThicknessActualValue" ax:value="2"/>
  <ax:ocxPr ax:name="Chart0_DataLine_Visible" ax:value="1"/>
  <ax:ocxPr ax:name="Chart0_Needle_IsSet" ax:value="2"/>
  <ax:ocxPr ax:name="Chart0_Needle_ColorR" ax:value="0.2666667"/>
  <ax:ocxPr ax:name="Chart0_Needle_ColorG" ax:value="0.3372549"/>
  <ax:ocxPr ax:name="Chart0_Needle_ColorB" ax:value="0.5803922"/>
  <ax:ocxPr ax:name="Chart0_Needle_LineStyle" ax:value="2"/>
  <ax:ocxPr ax:name="Chart0_Needle_ThicknessIsSet" ax:value="0"/>
  <ax:ocxPr ax:name="Chart0_Needle_ThicknessValue" ax:value="2"/>
  <ax:ocxPr ax:name="Chart0_Needle_ThicknessActualValue" ax:value="2"/>
  <ax:ocxPr ax:name="Chart0_Area_IsSet" ax:value="0"/>
  <ax:ocxPr ax:name="Chart0_Area_BackColorR" ax:value="0.4352941"/>
  <ax:ocxPr ax:name="Chart0_Area_BackColorG" ax:value="0.4941176"/>
  <ax:ocxPr ax:name="Chart0_Area_BackColorB" ax:value="0.7019608"/>
  <ax:ocxPr ax:name="Chart0_Area_ForeColorR" ax:value="0.4352941"/>
  <ax:ocxPr ax:name="Chart0_Area_ForeColorG" ax:value="0.4941176"/>
  <ax:ocxPr ax:name="Chart0_Area_ForeColorB" ax:value="0.7019608"/>
  <ax:ocxPr ax:name="Chart0_Area_File" ax:value=""/>
  <ax:ocxPr ax:name="Chart0_Area_GradientIsSet" ax:value="0"/>
  <ax:ocxPr ax:name="Chart0_Area_ImageFitStyle" ax:value="2"/>
  <ax:ocxPr ax:name="Chart0_Area_Pattern" ax:value="2"/>
  <ax:ocxPr ax:name="Chart0_Area_Type" ax:value="2"/>
  <ax:ocxPr ax:name="Chart0_Area_XIsSet" ax:value="0"/>
  <ax:ocxPr ax:name="Chart0_Area_XValue" ax:value="0"/>
  <ax:ocxPr ax:name="Chart0_Area_XActualValue" ax:value="0"/>
  <ax:ocxPr ax:name="Chart0_Area_YIsSet" ax:value="0"/>
  <ax:ocxPr ax:name="Chart0_Area_YValue" ax:value="0"/>
  <ax:ocxPr ax:name="Chart0_Area_YActualValue" ax:value="0"/>
  <ax:ocxPr ax:name="Chart0_Marker_IsSet" ax:value="6"/>
  <ax:ocxPr ax:name="Chart0_Marker_SizeIsSet" ax:value="2"/>
  <ax:ocxPr ax:name="Chart0_Marker_SizeValue" ax:value="2.2222223282"/>
  <ax:ocxPr ax:name="Chart0_Marker_SizeActualValue" ax:value="2.2222223282"/>
  <ax:ocxPr ax:name="Chart0_Marker_Symbol" ax:value="1"/>
  <ax:ocxPr ax:name="Chart0_Marker_Visible" ax:value="0"/>
  <ax:ocxPr ax:name="Chart0_BubbleSizeIsSet" ax:value="0"/>
  <ax:ocxPr ax:name="Chart0_BubbleSizeValue" ax:value="14"/>
  <ax:ocxPr ax:name="Chart0_BubbleSizeActualValue" ax:value="14"/>
  <ax:ocxPr ax:name="Crdb64nByte" ax:value="4096"/>
  <ax:ocxPr ax:name="Crdb640" ax:value="AQEAAQD//v8AAAAAAAAAAAACAAIA//7/BV8AYQBnAGUAMQD//v8EXwBhAGcAZQD//v8HQgBFAFMAVAAyAC4AMAAAAAAAAAAAABAAAAAAAAAAEAAAAAAAAAAQAAkAAAAAAAAAAAAYQAAAAAAAAChAAAAAAAAAMkAAAAAAAAA4QAAAAAAAAEFAAAAAAAAARkAAAAAAAABLQAAAAAAAAFBAAAAAAACAUkAAAAAAAAAAAAAAAAACAP/+/xRfAFMAYQB0AGkAcwBmAGEAYwB0AGkAbwBuAF8AXwBNAGUAYQBuADkA//7/E18AUwBhAHQAaQBzAGYAYQBjAHQAaQBvAG4AXwBfAE0AZQBhAG4A//7/CEIARQBTAFQAMQAxAC4AMAAAAAAAAAAAABAAAAAAAAAAEAAAAAAAAAAQAAkAAAAAAAAAAADwPz6GQI7jOAZAAAAAAAAACEAhhda2bdsOQK2IpFpnXxBAoD0inNK8EED1PYDLt3wQQPTwR0yuIBBAAAAAAAAADEAAAAAAAAAAAAAAAAACAAEAAQAAAAEAAAABAAAAAgAAAAAAAAAAAAAAAAAAABBAAAAAAAAAAAAAAAAAAAAAAAAAAAAAAAAAAAAAAAAAAAAA//7/B0IARQBTAFQAMgAuADAA//7/AAAA//7/BV8AYQBnAGUAMQAJAAEAAAABAAAAAQAAAAIAAAAAAAAAAAAAAAAAAAAQQAAAAAAAAAAAAAAAAAAAAAAAAAAAAAAAAAAAAAAAAAAAAP/+/whCAEUAUwBUADEAMQAuADAA//7/AAAA//7/FF8AUwBhAHQAaQBzAGYAYQBjAHQAaQBvAG4AXwBfAE0AZQBhAG4AOQAAAA=="/>
  <ax:ocxPr ax:name="Crdb64nProp" ax:value="1"/>
  <ax:ocxPr ax:name="Dimension" ax:value="0"/>
  <ax:ocxPr ax:name="HAxis_XIsSet" ax:value="0"/>
  <ax:ocxPr ax:name="HAxis_XValue" ax:value="58.0312614440918"/>
  <ax:ocxPr ax:name="HAxis_XActualValue" ax:value="58.0312614440918"/>
  <ax:ocxPr ax:name="HAxis_YIsSet" ax:value="0"/>
  <ax:ocxPr ax:name="HAxis_YValue" ax:value="11.2400026321411"/>
  <ax:ocxPr ax:name="HAxis_YActualValue" ax:value="11.2400026321411"/>
  <ax:ocxPr ax:name="HAxis_ZIsSet" ax:value="0"/>
  <ax:ocxPr ax:name="HAxis_ZValue" ax:value="0"/>
  <ax:ocxPr ax:name="HAxis_ZActualValue" ax:value="0"/>
  <ax:ocxPr ax:name="HAxis_HeightIsSet" ax:value="0"/>
  <ax:ocxPr ax:name="HAxis_HeightValue" ax:value="55.724024772644"/>
  <ax:ocxPr ax:name="HAxis_HeightActualValue" ax:value="55.724024772644"/>
  <ax:ocxPr ax:name="HAxis_WidthIsSet" ax:value="0"/>
  <ax:ocxPr ax:name="HAxis_WidthValue" ax:value="633.659900665283"/>
  <ax:ocxPr ax:name="HAxis_WidthActualValue" ax:value="633.659900665283"/>
  <ax:ocxPr ax:name="HAxis_AxisRole" ax:value="1"/>
  <ax:ocxPr ax:name="HAxis_Grid_IsSet" ax:value="0"/>
  <ax:ocxPr ax:name="HAxis_Grid_ColorR" ax:value="0.9019608"/>
  <ax:ocxPr ax:name="HAxis_Grid_ColorG" ax:value="0.9019608"/>
  <ax:ocxPr ax:name="HAxis_Grid_ColorB" ax:value="0.9019608"/>
  <ax:ocxPr ax:name="HAxis_Grid_ThicknessIsSet" ax:value="0"/>
  <ax:ocxPr ax:name="HAxis_Grid_ThicknessValue" ax:value="1"/>
  <ax:ocxPr ax:name="HAxis_Grid_ThicknessActualValue" ax:value="1"/>
  <ax:ocxPr ax:name="HAxis_GroupSpacing_IsSet" ax:value="0"/>
  <ax:ocxPr ax:name="HAxis_GroupSpacing_Value" ax:value="3"/>
  <ax:ocxPr ax:name="HAxis_GroupSpacing_ActualValue" ax:value="3"/>
  <ax:ocxPr ax:name="HAxis_Label_IsSet" ax:value="1024"/>
  <ax:ocxPr ax:name="HAxis_Label_FontIsSet" ax:value="0"/>
  <ax:ocxPr ax:name="HAxis_Label_FontHtIsSet" ax:value="0"/>
  <ax:ocxPr ax:name="HAxis_Label_FontHtValue" ax:value="10"/>
  <ax:ocxPr ax:name="HAxis_Label_FontHtActualValue" ax:value="9.6"/>
  <ax:ocxPr ax:name="HAxis_Label_FontBold" ax:value="0"/>
  <ax:ocxPr ax:name="HAxis_Label_Visible" ax:value="1"/>
  <ax:ocxPr ax:name="HAxis_Value_IsSet" ax:value="1024"/>
  <ax:ocxPr ax:name="HAxis_Value_FontIsSet" ax:value="0"/>
  <ax:ocxPr ax:name="HAxis_Value_FontHtIsSet" ax:value="0"/>
  <ax:ocxPr ax:name="HAxis_Value_FontHtValue" ax:value="9"/>
  <ax:ocxPr ax:name="HAxis_Value_FontHtActualValue" ax:value="9"/>
  <ax:ocxPr ax:name="HAxis_Value_FontBold" ax:value="0"/>
  <ax:ocxPr ax:name="HAxis_Value_Visible" ax:value="1"/>
  <ax:ocxPr ax:name="HAxis_GroupLabel_IsSet" ax:value="0"/>
  <ax:ocxPr ax:name="HAxis_GroupLabel_FontIsSet" ax:value="0"/>
  <ax:ocxPr ax:name="HAxis_GroupLabel_FontHtIsSet" ax:value="0"/>
  <ax:ocxPr ax:name="HAxis_GroupLabel_FontHtValue" ax:value="10"/>
  <ax:ocxPr ax:name="HAxis_GroupLabel_FontHtActualValue" ax:value="10"/>
  <ax:ocxPr ax:name="HAxis_GroupLabel_FontBold" ax:value="0"/>
  <ax:ocxPr ax:name="HAxis_GroupValue_IsSet" ax:value="0"/>
  <ax:ocxPr ax:name="HAxis_GroupValue_FontIsSet" ax:value="0"/>
  <ax:ocxPr ax:name="HAxis_GroupValue_FontHtIsSet" ax:value="0"/>
  <ax:ocxPr ax:name="HAxis_GroupValue_FontHtValue" ax:value="9"/>
  <ax:ocxPr ax:name="HAxis_GroupValue_FontHtActualValue" ax:value="9"/>
  <ax:ocxPr ax:name="HAxis_GroupValue_FontBold" ax:value="0"/>
  <ax:ocxPr ax:name="HAxis_MajorTick_IsSet" ax:value="0"/>
  <ax:ocxPr ax:name="HAxis_MajorTick_ColorR" ax:value="0.5960785"/>
  <ax:ocxPr ax:name="HAxis_MajorTick_ColorG" ax:value="0.6196079"/>
  <ax:ocxPr ax:name="HAxis_MajorTick_ColorB" ax:value="0.6313726"/>
  <ax:ocxPr ax:name="HAxis_MajorTick_ThicknessIsSet" ax:value="2"/>
  <ax:ocxPr ax:name="HAxis_MajorTick_ThicknessValue" ax:value="1"/>
  <ax:ocxPr ax:name="HAxis_MajorTick_ThicknessActualValue" ax:value="1"/>
  <ax:ocxPr ax:name="HAxis_MinorTick_IsSet" ax:value="8"/>
  <ax:ocxPr ax:name="HAxis_MinorTick_ColorR" ax:value="0.5960785"/>
  <ax:ocxPr ax:name="HAxis_MinorTick_ColorG" ax:value="0.6196079"/>
  <ax:ocxPr ax:name="HAxis_MinorTick_ColorB" ax:value="0.6313726"/>
  <ax:ocxPr ax:name="HAxis_MinorTick_ThicknessIsSet" ax:value="2"/>
  <ax:ocxPr ax:name="HAxis_MinorTick_ThicknessValue" ax:value="1"/>
  <ax:ocxPr ax:name="HAxis_MinorTick_ThicknessActualValue" ax:value="1"/>
  <ax:ocxPr ax:name="HAxis_MinorTick_Visible" ax:value="0"/>
  <ax:ocxPr ax:name="HAxis_Line_IsSet" ax:value="8"/>
  <ax:ocxPr ax:name="HAxis_Line_ColorR" ax:value="0.5960785"/>
  <ax:ocxPr ax:name="HAxis_Line_ColorG" ax:value="0.6196079"/>
  <ax:ocxPr ax:name="HAxis_Line_ColorB" ax:value="0.6313726"/>
  <ax:ocxPr ax:name="HAxis_Line_ThicknessIsSet" ax:value="0"/>
  <ax:ocxPr ax:name="HAxis_Line_ThicknessValue" ax:value="1"/>
  <ax:ocxPr ax:name="HAxis_Line_ThicknessActualValue" ax:value="1"/>
  <ax:ocxPr ax:name="HAxis_Line_Visible" ax:value="0"/>
  <ax:ocxPr ax:name="HAxis_Orientation" ax:value="3"/>
  <ax:ocxPr ax:name="HAxis_ChartDimension" ax:value="1"/>
  <ax:ocxPr ax:name="HAxis_AxisPosition" ax:value="3"/>
  <ax:ocxPr ax:name="HAxis_AxisStyle" ax:value="3"/>
  <ax:ocxPr ax:name="HAxis_Maximum" ax:value="80"/>
  <ax:ocxPr ax:name="HAxis_MajorTickCount" ax:value="9"/>
  <ax:ocxPr ax:name="HAxis_MinorTickCount" ax:value="4"/>
  <ax:ocxPr ax:name="HAxis_ScrollBarVisible" ax:value="0"/>
  <ax:ocxPr ax:name="HAxis_TruncationThreshold" ax:value="0"/>
  <ax:ocxPr ax:name="HAxis_StartOffset_IsSet" ax:value="0"/>
  <ax:ocxPr ax:name="HAxis_StartOffset_Value" ax:value="3"/>
  <ax:ocxPr ax:name="HAxis_StartOffset_ActualValue" ax:value="3"/>
  <ax:ocxPr ax:name="HAxis_EndOffset_IsSet" ax:value="0"/>
  <ax:ocxPr ax:name="HAxis_EndOffset_Value" ax:value="3"/>
  <ax:ocxPr ax:name="HAxis_EndOffset_ActualValue" ax:value="3"/>
  <ax:ocxPr ax:name="HAxis_TickLength_IsSet" ax:value="0"/>
  <ax:ocxPr ax:name="HAxis_TickLength_Value" ax:value="3"/>
  <ax:ocxPr ax:name="HAxis_TickLength_ActualValue" ax:value="3"/>
  <ax:ocxPr ax:name="HAxis_AxisLength_IsSet" ax:value="0"/>
  <ax:ocxPr ax:name="HAxis_AxisLength_Value" ax:value="3"/>
  <ax:ocxPr ax:name="HAxis_AxisLength_ActualValue" ax:value="3"/>
  <ax:ocxPr ax:name="VAxis_XIsSet" ax:value="0"/>
  <ax:ocxPr ax:name="VAxis_XValue" ax:value="18.2554836273193"/>
  <ax:ocxPr ax:name="VAxis_XActualValue" ax:value="18.2554836273193"/>
  <ax:ocxPr ax:name="VAxis_YIsSet" ax:value="0"/>
  <ax:ocxPr ax:name="VAxis_YValue" ax:value="67.513671875"/>
  <ax:ocxPr ax:name="VAxis_YActualValue" ax:value="67.513671875"/>
  <ax:ocxPr ax:name="VAxis_ZIsSet" ax:value="0"/>
  <ax:ocxPr ax:name="VAxis_ZValue" ax:value="0"/>
  <ax:ocxPr ax:name="VAxis_ZActualValue" ax:value="0"/>
  <ax:ocxPr ax:name="VAxis_HeightIsSet" ax:value="0"/>
  <ax:ocxPr ax:name="VAxis_HeightValue" ax:value="483.246337890625"/>
  <ax:ocxPr ax:name="VAxis_HeightActualValue" ax:value="483.246337890625"/>
  <ax:ocxPr ax:name="VAxis_WidthIsSet" ax:value="0"/>
  <ax:ocxPr ax:name="VAxis_WidthValue" ax:value="148.897958755493"/>
  <ax:ocxPr ax:name="VAxis_WidthActualValue" ax:value="148.897958755493"/>
  <ax:ocxPr ax:name="VAxis_Grid_IsSet" ax:value="0"/>
  <ax:ocxPr ax:name="VAxis_Grid_ColorR" ax:value="0.9019608"/>
  <ax:ocxPr ax:name="VAxis_Grid_ColorG" ax:value="0.9019608"/>
  <ax:ocxPr ax:name="VAxis_Grid_ColorB" ax:value="0.9019608"/>
  <ax:ocxPr ax:name="VAxis_Grid_ThicknessIsSet" ax:value="0"/>
  <ax:ocxPr ax:name="VAxis_Grid_ThicknessValue" ax:value="1"/>
  <ax:ocxPr ax:name="VAxis_Grid_ThicknessActualValue" ax:value="1"/>
  <ax:ocxPr ax:name="VAxis_GroupSpacing_IsSet" ax:value="0"/>
  <ax:ocxPr ax:name="VAxis_GroupSpacing_Value" ax:value="3"/>
  <ax:ocxPr ax:name="VAxis_GroupSpacing_ActualValue" ax:value="3"/>
  <ax:ocxPr ax:name="VAxis_Label_IsSet" ax:value="1024"/>
  <ax:ocxPr ax:name="VAxis_Label_FontIsSet" ax:value="0"/>
  <ax:ocxPr ax:name="VAxis_Label_FontHtIsSet" ax:value="0"/>
  <ax:ocxPr ax:name="VAxis_Label_FontHtValue" ax:value="10"/>
  <ax:ocxPr ax:name="VAxis_Label_FontHtActualValue" ax:value="9.6"/>
  <ax:ocxPr ax:name="VAxis_Label_FontBold" ax:value="0"/>
  <ax:ocxPr ax:name="VAxis_Label_Visible" ax:value="1"/>
  <ax:ocxPr ax:name="VAxis_Value_IsSet" ax:value="1024"/>
  <ax:ocxPr ax:name="VAxis_Value_FontIsSet" ax:value="0"/>
  <ax:ocxPr ax:name="VAxis_Value_FontHtIsSet" ax:value="0"/>
  <ax:ocxPr ax:name="VAxis_Value_FontHtValue" ax:value="9"/>
  <ax:ocxPr ax:name="VAxis_Value_FontHtActualValue" ax:value="9"/>
  <ax:ocxPr ax:name="VAxis_Value_FontBold" ax:value="0"/>
  <ax:ocxPr ax:name="VAxis_Value_Visible" ax:value="1"/>
  <ax:ocxPr ax:name="VAxis_GroupLabel_IsSet" ax:value="0"/>
  <ax:ocxPr ax:name="VAxis_GroupLabel_FontIsSet" ax:value="0"/>
  <ax:ocxPr ax:name="VAxis_GroupLabel_FontHtIsSet" ax:value="0"/>
  <ax:ocxPr ax:name="VAxis_GroupLabel_FontHtValue" ax:value="10"/>
  <ax:ocxPr ax:name="VAxis_GroupLabel_FontHtActualValue" ax:value="10"/>
  <ax:ocxPr ax:name="VAxis_GroupLabel_FontBold" ax:value="0"/>
  <ax:ocxPr ax:name="VAxis_GroupValue_IsSet" ax:value="0"/>
  <ax:ocxPr ax:name="VAxis_GroupValue_FontIsSet" ax:value="0"/>
  <ax:ocxPr ax:name="VAxis_GroupValue_FontHtIsSet" ax:value="0"/>
  <ax:ocxPr ax:name="VAxis_GroupValue_FontHtValue" ax:value="9"/>
  <ax:ocxPr ax:name="VAxis_GroupValue_FontHtActualValue" ax:value="9"/>
  <ax:ocxPr ax:name="VAxis_GroupValue_FontBold" ax:value="0"/>
  <ax:ocxPr ax:name="VAxis_MajorTick_IsSet" ax:value="0"/>
  <ax:ocxPr ax:name="VAxis_MajorTick_ColorR" ax:value="0.5960785"/>
  <ax:ocxPr ax:name="VAxis_MajorTick_ColorG" ax:value="0.6196079"/>
  <ax:ocxPr ax:name="VAxis_MajorTick_ColorB" ax:value="0.6313726"/>
  <ax:ocxPr ax:name="VAxis_MajorTick_ThicknessIsSet" ax:value="2"/>
  <ax:ocxPr ax:name="VAxis_MajorTick_ThicknessValue" ax:value="1"/>
  <ax:ocxPr ax:name="VAxis_MajorTick_ThicknessActualValue" ax:value="1"/>
  <ax:ocxPr ax:name="VAxis_MinorTick_IsSet" ax:value="8"/>
  <ax:ocxPr ax:name="VAxis_MinorTick_ColorR" ax:value="0.5960785"/>
  <ax:ocxPr ax:name="VAxis_MinorTick_ColorG" ax:value="0.6196079"/>
  <ax:ocxPr ax:name="VAxis_MinorTick_ColorB" ax:value="0.6313726"/>
  <ax:ocxPr ax:name="VAxis_MinorTick_ThicknessIsSet" ax:value="2"/>
  <ax:ocxPr ax:name="VAxis_MinorTick_ThicknessValue" ax:value="1"/>
  <ax:ocxPr ax:name="VAxis_MinorTick_ThicknessActualValue" ax:value="1"/>
  <ax:ocxPr ax:name="VAxis_MinorTick_Visible" ax:value="0"/>
  <ax:ocxPr ax:name="VAxis_Line_IsSet" ax:value="8"/>
  <ax:ocxPr ax:name="VAxis_Line_ColorR" ax:value="0.5960785"/>
  <ax:ocxPr ax:name="VAxis_Line_ColorG" ax:value="0.6196079"/>
  <ax:ocxPr ax:name="VAxis_Line_ColorB" ax:value="0.6313726"/>
  <ax:ocxPr ax:name="VAxis_Line_ThicknessIsSet" ax:value="0"/>
  <ax:ocxPr ax:name="VAxis_Line_ThicknessValue" ax:value="1"/>
  <ax:ocxPr ax:name="VAxis_Line_ThicknessActualValue" ax:value="1"/>
  <ax:ocxPr ax:name="VAxis_Line_Visible" ax:value="0"/>
  <ax:ocxPr ax:name="VAxis_AxisPosition" ax:value="1"/>
  <ax:ocxPr ax:name="VAxis_AxisStyle" ax:value="3"/>
  <ax:ocxPr ax:name="VAxis_Minimum" ax:value="1"/>
  <ax:ocxPr ax:name="VAxis_Maximum" ax:value="4.5"/>
  <ax:ocxPr ax:name="VAxis_MajorTickCount" ax:value="8"/>
  <ax:ocxPr ax:name="VAxis_MinorTickCount" ax:value="4"/>
  <ax:ocxPr ax:name="VAxis_ScrollBarVisible" ax:value="0"/>
  <ax:ocxPr ax:name="VAxis_TruncationThreshold" ax:value="0"/>
  <ax:ocxPr ax:name="VAxis_StartOffset_IsSet" ax:value="0"/>
  <ax:ocxPr ax:name="VAxis_StartOffset_Value" ax:value="3"/>
  <ax:ocxPr ax:name="VAxis_StartOffset_ActualValue" ax:value="3"/>
  <ax:ocxPr ax:name="VAxis_EndOffset_IsSet" ax:value="0"/>
  <ax:ocxPr ax:name="VAxis_EndOffset_Value" ax:value="3"/>
  <ax:ocxPr ax:name="VAxis_EndOffset_ActualValue" ax:value="3"/>
  <ax:ocxPr ax:name="VAxis_TickLength_IsSet" ax:value="0"/>
  <ax:ocxPr ax:name="VAxis_TickLength_Value" ax:value="3"/>
  <ax:ocxPr ax:name="VAxis_TickLength_ActualValue" ax:value="3"/>
  <ax:ocxPr ax:name="VAxis_AppendLabelStatistic" ax:value="1"/>
  <ax:ocxPr ax:name="VAxis_AxisLength_IsSet" ax:value="0"/>
  <ax:ocxPr ax:name="VAxis_AxisLength_Value" ax:value="3"/>
  <ax:ocxPr ax:name="VAxis_AxisLength_ActualValue" ax:value="3"/>
  <ax:ocxPr ax:name="TranslationY" ax:value="-9.795934E-03"/>
  <ax:ocxPr ax:name="ScaleX" ax:value="0.9795918"/>
  <ax:ocxPr ax:name="ScaleY" ax:value="0.9795918"/>
  <ax:ocxPr ax:name="ScaleZ" ax:value="0.9795918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4753400910"/>
  <ax:ocxPr ax:name="PATTERNSTRIP" ax:value=""/>
  <ax:ocxPr ax:name="DISABLEDRILLDOWN" ax:value="YES"/>
  <ax:ocxPr ax:name="StyleBy" ax:value="Chart"/>
  <ax:ocxPr ax:name="View2D" ax:value="1"/>
  <ax:ocxPr ax:name="NumberofLegends" ax:value="1"/>
  <ax:ocxPr ax:name="Legend1_ChartCount" ax:value="1"/>
  <ax:ocxPr ax:name="Legend1_Chart0" ax:value="0"/>
  <ax:ocxPr ax:name="Legend1_LegendWndVisible" ax:value="2"/>
  <ax:ocxPr ax:name="Legend1_Backplane_Border" ax:value="1"/>
  <ax:ocxPr ax:name="Legend1_Backplane_Background_IsSet" ax:value="64"/>
  <ax:ocxPr ax:name="Legend1_Backplane_Background_BackColorR" ax:value="1"/>
  <ax:ocxPr ax:name="Legend1_Backplane_Background_BackColorG" ax:value="1"/>
  <ax:ocxPr ax:name="Legend1_Backplane_Background_BackColorB" ax:value="1"/>
  <ax:ocxPr ax:name="Legend1_Backplane_Background_ForeColorR" ax:value="1"/>
  <ax:ocxPr ax:name="Legend1_Backplane_Background_ForeColorG" ax:value="1"/>
  <ax:ocxPr ax:name="Legend1_Backplane_Background_ForeColorB" ax:value="1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Visible" ax:value="0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.8196079"/>
  <ax:ocxPr ax:name="Legend1_Backplane_BorderColorG" ax:value="0.8196079"/>
  <ax:ocxPr ax:name="Legend1_Backplane_BorderColorB" ax:value="0.8196079"/>
  <ax:ocxPr ax:name="Legend1_Backplane_ShadowColorR" ax:value="0.8196079"/>
  <ax:ocxPr ax:name="Legend1_Backplane_ShadowColorG" ax:value="0.8196079"/>
  <ax:ocxPr ax:name="Legend1_Backplane_ShadowColorB" ax:value="0.8196079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0"/>
  <ax:ocxPr ax:name="Legend1_Title_FontHtActualValue" ax:value="10"/>
  <ax:ocxPr ax:name="Legend1_Title_FontBold" ax:value="0"/>
  <ax:ocxPr ax:name="Legend1_Title_Opaque" ax:value="0"/>
  <ax:ocxPr ax:name="Legend1_TitlePosition" ax:value="6"/>
  <ax:ocxPr ax:name="Legend1_Labels_IsSet" ax:value="64"/>
  <ax:ocxPr ax:name="Legend1_Labels_FontIsSet" ax:value="0"/>
  <ax:ocxPr ax:name="Legend1_Labels_FontHtIsSet" ax:value="0"/>
  <ax:ocxPr ax:name="Legend1_Labels_FontHtValue" ax:value="9"/>
  <ax:ocxPr ax:name="Legend1_Labels_FontHtActualValue" ax:value="9"/>
  <ax:ocxPr ax:name="Legend1_Labels_FontBold" ax:value="0"/>
  <ax:ocxPr ax:name="Legend1_Labels_Opaque" ax:value="0"/>
  <ax:ocxPr ax:name="Legend1_LayoutOrder" ax:value="3"/>
  <ax:ocxPr ax:name="Anno_Enabled" ax:value="0"/>
</ax:ocx>
</file>

<file path=ppt/activeX/activeX4.xml><?xml version="1.0" encoding="utf-8"?>
<ax:ocx xmlns:ax="http://schemas.microsoft.com/office/2006/activeX" xmlns:r="http://schemas.openxmlformats.org/officeDocument/2006/relationships" ax:classid="{CE9E88DD-FC6F-11D4-87EC-00B0D025628B}" ax:persistence="persistPropertyBag">
  <ax:ocxPr ax:name="_Version" ax:value="15"/>
  <ax:ocxPr ax:name="InputEncoding" ax:value="UTF-16"/>
  <ax:ocxPr ax:name="PersistCP" ax:value="1252"/>
  <ax:ocxPr ax:name="Environ_MissingValue" ax:value="2.2250738585072E-308"/>
  <ax:ocxPr ax:name="SizeX" ax:value="129.95"/>
  <ax:ocxPr ax:name="SizeY" ax:value="121.05"/>
  <ax:ocxPr ax:name="MissingLabel" ax:value="_MISSING_"/>
  <ax:ocxPr ax:name="ASb64nByte" ax:value="4096"/>
  <ax:ocxPr ax:name="ASb640" ax:value="//7/BkMAdQBzAHQAbwBtAP/+/wdEAGUAZgBhAHUAbAB0AAwADAAMAAwABwDf3t4+/fz8PrSzMz/R0FA/t7a2Pre2tj7NzMw+pqUlP6GgID+qqSk/h4YGP7e2tj63tjY/iokJP87NTT+7ujo/vbw8P7m4uD6VlBQ/vr09P+LhYT/OzU0/9/b2PqKhIT/Qz08/mJcXP5eWlj6Ihwc/ychIP+fm5j64tzc/r64uP/LxcT/e3V0/0tFRP/38/D6JiIg+raysPpWUFD+joiI/6ehoPrm4OD6BgIA7zczMPr28vD6pqKg+wcBAPqGgoDyenR0/8fBwPtzbWz///v4+j44OP/n4+D2VlBQ+mJcXP/v6ej+zsjI/wcDAPoWEBD/S0VE/8fDwPgAAAACPjo4+qagoP6moKD60szM/j44OP/Tzcz/6+Xk/29paP4GAgDwGAAcACQADAAQAGAANAAAA397ePv38/D60szM/397ePv38/D60szM///7/AAAAAgACAAIAAAAAAAAAAAAAAAAAAAAAAAAAAAAAAJqZGT+amRk/mpkZP5qZGT+amRk/mpkZP//+/wAAAAIAAgACAAAAAAAAAAAAAAAAAAAAAAAAAAAAJQAAAAAAAAAAAAAAAAAAAAAAAAAAAAAAAAD//v8AAAACAAIAAgAAAAAAAAAAAAAAAAAAAAAAAAAAACUAAACAPwAAgD8AAIA/AACAPwAAgD8AAIA///7/AAAAAgACAAIAAAAAAAAAAAAAAAAAAAAAAAAAAAAlAAAAgD8AAIA/AACAPwAAgD8AAIA/AACAP//+/wAAAAIAAgACAAAAAAAAAAAAAAAAAAAAAAAAAAAAJQDd3Fw/29paP8rJST/d3Fw/29paP8rJST///v8AAAACAAIAAgAAAAAAAAAAAAAAAAAAAAAAAAAAAAAA397ePv38/D60szM/AAAAAAAAAADwPwMAmZgYP5+eHj+ioSE/AgACAAAAAAAAAPA/AwDn5mY/5+ZmP+fmZj8CAAIAAAAAAAAA8D8DAJmYGD+fnh4/oqEhPwIAAgAAAAAAAADwPwMAAAAAAAAAAAAAAAAAAgACAAAAAAAAAPA/AwDS0VE/0tFRP9LRUT8CAAIAAAAAAAAA8D8EAJqZGT+amRk/mpkZPwAAAAAAAAAAAAAkQAA0CO3sbD/t7Gw/7exsPwAAgD8AAIA/AACAPw0A//7/BUEAcgBpAGEAbAACAAAAAAAAACZAAQABAAcAJAjt7Gw/7exsP+3sbD8AAAAAAAAAAAAAJEAAAQAHABQA7exsP+3sbD/t7Gw/AACAPwAAgD8AAIA/DQD//v8FQQByAGkAYQBsAAIAAAAAAAAAJEAAABQA7exsP+3sbD/t7Gw/AACAPwAAgD8AAIA/DQD//v8FQQByAGkAYQBsAAIAAAAAAAAAIkAAABQA7exsP+3sbD/t7Gw/AACAPwAAgD8AAIA/DQD//v8FQQByAGkAYQBsAAIAAAAAAAAAHEAAAAAAAAAAAABgypoCQN/e3j79/Pw+tLMzPyAA397ePv38/D60szM/397ePv38/D60szM///7/AAAAAgACAAIAAAAAAAAAAAAAAAAAAAAAAAAAAAACAImIiD6trKw+lZQUPwIAAgAAAAAAAAAAQAYAAgDWegCAHMcBQAEAAAAAAAAAAAAAAAAAACRAANHQUD+3trY+t7a2PiAA0dBQP7e2tj63trY+0dBQP7e2tj63trY+//7/AAAAAgACAAIAAAAAAAAAAAAAAAAAAAAAAAAAAAACAKOiIj/p6Gg+ubg4PgUAAAAAAAAAAADwPwIAAAAAAABgypoCQAcAAAAAAAAAAAAAAAAAJEAAzczMPqalJT+hoCA/IADNzMw+pqUlP6GgID/NzMw+pqUlP6GgID///v8AAAACAAIAAgAAAAAAAAAAAAAAAAAAAAAAAAAAAAIAgYCAO83MzD69vLw+CQAAAAAAAAAAAPA/AgAAAAAAAGDKmgJACQAAAAAAAAAAAAAAAAAkQACqqSk/h4YGP7e2tj4gAKqpKT+HhgY/t7a2PqqpKT+HhgY/t7a2Pv/+/wAAAAIAAgACAAAAAAAAAAAAAAAAAAAAAAAAAAAAAgCpqKg+wcBAPqGgoDwGAAAAAAAAAAAA8D8CAAAAAAAAYMqaAkADAAAAAAAAAAAAAAAAACRAALe2Nj+KiQk/zs1NPyAAt7Y2P4qJCT/OzU0/t7Y2P4qJCT/OzU0///7/AAAAAgACAAIAAAAAAAAAAAAAAAAAAAAAAAAAAAACAJ6dHT/x8HA+3NtbPw8AAAAAAAAAAADwPwIAAAAAAABgypoCQAQAAAAAAAAAAAAAAAAAJEAAu7o6P728PD+5uLg+IAC7ujo/vbw8P7m4uD67ujo/vbw8P7m4uD7//v8AAAACAAIAAgAAAAAAAAAAAAAAAAAAAAAAAAAAAAIA//7+Po+ODj/5+Pg9GwAAAAAAAAAAAPA/AgAAAAAAAGDKmgJAGAAAAAAAAAAAAAAAAAAkQACVlBQ/vr09P+LhYT8gAJWUFD++vT0/4uFhP5WUFD++vT0/4uFhP//+/wAAAAIAAgACAAAAAAAAAAAAAAAAAAAAAAAAAAAAAgCVlBQ+mJcXP/v6ej8QAAAAAAAAAAAA8D8CAAAAAAAAYMqaAkANAAAAAAAAAAAAAAAAACRAAM7NTT/39vY+oqEhPyAAzs1NP/f29j6ioSE/zs1NP/f29j6ioSE///7/AAAAAgACAAIAAAAAAAAAAAAAAAAAAAAAAAAAAAACALOyMj/BwMA+hYQEPxUAAAAAAAAAAADwPwAAAAAAAABgypoCQAAAAAAAAAAAAAAAACRAANDPTz+Ylxc/l5aWPiAA0M9PP5iXFz+XlpY+0M9PP5iXFz+XlpY+//7/AAAAAgACAAIAAAAAAAAAAAAAAAAAAAAAAAAAAAACANLRUT/x8PA+AAAAACoAAAAAAAAAAADwPwAAAAAAAABgypoCQAAAAAAAAAAAAAAAACRAAIiHBz/JyEg/5+bmPiAAiIcHP8nISD/n5uY+iIcHP8nISD/n5uY+//7/AAAAAgACAAIAAAAAAAAAAAAAAAAAAAAAAAAAAAACAI+Ojj6pqCg/qagoPisAAAAAAAAAAADwPwAAAAAAAABgypoCQAAAAAAAAAAAAAAAACRAALi3Nz+vri4/8vFxPyAAuLc3P6+uLj/y8XE/uLc3P6+uLj/y8XE///7/AAAAAgACAAIAAAAAAAAAAAAAAAAAAAAAAAAAAAACALSzMz+Pjg4/9PNzPwMAAAAAAAAAAADwPwAAAAAAAABgypoCQAAAAAAAAAAAAAAAACRAAN7dXT/S0VE//fz8PiAA3t1dP9LRUT/9/Pw+3t1dP9LRUT/9/Pw+//7/AAAAAgACAAIAAAAAAAAAAAAAAAAAAAAAAAAAAAAAAPr5eT/b2lo/gYCAPAAAAAAAAAAA8D8AAAAAAAAAYMqaAkAAAAAAAAAAAAAAAAAkQAAAAIA/8vFxP/Dvbz8AAAAAgD/y8XE/8O9vPwAAgD/y8XE/8O9vP//+/wAAAAIAAgACAAAAAAAAAAAAAAAAAAAAAAAAAAAAJoN3P1Y+YT+vUV0/AAAmg3c/Vj5hP69RXT8mg3c/Vj5hP69RXT///v8AAAACAAIAAgAAAAAAAAAAAAAAAAAAAAAAAAAAAEwGbz+6ilA/brNKPwAATAZvP7qKUD9us0o/TAZvP7qKUD9us0o///7/AAAAAgACAAIAAAAAAAAAAAAAAAAAAAAAAAAAAAByiWY/Htc/Py0VOD8AAHKJZj8e1z8/LRU4P3KJZj8e1z8/LRU4P//+/wAAAAIAAgACAAAAAAAAAAAAAAAAAAAAAAAAAAAAmAxeP4IjLz/sdiU/AACYDF4/giMvP+x2JT+YDF4/giMvP+x2JT///v8AAAACAAIAAgAAAAAAAAAAAAAAAAAAAAAAAAAAAL6PVT/mbx4/q9gSPwAAvo9VP+ZvHj+r2BI/vo9VP+ZvHj+r2BI///7/AAAAAgACAAIAAAAAAAAAAAAAAAAAAAAAAAAAAADkEk0/SrwNP2o6AD8AAOQSTT9KvA0/ajoAP+QSTT9KvA0/ajoAP//+/wAAAAIAAgACAAAAAAAAAAAAAAAAAAAAAAAAAAAACpZEP1sR+j5SONs+AAAKlkQ/WxH6PlI42z4KlkQ/WxH6PlI42z7//v8AAAACAAIAAgAAAAAAAAAAAAAAAAAAAAAAAAAAADAZPD8iqtg+0Pu1PgAAMBk8PyKq2D7Q+7U+MBk8PyKq2D7Q+7U+//7/AAAAAgACAAIAAAAAAAAAAAAAAAAAAAAAAAAAAABWnDM/6UK3Pk6/kD4AAFacMz/pQrc+Tr+QPlacMz/pQrc+Tr+QPv/+/wAAAAIAAgACAAAAAAAAAAAAAAAAAAAAAAAAAAAAfB8rP7DblT6YBVc+AAB8Hys/sNuVPpgFVz58Hys/sNuVPpgFVz7//v8AAAACAAIAAgAAAAAAAAAAAAAAAAAAAAAAAAAAAKKiIj/u6Gg+lIwMPgAAoqIiP+7oaD6UjAw+oqIiP+7oaD6UjAw+//7/AAAAAgACAAIAAAAAAAAAAAAAAAAAAAAAAAAAAAABAAAAAAAAAAAAAAAAAAAAAAAAAAAAAAAAAQAAAAAAAOA/AAAAAAAA4D8AAAAAAAAUQAAAAAAAABRAkI8PP5CPDz+Qjw8/AQAAAAAAABRAAQDt7Gw/7exsP+3sbD8AAAAAAAAAAAAAAAAADAD083M/9vV1P/38fD+JiIg+raysPpWUFD8AAQwAAACAP/LxcT/w728/o6IiP+noaD6NjAw+AM3MzD7//v4+o6IiP/v6ej/8+3s///5+P9HQUD+3trY+t7a2PuHgYD3Z2Fg+rawsP4mICD6JiAg+iYgIPp2cHD/h4OA9AAAAAJqZGT///v4+8fDwPg=="/>
  <ax:ocxPr ax:name="ASb64nProp" ax:value="1"/>
  <ax:ocxPr ax:name="ChartType" ax:value="1"/>
  <ax:ocxPr ax:name="LegendsVisible" ax:value="0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ChartDepth" ax:value="0.02"/>
  <ax:ocxPr ax:name="2DView" ax:value="255"/>
  <ax:ocxPr ax:name="Projection" ax:value="1"/>
  <ax:ocxPr ax:name="2DWallColorRed" ax:value="0"/>
  <ax:ocxPr ax:name="2DWallColorGreen" ax:value="0"/>
  <ax:ocxPr ax:name="2DWallColorBlue" ax:value="0"/>
  <ax:ocxPr ax:name="3DWallColorRed" ax:value="1"/>
  <ax:ocxPr ax:name="3DWallColorGreen" ax:value="1"/>
  <ax:ocxPr ax:name="3DWallColorBlue" ax:value="1"/>
  <ax:ocxPr ax:name="3DSideColorRed" ax:value="0"/>
  <ax:ocxPr ax:name="3DSideColorGreen" ax:value="0"/>
  <ax:ocxPr ax:name="3DSideColorBlue" ax:value="0"/>
  <ax:ocxPr ax:name="3DFloorColorRed" ax:value="0"/>
  <ax:ocxPr ax:name="3DFloorColorGreen" ax:value="0"/>
  <ax:ocxPr ax:name="3DFloorColorBlue" ax:value="0"/>
  <ax:ocxPr ax:name="2DWallColorSet" ax:value="0"/>
  <ax:ocxPr ax:name="3DWallColorSet" ax:value="1"/>
  <ax:ocxPr ax:name="3DSideColorSet" ax:value="0"/>
  <ax:ocxPr ax:name="3DFloorColorSet" ax:value="0"/>
  <ax:ocxPr ax:name="NumberOfCharts" ax:value="1"/>
  <ax:ocxPr ax:name="ChartBorderLine_IsSet" ax:value="10"/>
  <ax:ocxPr ax:name="ChartBorderLine_ColorR" ax:value="0.8196079"/>
  <ax:ocxPr ax:name="ChartBorderLine_ColorG" ax:value="0.8196079"/>
  <ax:ocxPr ax:name="ChartBorderLine_ColorB" ax:value="0.8196079"/>
  <ax:ocxPr ax:name="ChartBorderLine_LineStyle" ax:value="2"/>
  <ax:ocxPr ax:name="ChartBorderLine_ThicknessIsSet" ax:value="0"/>
  <ax:ocxPr ax:name="ChartBorderLine_ThicknessValue" ax:value="1"/>
  <ax:ocxPr ax:name="ChartBorderLine_ThicknessActualValue" ax:value="1"/>
  <ax:ocxPr ax:name="ChartBorderLine_Visible" ax:value="255"/>
  <ax:ocxPr ax:name="Chart0_ChartType" ax:value="1"/>
  <ax:ocxPr ax:name="Chart0_iApp" ax:value="0"/>
  <ax:ocxPr ax:name="Chart0_iCrd" ax:value="0"/>
  <ax:ocxPr ax:name="Chart0_XIsSet" ax:value="0"/>
  <ax:ocxPr ax:name="Chart0_XValue" ax:value="101.46662902832"/>
  <ax:ocxPr ax:name="Chart0_XActualValue" ax:value="101.46662902832"/>
  <ax:ocxPr ax:name="Chart0_YIsSet" ax:value="0"/>
  <ax:ocxPr ax:name="Chart0_YValue" ax:value="76.1219787597656"/>
  <ax:ocxPr ax:name="Chart0_YActualValue" ax:value="76.1219787597656"/>
  <ax:ocxPr ax:name="Chart0_ZIsSet" ax:value="0"/>
  <ax:ocxPr ax:name="Chart0_ZValue" ax:value="0"/>
  <ax:ocxPr ax:name="Chart0_ZActualValue" ax:value="0"/>
  <ax:ocxPr ax:name="Chart0_HeightIsSet" ax:value="0"/>
  <ax:ocxPr ax:name="Chart0_HeightValue" ax:value="428.556976318359"/>
  <ax:ocxPr ax:name="Chart0_HeightActualValue" ax:value="428.556976318359"/>
  <ax:ocxPr ax:name="Chart0_WidthIsSet" ax:value="0"/>
  <ax:ocxPr ax:name="Chart0_WidthValue" ax:value="446.625839233398"/>
  <ax:ocxPr ax:name="Chart0_WidthActualValue" ax:value="446.625839233398"/>
  <ax:ocxPr ax:name="Chart0_ID" ax:value="1"/>
  <ax:ocxPr ax:name="Chart0_StyleBy" ax:value="1"/>
  <ax:ocxPr ax:name="Chart0_LabelStatistic" ax:value="16"/>
  <ax:ocxPr ax:name="Chart0_Outline_IsSet" ax:value="0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ExcludeData" ax:value="1"/>
  <ax:ocxPr ax:name="Chart0_MarkerVisible" ax:value="0"/>
  <ax:ocxPr ax:name="Chart0_LineVisible" ax:value="255"/>
  <ax:ocxPr ax:name="Chart0_PlotInterpolation_Interpolation" ax:value="2"/>
  <ax:ocxPr ax:name="Chart0_PlotInterpolation_DefaultLineVisible" ax:value="255"/>
  <ax:ocxPr ax:name="Chart0_PlotInterpolation_DefaultMarkerVisible" ax:value="0"/>
  <ax:ocxPr ax:name="Chart0_Labels_IsSet" ax:value="0"/>
  <ax:ocxPr ax:name="Chart0_Labels_FontIsSet" ax:value="0"/>
  <ax:ocxPr ax:name="Chart0_Labels_FontHtIsSet" ax:value="0"/>
  <ax:ocxPr ax:name="Chart0_Labels_FontHtValue" ax:value="7"/>
  <ax:ocxPr ax:name="Chart0_Labels_FontHtActualValue" ax:value="7"/>
  <ax:ocxPr ax:name="Chart0_Labels_FontBold" ax:value="0"/>
  <ax:ocxPr ax:name="Chart0_DataLine_IsSet" ax:value="10"/>
  <ax:ocxPr ax:name="Chart0_DataLine_ColorR" ax:value="0.2666667"/>
  <ax:ocxPr ax:name="Chart0_DataLine_ColorG" ax:value="0.3372549"/>
  <ax:ocxPr ax:name="Chart0_DataLine_ColorB" ax:value="0.5803922"/>
  <ax:ocxPr ax:name="Chart0_DataLine_LineStyle" ax:value="2"/>
  <ax:ocxPr ax:name="Chart0_DataLine_ThicknessIsSet" ax:value="2"/>
  <ax:ocxPr ax:name="Chart0_DataLine_ThicknessValue" ax:value="2"/>
  <ax:ocxPr ax:name="Chart0_DataLine_ThicknessActualValue" ax:value="2"/>
  <ax:ocxPr ax:name="Chart0_DataLine_Visible" ax:value="255"/>
  <ax:ocxPr ax:name="Chart0_Needle_IsSet" ax:value="2"/>
  <ax:ocxPr ax:name="Chart0_Needle_ColorR" ax:value="0.2666667"/>
  <ax:ocxPr ax:name="Chart0_Needle_ColorG" ax:value="0.3372549"/>
  <ax:ocxPr ax:name="Chart0_Needle_ColorB" ax:value="0.5803922"/>
  <ax:ocxPr ax:name="Chart0_Needle_LineStyle" ax:value="2"/>
  <ax:ocxPr ax:name="Chart0_Needle_ThicknessIsSet" ax:value="0"/>
  <ax:ocxPr ax:name="Chart0_Needle_ThicknessValue" ax:value="2"/>
  <ax:ocxPr ax:name="Chart0_Needle_ThicknessActualValue" ax:value="2"/>
  <ax:ocxPr ax:name="Chart0_Area_IsSet" ax:value="0"/>
  <ax:ocxPr ax:name="Chart0_Area_BackColorR" ax:value="0.4352941"/>
  <ax:ocxPr ax:name="Chart0_Area_BackColorG" ax:value="0.4941176"/>
  <ax:ocxPr ax:name="Chart0_Area_BackColorB" ax:value="0.7019608"/>
  <ax:ocxPr ax:name="Chart0_Area_ForeColorR" ax:value="0.4352941"/>
  <ax:ocxPr ax:name="Chart0_Area_ForeColorG" ax:value="0.4941176"/>
  <ax:ocxPr ax:name="Chart0_Area_ForeColorB" ax:value="0.7019608"/>
  <ax:ocxPr ax:name="Chart0_Area_File" ax:value=""/>
  <ax:ocxPr ax:name="Chart0_Area_GradientIsSet" ax:value="0"/>
  <ax:ocxPr ax:name="Chart0_Area_ImageFitStyle" ax:value="2"/>
  <ax:ocxPr ax:name="Chart0_Area_Pattern" ax:value="2"/>
  <ax:ocxPr ax:name="Chart0_Area_Type" ax:value="2"/>
  <ax:ocxPr ax:name="Chart0_Area_XIsSet" ax:value="0"/>
  <ax:ocxPr ax:name="Chart0_Area_XValue" ax:value="0"/>
  <ax:ocxPr ax:name="Chart0_Area_XActualValue" ax:value="0"/>
  <ax:ocxPr ax:name="Chart0_Area_YIsSet" ax:value="0"/>
  <ax:ocxPr ax:name="Chart0_Area_YValue" ax:value="0"/>
  <ax:ocxPr ax:name="Chart0_Area_YActualValue" ax:value="0"/>
  <ax:ocxPr ax:name="Chart0_Marker_IsSet" ax:value="6"/>
  <ax:ocxPr ax:name="Chart0_Marker_SizeIsSet" ax:value="2"/>
  <ax:ocxPr ax:name="Chart0_Marker_SizeValue" ax:value="2.2222223282"/>
  <ax:ocxPr ax:name="Chart0_Marker_SizeActualValue" ax:value="2.2222223282"/>
  <ax:ocxPr ax:name="Chart0_Marker_Symbol" ax:value="1"/>
  <ax:ocxPr ax:name="Chart0_Marker_Visible" ax:value="0"/>
  <ax:ocxPr ax:name="Chart0_BubbleSizeIsSet" ax:value="0"/>
  <ax:ocxPr ax:name="Chart0_BubbleSizeValue" ax:value="14"/>
  <ax:ocxPr ax:name="Chart0_BubbleSizeActualValue" ax:value="14"/>
  <ax:ocxPr ax:name="Crdb64nByte" ax:value="4096"/>
  <ax:ocxPr ax:name="Crdb640" ax:value="AQEAAQD//v8AAAAAAAAAAAACAAIA//7/BV8AYQBnAGUAMQD//v8EXwBhAGcAZQD//v8HQgBFAFMAVAAyAC4AMAAAAAAAAAAAABAAAAAAAAAAEAAAAAAAAAAQAAkAAAAAAAAAAAAYQAAAAAAAAChAAAAAAAAAMkAAAAAAAAA4QAAAAAAAAEFAAAAAAAAARkAAAAAAAABLQAAAAAAAAFBAAAAAAACAUkAAAAAAAAAAAAAAAAACAP/+/xVfAEUAZgBmAGUAYwB0AGkAdgBlAG4AZQBzAHMAXwBfAE0AZQBhAG4AOQD//v8UXwBFAGYAZgBlAGMAdABpAHYAZQBuAGUAcwBzAF8AXwBNAGUAYQBuAP/+/whCAEUAUwBUADEAMQAuADAAAAAAAAAAAAAQAAAAAAAAABAAAAAAAAAAEAAJAAAAAAAAAAAAAECE837jOI4LQJpOOcYYYxBAAAAAAACAEUA6xUUWspARQH3xoDQv/hBAycnvLd/yEECtWEV9Z6MQQAAAAAAAgA5AAAAAAAAAAAAAAAAAAgABAAEAAAABAAAAAQAAAAIAAAAAAAAAAAAAAAAAAAAQQAAAAAAAAAAAAAAAAAAAAAAAAAAAAAAAAAAAAAAAAAAAAP/+/wdCAEUAUwBUADIALgAwAP/+/wAAAP/+/wVfAGEAZwBlADEACQABAAAAAQAAAAEAAAACAAAAAAAAAAAAAAAAAAAAEEAAAAAAAAAAAAAAAAAAAAAAAAAAAAAAAAAAAAAAAAAAAAD//v8IQgBFAFMAVAAxADEALgAwAP/+/wAAAP/+/xVfAEUAZgBmAGUAYwB0AGkAdgBlAG4AZQBzAHMAXwBfAE0AZQBhAG4AOQAAAA=="/>
  <ax:ocxPr ax:name="Crdb64nProp" ax:value="1"/>
  <ax:ocxPr ax:name="Dimension" ax:value="0"/>
  <ax:ocxPr ax:name="HAxis_XIsSet" ax:value="0"/>
  <ax:ocxPr ax:name="HAxis_XValue" ax:value="57.6503486633301"/>
  <ax:ocxPr ax:name="HAxis_XActualValue" ax:value="57.6503486633301"/>
  <ax:ocxPr ax:name="HAxis_YIsSet" ax:value="0"/>
  <ax:ocxPr ax:name="HAxis_YValue" ax:value="11.4400024414063"/>
  <ax:ocxPr ax:name="HAxis_YActualValue" ax:value="11.4400024414063"/>
  <ax:ocxPr ax:name="HAxis_ZIsSet" ax:value="0"/>
  <ax:ocxPr ax:name="HAxis_ZValue" ax:value="0"/>
  <ax:ocxPr ax:name="HAxis_ZActualValue" ax:value="0"/>
  <ax:ocxPr ax:name="HAxis_HeightIsSet" ax:value="0"/>
  <ax:ocxPr ax:name="HAxis_HeightValue" ax:value="56.1403732299805"/>
  <ax:ocxPr ax:name="HAxis_HeightActualValue" ax:value="56.1403732299805"/>
  <ax:ocxPr ax:name="HAxis_WidthIsSet" ax:value="0"/>
  <ax:ocxPr ax:name="HAxis_WidthValue" ax:value="538.666606903076"/>
  <ax:ocxPr ax:name="HAxis_WidthActualValue" ax:value="538.666606903076"/>
  <ax:ocxPr ax:name="HAxis_AxisRole" ax:value="1"/>
  <ax:ocxPr ax:name="HAxis_Grid_IsSet" ax:value="0"/>
  <ax:ocxPr ax:name="HAxis_Grid_ColorR" ax:value="0.9019608"/>
  <ax:ocxPr ax:name="HAxis_Grid_ColorG" ax:value="0.9019608"/>
  <ax:ocxPr ax:name="HAxis_Grid_ColorB" ax:value="0.9019608"/>
  <ax:ocxPr ax:name="HAxis_Grid_ThicknessIsSet" ax:value="0"/>
  <ax:ocxPr ax:name="HAxis_Grid_ThicknessValue" ax:value="1"/>
  <ax:ocxPr ax:name="HAxis_Grid_ThicknessActualValue" ax:value="1"/>
  <ax:ocxPr ax:name="HAxis_GroupSpacing_IsSet" ax:value="0"/>
  <ax:ocxPr ax:name="HAxis_GroupSpacing_Value" ax:value="3"/>
  <ax:ocxPr ax:name="HAxis_GroupSpacing_ActualValue" ax:value="3"/>
  <ax:ocxPr ax:name="HAxis_Label_IsSet" ax:value="1024"/>
  <ax:ocxPr ax:name="HAxis_Label_FontIsSet" ax:value="0"/>
  <ax:ocxPr ax:name="HAxis_Label_FontHtIsSet" ax:value="0"/>
  <ax:ocxPr ax:name="HAxis_Label_FontHtValue" ax:value="10"/>
  <ax:ocxPr ax:name="HAxis_Label_FontHtActualValue" ax:value="9.6"/>
  <ax:ocxPr ax:name="HAxis_Label_FontBold" ax:value="0"/>
  <ax:ocxPr ax:name="HAxis_Label_Visible" ax:value="255"/>
  <ax:ocxPr ax:name="HAxis_Value_IsSet" ax:value="1024"/>
  <ax:ocxPr ax:name="HAxis_Value_FontIsSet" ax:value="0"/>
  <ax:ocxPr ax:name="HAxis_Value_FontHtIsSet" ax:value="0"/>
  <ax:ocxPr ax:name="HAxis_Value_FontHtValue" ax:value="9"/>
  <ax:ocxPr ax:name="HAxis_Value_FontHtActualValue" ax:value="9"/>
  <ax:ocxPr ax:name="HAxis_Value_FontBold" ax:value="0"/>
  <ax:ocxPr ax:name="HAxis_Value_Visible" ax:value="255"/>
  <ax:ocxPr ax:name="HAxis_GroupLabel_IsSet" ax:value="0"/>
  <ax:ocxPr ax:name="HAxis_GroupLabel_FontIsSet" ax:value="0"/>
  <ax:ocxPr ax:name="HAxis_GroupLabel_FontHtIsSet" ax:value="0"/>
  <ax:ocxPr ax:name="HAxis_GroupLabel_FontHtValue" ax:value="10"/>
  <ax:ocxPr ax:name="HAxis_GroupLabel_FontHtActualValue" ax:value="10"/>
  <ax:ocxPr ax:name="HAxis_GroupLabel_FontBold" ax:value="0"/>
  <ax:ocxPr ax:name="HAxis_GroupValue_IsSet" ax:value="0"/>
  <ax:ocxPr ax:name="HAxis_GroupValue_FontIsSet" ax:value="0"/>
  <ax:ocxPr ax:name="HAxis_GroupValue_FontHtIsSet" ax:value="0"/>
  <ax:ocxPr ax:name="HAxis_GroupValue_FontHtValue" ax:value="9"/>
  <ax:ocxPr ax:name="HAxis_GroupValue_FontHtActualValue" ax:value="9"/>
  <ax:ocxPr ax:name="HAxis_GroupValue_FontBold" ax:value="0"/>
  <ax:ocxPr ax:name="HAxis_MajorTick_IsSet" ax:value="0"/>
  <ax:ocxPr ax:name="HAxis_MajorTick_ColorR" ax:value="0.5960785"/>
  <ax:ocxPr ax:name="HAxis_MajorTick_ColorG" ax:value="0.6196079"/>
  <ax:ocxPr ax:name="HAxis_MajorTick_ColorB" ax:value="0.6313726"/>
  <ax:ocxPr ax:name="HAxis_MajorTick_ThicknessIsSet" ax:value="2"/>
  <ax:ocxPr ax:name="HAxis_MajorTick_ThicknessValue" ax:value="1"/>
  <ax:ocxPr ax:name="HAxis_MajorTick_ThicknessActualValue" ax:value="1"/>
  <ax:ocxPr ax:name="HAxis_MinorTick_IsSet" ax:value="8"/>
  <ax:ocxPr ax:name="HAxis_MinorTick_ColorR" ax:value="0.5960785"/>
  <ax:ocxPr ax:name="HAxis_MinorTick_ColorG" ax:value="0.6196079"/>
  <ax:ocxPr ax:name="HAxis_MinorTick_ColorB" ax:value="0.6313726"/>
  <ax:ocxPr ax:name="HAxis_MinorTick_ThicknessIsSet" ax:value="2"/>
  <ax:ocxPr ax:name="HAxis_MinorTick_ThicknessValue" ax:value="1"/>
  <ax:ocxPr ax:name="HAxis_MinorTick_ThicknessActualValue" ax:value="1"/>
  <ax:ocxPr ax:name="HAxis_MinorTick_Visible" ax:value="0"/>
  <ax:ocxPr ax:name="HAxis_Line_IsSet" ax:value="8"/>
  <ax:ocxPr ax:name="HAxis_Line_ColorR" ax:value="0.5960785"/>
  <ax:ocxPr ax:name="HAxis_Line_ColorG" ax:value="0.6196079"/>
  <ax:ocxPr ax:name="HAxis_Line_ColorB" ax:value="0.6313726"/>
  <ax:ocxPr ax:name="HAxis_Line_ThicknessIsSet" ax:value="0"/>
  <ax:ocxPr ax:name="HAxis_Line_ThicknessValue" ax:value="1"/>
  <ax:ocxPr ax:name="HAxis_Line_ThicknessActualValue" ax:value="1"/>
  <ax:ocxPr ax:name="HAxis_Line_Visible" ax:value="0"/>
  <ax:ocxPr ax:name="HAxis_Orientation" ax:value="3"/>
  <ax:ocxPr ax:name="HAxis_ChartDimension" ax:value="1"/>
  <ax:ocxPr ax:name="HAxis_AxisPosition" ax:value="3"/>
  <ax:ocxPr ax:name="HAxis_AxisStyle" ax:value="3"/>
  <ax:ocxPr ax:name="HAxis_Maximum" ax:value="80"/>
  <ax:ocxPr ax:name="HAxis_MajorTickCount" ax:value="9"/>
  <ax:ocxPr ax:name="HAxis_MinorTickCount" ax:value="4"/>
  <ax:ocxPr ax:name="HAxis_ScrollBarVisible" ax:value="0"/>
  <ax:ocxPr ax:name="HAxis_TruncationThreshold" ax:value="0"/>
  <ax:ocxPr ax:name="HAxis_StartOffset_IsSet" ax:value="0"/>
  <ax:ocxPr ax:name="HAxis_StartOffset_Value" ax:value="3"/>
  <ax:ocxPr ax:name="HAxis_StartOffset_ActualValue" ax:value="3"/>
  <ax:ocxPr ax:name="HAxis_EndOffset_IsSet" ax:value="0"/>
  <ax:ocxPr ax:name="HAxis_EndOffset_Value" ax:value="3"/>
  <ax:ocxPr ax:name="HAxis_EndOffset_ActualValue" ax:value="3"/>
  <ax:ocxPr ax:name="HAxis_TickLength_IsSet" ax:value="0"/>
  <ax:ocxPr ax:name="HAxis_TickLength_Value" ax:value="3"/>
  <ax:ocxPr ax:name="HAxis_TickLength_ActualValue" ax:value="3"/>
  <ax:ocxPr ax:name="HAxis_AxisLength_IsSet" ax:value="0"/>
  <ax:ocxPr ax:name="HAxis_AxisLength_Value" ax:value="3"/>
  <ax:ocxPr ax:name="HAxis_AxisLength_ActualValue" ax:value="3"/>
  <ax:ocxPr ax:name="VAxis_XIsSet" ax:value="0"/>
  <ax:ocxPr ax:name="VAxis_XValue" ax:value="17.4718132019043"/>
  <ax:ocxPr ax:name="VAxis_XActualValue" ax:value="17.4718132019043"/>
  <ax:ocxPr ax:name="VAxis_YIsSet" ax:value="0"/>
  <ax:ocxPr ax:name="VAxis_YValue" ax:value="68.2852401733398"/>
  <ax:ocxPr ax:name="VAxis_YActualValue" ax:value="68.2852401733398"/>
  <ax:ocxPr ax:name="VAxis_ZIsSet" ax:value="0"/>
  <ax:ocxPr ax:name="VAxis_ZValue" ax:value="0"/>
  <ax:ocxPr ax:name="VAxis_ZActualValue" ax:value="0"/>
  <ax:ocxPr ax:name="VAxis_HeightIsSet" ax:value="0"/>
  <ax:ocxPr ax:name="VAxis_HeightValue" ax:value="492.274757385254"/>
  <ax:ocxPr ax:name="VAxis_HeightActualValue" ax:value="492.274757385254"/>
  <ax:ocxPr ax:name="VAxis_WidthIsSet" ax:value="0"/>
  <ax:ocxPr ax:name="VAxis_WidthValue" ax:value="160.653018951416"/>
  <ax:ocxPr ax:name="VAxis_WidthActualValue" ax:value="160.653018951416"/>
  <ax:ocxPr ax:name="VAxis_Grid_IsSet" ax:value="0"/>
  <ax:ocxPr ax:name="VAxis_Grid_ColorR" ax:value="0.9019608"/>
  <ax:ocxPr ax:name="VAxis_Grid_ColorG" ax:value="0.9019608"/>
  <ax:ocxPr ax:name="VAxis_Grid_ColorB" ax:value="0.9019608"/>
  <ax:ocxPr ax:name="VAxis_Grid_ThicknessIsSet" ax:value="0"/>
  <ax:ocxPr ax:name="VAxis_Grid_ThicknessValue" ax:value="1"/>
  <ax:ocxPr ax:name="VAxis_Grid_ThicknessActualValue" ax:value="1"/>
  <ax:ocxPr ax:name="VAxis_GroupSpacing_IsSet" ax:value="0"/>
  <ax:ocxPr ax:name="VAxis_GroupSpacing_Value" ax:value="3"/>
  <ax:ocxPr ax:name="VAxis_GroupSpacing_ActualValue" ax:value="3"/>
  <ax:ocxPr ax:name="VAxis_Label_IsSet" ax:value="1024"/>
  <ax:ocxPr ax:name="VAxis_Label_FontIsSet" ax:value="0"/>
  <ax:ocxPr ax:name="VAxis_Label_FontHtIsSet" ax:value="0"/>
  <ax:ocxPr ax:name="VAxis_Label_FontHtValue" ax:value="10"/>
  <ax:ocxPr ax:name="VAxis_Label_FontHtActualValue" ax:value="9.6"/>
  <ax:ocxPr ax:name="VAxis_Label_FontBold" ax:value="0"/>
  <ax:ocxPr ax:name="VAxis_Label_Visible" ax:value="255"/>
  <ax:ocxPr ax:name="VAxis_Value_IsSet" ax:value="1024"/>
  <ax:ocxPr ax:name="VAxis_Value_FontIsSet" ax:value="0"/>
  <ax:ocxPr ax:name="VAxis_Value_FontHtIsSet" ax:value="0"/>
  <ax:ocxPr ax:name="VAxis_Value_FontHtValue" ax:value="9"/>
  <ax:ocxPr ax:name="VAxis_Value_FontHtActualValue" ax:value="9"/>
  <ax:ocxPr ax:name="VAxis_Value_FontBold" ax:value="0"/>
  <ax:ocxPr ax:name="VAxis_Value_Visible" ax:value="255"/>
  <ax:ocxPr ax:name="VAxis_GroupLabel_IsSet" ax:value="0"/>
  <ax:ocxPr ax:name="VAxis_GroupLabel_FontIsSet" ax:value="0"/>
  <ax:ocxPr ax:name="VAxis_GroupLabel_FontHtIsSet" ax:value="0"/>
  <ax:ocxPr ax:name="VAxis_GroupLabel_FontHtValue" ax:value="10"/>
  <ax:ocxPr ax:name="VAxis_GroupLabel_FontHtActualValue" ax:value="10"/>
  <ax:ocxPr ax:name="VAxis_GroupLabel_FontBold" ax:value="0"/>
  <ax:ocxPr ax:name="VAxis_GroupValue_IsSet" ax:value="0"/>
  <ax:ocxPr ax:name="VAxis_GroupValue_FontIsSet" ax:value="0"/>
  <ax:ocxPr ax:name="VAxis_GroupValue_FontHtIsSet" ax:value="0"/>
  <ax:ocxPr ax:name="VAxis_GroupValue_FontHtValue" ax:value="9"/>
  <ax:ocxPr ax:name="VAxis_GroupValue_FontHtActualValue" ax:value="9"/>
  <ax:ocxPr ax:name="VAxis_GroupValue_FontBold" ax:value="0"/>
  <ax:ocxPr ax:name="VAxis_MajorTick_IsSet" ax:value="0"/>
  <ax:ocxPr ax:name="VAxis_MajorTick_ColorR" ax:value="0.5960785"/>
  <ax:ocxPr ax:name="VAxis_MajorTick_ColorG" ax:value="0.6196079"/>
  <ax:ocxPr ax:name="VAxis_MajorTick_ColorB" ax:value="0.6313726"/>
  <ax:ocxPr ax:name="VAxis_MajorTick_ThicknessIsSet" ax:value="2"/>
  <ax:ocxPr ax:name="VAxis_MajorTick_ThicknessValue" ax:value="1"/>
  <ax:ocxPr ax:name="VAxis_MajorTick_ThicknessActualValue" ax:value="1"/>
  <ax:ocxPr ax:name="VAxis_MinorTick_IsSet" ax:value="8"/>
  <ax:ocxPr ax:name="VAxis_MinorTick_ColorR" ax:value="0.5960785"/>
  <ax:ocxPr ax:name="VAxis_MinorTick_ColorG" ax:value="0.6196079"/>
  <ax:ocxPr ax:name="VAxis_MinorTick_ColorB" ax:value="0.6313726"/>
  <ax:ocxPr ax:name="VAxis_MinorTick_ThicknessIsSet" ax:value="2"/>
  <ax:ocxPr ax:name="VAxis_MinorTick_ThicknessValue" ax:value="1"/>
  <ax:ocxPr ax:name="VAxis_MinorTick_ThicknessActualValue" ax:value="1"/>
  <ax:ocxPr ax:name="VAxis_MinorTick_Visible" ax:value="0"/>
  <ax:ocxPr ax:name="VAxis_Line_IsSet" ax:value="8"/>
  <ax:ocxPr ax:name="VAxis_Line_ColorR" ax:value="0.5960785"/>
  <ax:ocxPr ax:name="VAxis_Line_ColorG" ax:value="0.6196079"/>
  <ax:ocxPr ax:name="VAxis_Line_ColorB" ax:value="0.6313726"/>
  <ax:ocxPr ax:name="VAxis_Line_ThicknessIsSet" ax:value="0"/>
  <ax:ocxPr ax:name="VAxis_Line_ThicknessValue" ax:value="1"/>
  <ax:ocxPr ax:name="VAxis_Line_ThicknessActualValue" ax:value="1"/>
  <ax:ocxPr ax:name="VAxis_Line_Visible" ax:value="0"/>
  <ax:ocxPr ax:name="VAxis_AxisPosition" ax:value="1"/>
  <ax:ocxPr ax:name="VAxis_AxisStyle" ax:value="3"/>
  <ax:ocxPr ax:name="VAxis_Minimum" ax:value="2"/>
  <ax:ocxPr ax:name="VAxis_Maximum" ax:value="4.5"/>
  <ax:ocxPr ax:name="VAxis_MajorTickCount" ax:value="6"/>
  <ax:ocxPr ax:name="VAxis_MinorTickCount" ax:value="4"/>
  <ax:ocxPr ax:name="VAxis_ScrollBarVisible" ax:value="0"/>
  <ax:ocxPr ax:name="VAxis_TruncationThreshold" ax:value="0"/>
  <ax:ocxPr ax:name="VAxis_StartOffset_IsSet" ax:value="0"/>
  <ax:ocxPr ax:name="VAxis_StartOffset_Value" ax:value="3"/>
  <ax:ocxPr ax:name="VAxis_StartOffset_ActualValue" ax:value="3"/>
  <ax:ocxPr ax:name="VAxis_EndOffset_IsSet" ax:value="0"/>
  <ax:ocxPr ax:name="VAxis_EndOffset_Value" ax:value="3"/>
  <ax:ocxPr ax:name="VAxis_EndOffset_ActualValue" ax:value="3"/>
  <ax:ocxPr ax:name="VAxis_TickLength_IsSet" ax:value="0"/>
  <ax:ocxPr ax:name="VAxis_TickLength_Value" ax:value="3"/>
  <ax:ocxPr ax:name="VAxis_TickLength_ActualValue" ax:value="3"/>
  <ax:ocxPr ax:name="VAxis_AppendLabelStatistic" ax:value="255"/>
  <ax:ocxPr ax:name="VAxis_AxisLength_IsSet" ax:value="0"/>
  <ax:ocxPr ax:name="VAxis_AxisLength_Value" ax:value="3"/>
  <ax:ocxPr ax:name="VAxis_AxisLength_ActualValue" ax:value="3"/>
  <ax:ocxPr ax:name="TranslationX" ax:value="-5.960464E-08"/>
  <ax:ocxPr ax:name="TranslationY" ax:value="-9.795934E-03"/>
  <ax:ocxPr ax:name="ScaleX" ax:value="0.9795917"/>
  <ax:ocxPr ax:name="ScaleY" ax:value="0.9795917"/>
  <ax:ocxPr ax:name="ScaleZ" ax:value="0.9795917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4753423770"/>
  <ax:ocxPr ax:name="PATTERNSTRIP" ax:value=""/>
  <ax:ocxPr ax:name="DISABLEDRILLDOWN" ax:value="YES"/>
  <ax:ocxPr ax:name="StyleBy" ax:value="Chart"/>
  <ax:ocxPr ax:name="View2D" ax:value="255"/>
  <ax:ocxPr ax:name="NumberofLegends" ax:value="1"/>
  <ax:ocxPr ax:name="Legend1_ChartCount" ax:value="1"/>
  <ax:ocxPr ax:name="Legend1_Chart0" ax:value="0"/>
  <ax:ocxPr ax:name="Legend1_LegendWndVisible" ax:value="2"/>
  <ax:ocxPr ax:name="Legend1_Backplane_Border" ax:value="1"/>
  <ax:ocxPr ax:name="Legend1_Backplane_Background_IsSet" ax:value="64"/>
  <ax:ocxPr ax:name="Legend1_Backplane_Background_BackColorR" ax:value="1"/>
  <ax:ocxPr ax:name="Legend1_Backplane_Background_BackColorG" ax:value="1"/>
  <ax:ocxPr ax:name="Legend1_Backplane_Background_BackColorB" ax:value="1"/>
  <ax:ocxPr ax:name="Legend1_Backplane_Background_ForeColorR" ax:value="1"/>
  <ax:ocxPr ax:name="Legend1_Backplane_Background_ForeColorG" ax:value="1"/>
  <ax:ocxPr ax:name="Legend1_Backplane_Background_ForeColorB" ax:value="1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Visible" ax:value="0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.8196079"/>
  <ax:ocxPr ax:name="Legend1_Backplane_BorderColorG" ax:value="0.8196079"/>
  <ax:ocxPr ax:name="Legend1_Backplane_BorderColorB" ax:value="0.8196079"/>
  <ax:ocxPr ax:name="Legend1_Backplane_ShadowColorR" ax:value="0.8196079"/>
  <ax:ocxPr ax:name="Legend1_Backplane_ShadowColorG" ax:value="0.8196079"/>
  <ax:ocxPr ax:name="Legend1_Backplane_ShadowColorB" ax:value="0.8196079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0"/>
  <ax:ocxPr ax:name="Legend1_Title_FontHtActualValue" ax:value="10"/>
  <ax:ocxPr ax:name="Legend1_Title_FontBold" ax:value="0"/>
  <ax:ocxPr ax:name="Legend1_Title_Opaque" ax:value="0"/>
  <ax:ocxPr ax:name="Legend1_TitlePosition" ax:value="6"/>
  <ax:ocxPr ax:name="Legend1_Labels_IsSet" ax:value="64"/>
  <ax:ocxPr ax:name="Legend1_Labels_FontIsSet" ax:value="0"/>
  <ax:ocxPr ax:name="Legend1_Labels_FontHtIsSet" ax:value="0"/>
  <ax:ocxPr ax:name="Legend1_Labels_FontHtValue" ax:value="9"/>
  <ax:ocxPr ax:name="Legend1_Labels_FontHtActualValue" ax:value="9"/>
  <ax:ocxPr ax:name="Legend1_Labels_FontBold" ax:value="0"/>
  <ax:ocxPr ax:name="Legend1_Labels_Opaque" ax:value="0"/>
  <ax:ocxPr ax:name="Legend1_LayoutOrder" ax:value="3"/>
  <ax:ocxPr ax:name="Anno_Enabled" ax:value="0"/>
</ax:ocx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ebmd.com/drugs/drug-63163-Adderall+oral.aspx?drugid=63163&amp;drugname=Adderall+oral&amp;source=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hackathon 2016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Ganga|JYOTI|KARTHIK|MADHUsudhan|SAKSHI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753598" cy="2895600"/>
          </a:xfrm>
        </p:spPr>
        <p:txBody>
          <a:bodyPr/>
          <a:lstStyle/>
          <a:p>
            <a:r>
              <a:rPr lang="en-US" dirty="0" smtClean="0"/>
              <a:t>Predicting Drug Effects Using Text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381000"/>
            <a:ext cx="9220201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Validating Drug effects</a:t>
            </a:r>
            <a:br>
              <a:rPr lang="en-US" dirty="0" smtClean="0"/>
            </a:br>
            <a:r>
              <a:rPr lang="en-US" dirty="0" smtClean="0"/>
              <a:t>Cluster 1: Age Vs Satisfaction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74745"/>
              </p:ext>
            </p:extLst>
          </p:nvPr>
        </p:nvGraphicFramePr>
        <p:xfrm>
          <a:off x="12717105" y="2651440"/>
          <a:ext cx="73073" cy="391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073"/>
              </a:tblGrid>
              <a:tr h="391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067" name="SASGraph1" r:id="rId2" imgW="4648320" imgH="3774960"/>
        </mc:Choice>
        <mc:Fallback>
          <p:control name="SASGraph1" r:id="rId2" imgW="4648320" imgH="3774960">
            <p:pic>
              <p:nvPicPr>
                <p:cNvPr id="13" name="SASGraph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3812" y="2133600"/>
                  <a:ext cx="4648200" cy="37750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8" name="SASGraph2" r:id="rId3" imgW="4724280" imgH="3774960"/>
        </mc:Choice>
        <mc:Fallback>
          <p:control name="SASGraph2" r:id="rId3" imgW="4724280" imgH="3774960">
            <p:pic>
              <p:nvPicPr>
                <p:cNvPr id="19" name="SASGrap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780212" y="2133600"/>
                  <a:ext cx="4724400" cy="3775074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0795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5479" y="-29308"/>
            <a:ext cx="9144001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Validating Drug effects</a:t>
            </a:r>
            <a:br>
              <a:rPr lang="en-US" dirty="0" smtClean="0"/>
            </a:br>
            <a:r>
              <a:rPr lang="en-US" dirty="0"/>
              <a:t>For cluster 2: Age v/s drug effects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49993"/>
              </p:ext>
            </p:extLst>
          </p:nvPr>
        </p:nvGraphicFramePr>
        <p:xfrm>
          <a:off x="12525055" y="1829371"/>
          <a:ext cx="6822398" cy="308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2398"/>
              </a:tblGrid>
              <a:tr h="308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087" name="SASGraph2" r:id="rId2" imgW="5410080" imgH="4281480"/>
        </mc:Choice>
        <mc:Fallback>
          <p:control name="SASGraph2" r:id="rId2" imgW="5410080" imgH="4281480">
            <p:pic>
              <p:nvPicPr>
                <p:cNvPr id="2" name="SASGraph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4212" y="1752601"/>
                  <a:ext cx="5410199" cy="428185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88" name="SASGraph1" r:id="rId3" imgW="4678200" imgH="4357800"/>
        </mc:Choice>
        <mc:Fallback>
          <p:control name="SASGraph1" r:id="rId3" imgW="4678200" imgH="4357800">
            <p:pic>
              <p:nvPicPr>
                <p:cNvPr id="5" name="SASGrap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932612" y="1676400"/>
                  <a:ext cx="4678043" cy="435805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418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en-US" dirty="0" smtClean="0"/>
              <a:t>R Word Cloud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895204"/>
            <a:ext cx="5334000" cy="382959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88" y="1906020"/>
            <a:ext cx="6104524" cy="3808980"/>
          </a:xfrm>
        </p:spPr>
      </p:pic>
      <p:sp>
        <p:nvSpPr>
          <p:cNvPr id="8" name="TextBox 7"/>
          <p:cNvSpPr txBox="1"/>
          <p:nvPr/>
        </p:nvSpPr>
        <p:spPr>
          <a:xfrm>
            <a:off x="1065212" y="6025634"/>
            <a:ext cx="28194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Cluster 1: Children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32612" y="5911334"/>
            <a:ext cx="30480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Cluster 2: Overall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5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>
            <a:normAutofit/>
          </a:bodyPr>
          <a:lstStyle/>
          <a:p>
            <a:r>
              <a:rPr lang="en-US" dirty="0"/>
              <a:t>Cross </a:t>
            </a:r>
            <a:r>
              <a:rPr lang="en-US" dirty="0" smtClean="0"/>
              <a:t>Validation of Final Results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https://www.drugs.com/adderall.html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1371600"/>
            <a:ext cx="9220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753598" cy="28956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1.Crawling User info including reviews and ratings</a:t>
            </a:r>
          </a:p>
          <a:p>
            <a:pPr marL="463550" lvl="2" indent="0">
              <a:buNone/>
            </a:pPr>
            <a:r>
              <a:rPr lang="en-US" dirty="0" smtClean="0"/>
              <a:t>   Unstructured data to Structured</a:t>
            </a:r>
            <a:br>
              <a:rPr lang="en-US" dirty="0" smtClean="0"/>
            </a:br>
            <a:endParaRPr lang="en-US" dirty="0" smtClean="0"/>
          </a:p>
          <a:p>
            <a:pPr marL="463550" lvl="2" indent="0">
              <a:buNone/>
            </a:pPr>
            <a:r>
              <a:rPr lang="en-US" sz="2400" dirty="0" smtClean="0"/>
              <a:t>  2. Web Interface</a:t>
            </a:r>
          </a:p>
          <a:p>
            <a:pPr marL="682625" lvl="3" indent="0">
              <a:buNone/>
            </a:pPr>
            <a:r>
              <a:rPr lang="en-US" dirty="0" smtClean="0"/>
              <a:t>User Interface for </a:t>
            </a:r>
            <a:r>
              <a:rPr lang="en-US" dirty="0"/>
              <a:t>data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3. Sentiment Analysis and Text Clustering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prstClr val="white"/>
                </a:solidFill>
              </a:rPr>
              <a:t>Text </a:t>
            </a:r>
            <a:r>
              <a:rPr lang="en-US" dirty="0">
                <a:solidFill>
                  <a:prstClr val="white"/>
                </a:solidFill>
              </a:rPr>
              <a:t>Clustering to identify drug effects</a:t>
            </a:r>
          </a:p>
          <a:p>
            <a:pPr marL="682625" lvl="3" indent="0">
              <a:buNone/>
            </a:pPr>
            <a:r>
              <a:rPr lang="en-US" dirty="0" smtClean="0"/>
              <a:t>Algorithm training with key words for Sentiment Analysis</a:t>
            </a:r>
          </a:p>
          <a:p>
            <a:pPr marL="682625" lvl="3" indent="0">
              <a:buNone/>
            </a:pPr>
            <a:r>
              <a:rPr lang="en-US" dirty="0" smtClean="0"/>
              <a:t>Analyses of Clusters to identify effected age group</a:t>
            </a:r>
            <a:br>
              <a:rPr lang="en-US" dirty="0" smtClean="0"/>
            </a:br>
            <a:r>
              <a:rPr lang="en-US" dirty="0" smtClean="0"/>
              <a:t>Word cloud for visualizing nature of drug effects</a:t>
            </a:r>
          </a:p>
          <a:p>
            <a:pPr lvl="4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447801"/>
            <a:ext cx="8229599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Crawled data from WebMD for </a:t>
            </a:r>
            <a:r>
              <a:rPr lang="en-US" dirty="0">
                <a:hlinkClick r:id="rId2"/>
              </a:rPr>
              <a:t>Adderall </a:t>
            </a:r>
            <a:r>
              <a:rPr lang="en-US" dirty="0" smtClean="0">
                <a:hlinkClick r:id="rId2"/>
              </a:rPr>
              <a:t>oral</a:t>
            </a:r>
            <a:r>
              <a:rPr lang="en-US" dirty="0" smtClean="0"/>
              <a:t> drug</a:t>
            </a:r>
          </a:p>
          <a:p>
            <a:r>
              <a:rPr lang="en-US" dirty="0" smtClean="0"/>
              <a:t>Python, file types from JSON to CSV</a:t>
            </a:r>
          </a:p>
          <a:p>
            <a:r>
              <a:rPr lang="en-US" dirty="0" smtClean="0"/>
              <a:t>Total Reviews: 1666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/>
          <a:lstStyle/>
          <a:p>
            <a:r>
              <a:rPr lang="en-US" dirty="0" smtClean="0"/>
              <a:t>Web Crawling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2" y="4114800"/>
            <a:ext cx="10149840" cy="17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Web Interface: Python, Angular </a:t>
            </a:r>
            <a:r>
              <a:rPr lang="en-US" dirty="0" err="1" smtClean="0"/>
              <a:t>js</a:t>
            </a:r>
            <a:r>
              <a:rPr lang="en-US" dirty="0" smtClean="0"/>
              <a:t>, 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600199"/>
            <a:ext cx="9144000" cy="49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1" y="1371600"/>
            <a:ext cx="9360039" cy="511700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Signals Analysis: Used csv file to do sentiment analysis using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Sentiment Analysis- User Reviews</a:t>
            </a:r>
            <a:br>
              <a:rPr lang="en-US" dirty="0" smtClean="0"/>
            </a:br>
            <a:r>
              <a:rPr lang="en-US" dirty="0" smtClean="0"/>
              <a:t>Technology Used: R</a:t>
            </a:r>
            <a:br>
              <a:rPr lang="en-US" dirty="0" smtClean="0"/>
            </a:br>
            <a:r>
              <a:rPr lang="en-US" dirty="0" smtClean="0"/>
              <a:t>(classified words as positive and negative)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427" y="1905000"/>
            <a:ext cx="484844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2" y="1905000"/>
            <a:ext cx="4754880" cy="37113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 of Reviews: IN 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012" y="5987534"/>
            <a:ext cx="44196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Positive Sentiment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897436"/>
            <a:ext cx="4343400" cy="38175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99212" y="5927467"/>
            <a:ext cx="47244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Negative Sentiment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9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Table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344060"/>
              </p:ext>
            </p:extLst>
          </p:nvPr>
        </p:nvGraphicFramePr>
        <p:xfrm>
          <a:off x="1522411" y="2057400"/>
          <a:ext cx="8998808" cy="2199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702"/>
                <a:gridCol w="2249702"/>
                <a:gridCol w="2249702"/>
                <a:gridCol w="2249702"/>
              </a:tblGrid>
              <a:tr h="370257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Label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 anchor="ctr"/>
                </a:tc>
              </a:tr>
              <a:tr h="658235"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 With Negative Drug Effects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0.124</a:t>
                      </a:r>
                      <a:endParaRPr lang="en-US" dirty="0"/>
                    </a:p>
                  </a:txBody>
                  <a:tcPr anchor="ctr"/>
                </a:tc>
              </a:tr>
              <a:tr h="532335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Well being with few identified Effects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Clustering: Using SAS E Miner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0" y="4495801"/>
            <a:ext cx="11795760" cy="1131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3812" y="5797034"/>
            <a:ext cx="6400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SAS EGP, SAS Text Miner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2" y="1905000"/>
            <a:ext cx="3299291" cy="4114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 Process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2743200"/>
            <a:ext cx="7315200" cy="2276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612" y="6077635"/>
            <a:ext cx="28956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Analyzing Clusters: Enterprise Guide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61012" y="5568434"/>
            <a:ext cx="48006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Formation of Clusters: Enterprise Miner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11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0</TotalTime>
  <Words>157</Words>
  <Application>Microsoft Office PowerPoint</Application>
  <PresentationFormat>Custom</PresentationFormat>
  <Paragraphs>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Times New Roman</vt:lpstr>
      <vt:lpstr>Blue atom design template</vt:lpstr>
      <vt:lpstr>Predicting Drug Effects Using Text Analytics</vt:lpstr>
      <vt:lpstr>Phases of Analysis</vt:lpstr>
      <vt:lpstr>Web Crawling</vt:lpstr>
      <vt:lpstr>Web Interface: Python, Angular js, HTML</vt:lpstr>
      <vt:lpstr>Signals Analysis: Used csv file to do sentiment analysis using Signals</vt:lpstr>
      <vt:lpstr>Sentiment Analysis- User Reviews Technology Used: R (classified words as positive and negative)</vt:lpstr>
      <vt:lpstr>Word Cloud of Reviews: IN R</vt:lpstr>
      <vt:lpstr>Text Clustering: Using SAS E Miner</vt:lpstr>
      <vt:lpstr>Cluster Analysis Process Flow</vt:lpstr>
      <vt:lpstr> Validating Drug effects Cluster 1: Age Vs Satisfaction</vt:lpstr>
      <vt:lpstr>  Validating Drug effects For cluster 2: Age v/s drug effects </vt:lpstr>
      <vt:lpstr>R Word Cloud</vt:lpstr>
      <vt:lpstr>Cross Validation of Final Results https://www.drugs.com/adderall.html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2016-10-01T14:09:13Z</dcterms:created>
  <dcterms:modified xsi:type="dcterms:W3CDTF">2016-10-01T18:29:25Z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