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134806516" r:id="rId5"/>
    <p:sldId id="2147471379" r:id="rId6"/>
    <p:sldId id="2147471378" r:id="rId7"/>
    <p:sldId id="21474713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gchain Agent" id="{F90BE988-6113-4F47-A23F-CBF39E418D68}">
          <p14:sldIdLst/>
        </p14:section>
        <p14:section name="DataFrame Agent" id="{C78F5A13-2914-5E49-8483-8B5345A26DF0}">
          <p14:sldIdLst>
            <p14:sldId id="2134806516"/>
            <p14:sldId id="2147471379"/>
            <p14:sldId id="2147471378"/>
            <p14:sldId id="21474713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0FE45A-7076-C060-3926-02C230FFCD7B}" name="Gartner, David (Cognizant)" initials="GD(" userId="S::930056@cognizant.com::31109c44-657a-4c1f-917c-0cd2083250d2" providerId="AD"/>
  <p188:author id="{99F93FB6-C18C-5FBA-5487-DBE9A471B604}" name="Jennifer Kelly" initials="JK" userId="c+VufwqJC72uMbGB6Qy3ESl4lWVfVYW4DP6fjOUmpX4=" providerId="None"/>
  <p188:author id="{AFF83BBF-8DC2-56B1-7D97-F4B62A6558D1}" name="Holsinger, Sophie (Contractor)" initials="H(" userId="qSv0elhcSqVZ6Und2jvxKda9UaW6eolhxm7dQQjF6aw=" providerId="None"/>
  <p188:author id="{0DF45BD4-5C8A-2E2D-FEE5-54A7402B3C0A}" name="Michelle Loeb" initials="ML" userId="y5thoKV0uDjaThbJPgxbMhWQvDJapLNicr5yuEWdci8=" providerId="None"/>
  <p188:author id="{561DB6D9-3341-C508-291F-4E7B425C4BEE}" name="La Cascia, Lynne (Cognizant)" initials="L(" userId="XzsV+nJzGmSCzj+6LOZ0MUrq7QBF9d0P2TCBTjMm7P4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kki Feuerstein" initials="RF" lastIdx="118" clrIdx="0">
    <p:extLst>
      <p:ext uri="{19B8F6BF-5375-455C-9EA6-DF929625EA0E}">
        <p15:presenceInfo xmlns:p15="http://schemas.microsoft.com/office/powerpoint/2012/main" userId="9696b6c1086d6638" providerId="Windows Live"/>
      </p:ext>
    </p:extLst>
  </p:cmAuthor>
  <p:cmAuthor id="2" name="Alex DiMaio" initials="AD" lastIdx="327" clrIdx="1">
    <p:extLst>
      <p:ext uri="{19B8F6BF-5375-455C-9EA6-DF929625EA0E}">
        <p15:presenceInfo xmlns:p15="http://schemas.microsoft.com/office/powerpoint/2012/main" userId="S::adimaio@tenetpartner.onmicrosoft.com::b1481f74-343d-4e6b-b114-ca2ded61f9f6" providerId="AD"/>
      </p:ext>
    </p:extLst>
  </p:cmAuthor>
  <p:cmAuthor id="3" name="Microsoft Office User" initials="MOU" lastIdx="4" clrIdx="2"/>
  <p:cmAuthor id="4" name="Gartner, David (Cognizant)" initials="GD(" lastIdx="61" clrIdx="3">
    <p:extLst>
      <p:ext uri="{19B8F6BF-5375-455C-9EA6-DF929625EA0E}">
        <p15:presenceInfo xmlns:p15="http://schemas.microsoft.com/office/powerpoint/2012/main" userId="S::930056@cognizant.com::31109c44-657a-4c1f-917c-0cd2083250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8"/>
    <a:srgbClr val="2F78C4"/>
    <a:srgbClr val="06C7CC"/>
    <a:srgbClr val="91B9E5"/>
    <a:srgbClr val="89F9FC"/>
    <a:srgbClr val="2DB820"/>
    <a:srgbClr val="EAC71D"/>
    <a:srgbClr val="B81E2D"/>
    <a:srgbClr val="424242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i, Sanjay (Cognizant)" userId="472b2d0d-c66e-402b-ba7a-eeeb431c5bce" providerId="ADAL" clId="{11D2EA0D-7F2F-4552-B774-B84AD3383648}"/>
    <pc:docChg chg="undo custSel addSld delSld modSld sldOrd modSection">
      <pc:chgData name="Soni, Sanjay (Cognizant)" userId="472b2d0d-c66e-402b-ba7a-eeeb431c5bce" providerId="ADAL" clId="{11D2EA0D-7F2F-4552-B774-B84AD3383648}" dt="2023-09-01T09:31:26.688" v="517" actId="47"/>
      <pc:docMkLst>
        <pc:docMk/>
      </pc:docMkLst>
      <pc:sldChg chg="modSp mod">
        <pc:chgData name="Soni, Sanjay (Cognizant)" userId="472b2d0d-c66e-402b-ba7a-eeeb431c5bce" providerId="ADAL" clId="{11D2EA0D-7F2F-4552-B774-B84AD3383648}" dt="2023-09-01T08:04:51.909" v="495" actId="20577"/>
        <pc:sldMkLst>
          <pc:docMk/>
          <pc:sldMk cId="1385840027" sldId="2134806516"/>
        </pc:sldMkLst>
        <pc:spChg chg="mod">
          <ac:chgData name="Soni, Sanjay (Cognizant)" userId="472b2d0d-c66e-402b-ba7a-eeeb431c5bce" providerId="ADAL" clId="{11D2EA0D-7F2F-4552-B774-B84AD3383648}" dt="2023-09-01T08:03:17.933" v="450" actId="20577"/>
          <ac:spMkLst>
            <pc:docMk/>
            <pc:sldMk cId="1385840027" sldId="2134806516"/>
            <ac:spMk id="15" creationId="{55EC59C0-9CBA-8F4F-A32F-8F05A2B79F1B}"/>
          </ac:spMkLst>
        </pc:spChg>
        <pc:spChg chg="mod">
          <ac:chgData name="Soni, Sanjay (Cognizant)" userId="472b2d0d-c66e-402b-ba7a-eeeb431c5bce" providerId="ADAL" clId="{11D2EA0D-7F2F-4552-B774-B84AD3383648}" dt="2023-09-01T08:04:51.909" v="495" actId="20577"/>
          <ac:spMkLst>
            <pc:docMk/>
            <pc:sldMk cId="1385840027" sldId="2134806516"/>
            <ac:spMk id="17" creationId="{09899AD9-F05F-4448-84EC-C44E5A3155BE}"/>
          </ac:spMkLst>
        </pc:spChg>
      </pc:sldChg>
      <pc:sldChg chg="addSp delSp modSp del mod">
        <pc:chgData name="Soni, Sanjay (Cognizant)" userId="472b2d0d-c66e-402b-ba7a-eeeb431c5bce" providerId="ADAL" clId="{11D2EA0D-7F2F-4552-B774-B84AD3383648}" dt="2023-09-01T09:31:26.688" v="517" actId="47"/>
        <pc:sldMkLst>
          <pc:docMk/>
          <pc:sldMk cId="2790538252" sldId="2134806653"/>
        </pc:sldMkLst>
        <pc:spChg chg="mod">
          <ac:chgData name="Soni, Sanjay (Cognizant)" userId="472b2d0d-c66e-402b-ba7a-eeeb431c5bce" providerId="ADAL" clId="{11D2EA0D-7F2F-4552-B774-B84AD3383648}" dt="2023-09-01T08:03:52.718" v="483" actId="20577"/>
          <ac:spMkLst>
            <pc:docMk/>
            <pc:sldMk cId="2790538252" sldId="2134806653"/>
            <ac:spMk id="2" creationId="{45DA1ECF-BB85-064A-8732-BBBC88BA821A}"/>
          </ac:spMkLst>
        </pc:spChg>
        <pc:spChg chg="add del mod">
          <ac:chgData name="Soni, Sanjay (Cognizant)" userId="472b2d0d-c66e-402b-ba7a-eeeb431c5bce" providerId="ADAL" clId="{11D2EA0D-7F2F-4552-B774-B84AD3383648}" dt="2023-09-01T07:49:03.586" v="120"/>
          <ac:spMkLst>
            <pc:docMk/>
            <pc:sldMk cId="2790538252" sldId="2134806653"/>
            <ac:spMk id="5" creationId="{C80B0FD4-3333-6F59-8998-4758BCDE6A5D}"/>
          </ac:spMkLst>
        </pc:spChg>
        <pc:spChg chg="add del mod">
          <ac:chgData name="Soni, Sanjay (Cognizant)" userId="472b2d0d-c66e-402b-ba7a-eeeb431c5bce" providerId="ADAL" clId="{11D2EA0D-7F2F-4552-B774-B84AD3383648}" dt="2023-09-01T07:49:31.286" v="124" actId="478"/>
          <ac:spMkLst>
            <pc:docMk/>
            <pc:sldMk cId="2790538252" sldId="2134806653"/>
            <ac:spMk id="6" creationId="{5F8E42FF-FD42-9E81-E5D0-D1EDE89C365C}"/>
          </ac:spMkLst>
        </pc:spChg>
        <pc:spChg chg="add del mod">
          <ac:chgData name="Soni, Sanjay (Cognizant)" userId="472b2d0d-c66e-402b-ba7a-eeeb431c5bce" providerId="ADAL" clId="{11D2EA0D-7F2F-4552-B774-B84AD3383648}" dt="2023-09-01T07:49:38.804" v="126" actId="478"/>
          <ac:spMkLst>
            <pc:docMk/>
            <pc:sldMk cId="2790538252" sldId="2134806653"/>
            <ac:spMk id="7" creationId="{3BD8FFD2-0F02-06E4-9C85-3648E02A02D5}"/>
          </ac:spMkLst>
        </pc:spChg>
        <pc:spChg chg="mod">
          <ac:chgData name="Soni, Sanjay (Cognizant)" userId="472b2d0d-c66e-402b-ba7a-eeeb431c5bce" providerId="ADAL" clId="{11D2EA0D-7F2F-4552-B774-B84AD3383648}" dt="2023-09-01T08:02:08.883" v="419" actId="1076"/>
          <ac:spMkLst>
            <pc:docMk/>
            <pc:sldMk cId="2790538252" sldId="2134806653"/>
            <ac:spMk id="9" creationId="{452199C1-6773-6A61-48E2-4BB6E8A0BC97}"/>
          </ac:spMkLst>
        </pc:spChg>
        <pc:spChg chg="mod">
          <ac:chgData name="Soni, Sanjay (Cognizant)" userId="472b2d0d-c66e-402b-ba7a-eeeb431c5bce" providerId="ADAL" clId="{11D2EA0D-7F2F-4552-B774-B84AD3383648}" dt="2023-09-01T07:54:10.058" v="309" actId="1076"/>
          <ac:spMkLst>
            <pc:docMk/>
            <pc:sldMk cId="2790538252" sldId="2134806653"/>
            <ac:spMk id="35" creationId="{1E0D449C-8333-23D5-E777-B316D4D87682}"/>
          </ac:spMkLst>
        </pc:spChg>
        <pc:picChg chg="add del mod">
          <ac:chgData name="Soni, Sanjay (Cognizant)" userId="472b2d0d-c66e-402b-ba7a-eeeb431c5bce" providerId="ADAL" clId="{11D2EA0D-7F2F-4552-B774-B84AD3383648}" dt="2023-09-01T07:52:44.475" v="130" actId="478"/>
          <ac:picMkLst>
            <pc:docMk/>
            <pc:sldMk cId="2790538252" sldId="2134806653"/>
            <ac:picMk id="10" creationId="{9C6808AD-0538-677A-2A5B-1F284A86622F}"/>
          </ac:picMkLst>
        </pc:picChg>
        <pc:picChg chg="add mod">
          <ac:chgData name="Soni, Sanjay (Cognizant)" userId="472b2d0d-c66e-402b-ba7a-eeeb431c5bce" providerId="ADAL" clId="{11D2EA0D-7F2F-4552-B774-B84AD3383648}" dt="2023-09-01T07:54:13.043" v="310" actId="14100"/>
          <ac:picMkLst>
            <pc:docMk/>
            <pc:sldMk cId="2790538252" sldId="2134806653"/>
            <ac:picMk id="12" creationId="{1015F886-96BC-16F4-07E3-0D67580E60C3}"/>
          </ac:picMkLst>
        </pc:picChg>
        <pc:picChg chg="del">
          <ac:chgData name="Soni, Sanjay (Cognizant)" userId="472b2d0d-c66e-402b-ba7a-eeeb431c5bce" providerId="ADAL" clId="{11D2EA0D-7F2F-4552-B774-B84AD3383648}" dt="2023-09-01T07:38:02.678" v="55" actId="478"/>
          <ac:picMkLst>
            <pc:docMk/>
            <pc:sldMk cId="2790538252" sldId="2134806653"/>
            <ac:picMk id="41" creationId="{8B15BB8A-69CE-658C-D9DF-A37A12F12A6F}"/>
          </ac:picMkLst>
        </pc:picChg>
      </pc:sldChg>
      <pc:sldChg chg="del">
        <pc:chgData name="Soni, Sanjay (Cognizant)" userId="472b2d0d-c66e-402b-ba7a-eeeb431c5bce" providerId="ADAL" clId="{11D2EA0D-7F2F-4552-B774-B84AD3383648}" dt="2023-09-01T07:55:04.146" v="312" actId="47"/>
        <pc:sldMkLst>
          <pc:docMk/>
          <pc:sldMk cId="1024738490" sldId="2147471376"/>
        </pc:sldMkLst>
      </pc:sldChg>
      <pc:sldChg chg="ord">
        <pc:chgData name="Soni, Sanjay (Cognizant)" userId="472b2d0d-c66e-402b-ba7a-eeeb431c5bce" providerId="ADAL" clId="{11D2EA0D-7F2F-4552-B774-B84AD3383648}" dt="2023-09-01T07:55:04.792" v="314"/>
        <pc:sldMkLst>
          <pc:docMk/>
          <pc:sldMk cId="3978088647" sldId="2147471377"/>
        </pc:sldMkLst>
      </pc:sldChg>
      <pc:sldChg chg="addSp delSp modSp new mod">
        <pc:chgData name="Soni, Sanjay (Cognizant)" userId="472b2d0d-c66e-402b-ba7a-eeeb431c5bce" providerId="ADAL" clId="{11D2EA0D-7F2F-4552-B774-B84AD3383648}" dt="2023-09-01T08:01:11.486" v="357" actId="20577"/>
        <pc:sldMkLst>
          <pc:docMk/>
          <pc:sldMk cId="907271117" sldId="2147471378"/>
        </pc:sldMkLst>
        <pc:spChg chg="add del">
          <ac:chgData name="Soni, Sanjay (Cognizant)" userId="472b2d0d-c66e-402b-ba7a-eeeb431c5bce" providerId="ADAL" clId="{11D2EA0D-7F2F-4552-B774-B84AD3383648}" dt="2023-09-01T08:00:38.796" v="317" actId="478"/>
          <ac:spMkLst>
            <pc:docMk/>
            <pc:sldMk cId="907271117" sldId="2147471378"/>
            <ac:spMk id="2" creationId="{017D9BA9-8B0F-AB05-34D9-9F0AEFA78AB6}"/>
          </ac:spMkLst>
        </pc:spChg>
        <pc:spChg chg="mod">
          <ac:chgData name="Soni, Sanjay (Cognizant)" userId="472b2d0d-c66e-402b-ba7a-eeeb431c5bce" providerId="ADAL" clId="{11D2EA0D-7F2F-4552-B774-B84AD3383648}" dt="2023-09-01T08:01:11.486" v="357" actId="20577"/>
          <ac:spMkLst>
            <pc:docMk/>
            <pc:sldMk cId="907271117" sldId="2147471378"/>
            <ac:spMk id="3" creationId="{D13E3522-9F61-BD13-67DC-519927EC198D}"/>
          </ac:spMkLst>
        </pc:spChg>
        <pc:picChg chg="add del mod ord">
          <ac:chgData name="Soni, Sanjay (Cognizant)" userId="472b2d0d-c66e-402b-ba7a-eeeb431c5bce" providerId="ADAL" clId="{11D2EA0D-7F2F-4552-B774-B84AD3383648}" dt="2023-09-01T08:00:24.903" v="316" actId="22"/>
          <ac:picMkLst>
            <pc:docMk/>
            <pc:sldMk cId="907271117" sldId="2147471378"/>
            <ac:picMk id="7" creationId="{56CACB0D-9EFC-712C-923F-0EEE7D087D48}"/>
          </ac:picMkLst>
        </pc:picChg>
        <pc:picChg chg="add del">
          <ac:chgData name="Soni, Sanjay (Cognizant)" userId="472b2d0d-c66e-402b-ba7a-eeeb431c5bce" providerId="ADAL" clId="{11D2EA0D-7F2F-4552-B774-B84AD3383648}" dt="2023-09-01T08:00:41.210" v="319" actId="478"/>
          <ac:picMkLst>
            <pc:docMk/>
            <pc:sldMk cId="907271117" sldId="2147471378"/>
            <ac:picMk id="9" creationId="{CE1F99F3-ADBC-EB9F-3027-F37B756C7198}"/>
          </ac:picMkLst>
        </pc:picChg>
        <pc:picChg chg="add mod">
          <ac:chgData name="Soni, Sanjay (Cognizant)" userId="472b2d0d-c66e-402b-ba7a-eeeb431c5bce" providerId="ADAL" clId="{11D2EA0D-7F2F-4552-B774-B84AD3383648}" dt="2023-09-01T08:00:53.012" v="322" actId="14100"/>
          <ac:picMkLst>
            <pc:docMk/>
            <pc:sldMk cId="907271117" sldId="2147471378"/>
            <ac:picMk id="11" creationId="{881A0837-895B-0417-C372-D62AC1EC4C71}"/>
          </ac:picMkLst>
        </pc:picChg>
      </pc:sldChg>
      <pc:sldChg chg="del">
        <pc:chgData name="Soni, Sanjay (Cognizant)" userId="472b2d0d-c66e-402b-ba7a-eeeb431c5bce" providerId="ADAL" clId="{11D2EA0D-7F2F-4552-B774-B84AD3383648}" dt="2023-09-01T07:37:52.913" v="50" actId="47"/>
        <pc:sldMkLst>
          <pc:docMk/>
          <pc:sldMk cId="940187552" sldId="2147471378"/>
        </pc:sldMkLst>
      </pc:sldChg>
      <pc:sldChg chg="addSp delSp modSp add mod">
        <pc:chgData name="Soni, Sanjay (Cognizant)" userId="472b2d0d-c66e-402b-ba7a-eeeb431c5bce" providerId="ADAL" clId="{11D2EA0D-7F2F-4552-B774-B84AD3383648}" dt="2023-09-01T09:31:20.911" v="516" actId="1035"/>
        <pc:sldMkLst>
          <pc:docMk/>
          <pc:sldMk cId="1182150706" sldId="2147471379"/>
        </pc:sldMkLst>
        <pc:picChg chg="add del mod">
          <ac:chgData name="Soni, Sanjay (Cognizant)" userId="472b2d0d-c66e-402b-ba7a-eeeb431c5bce" providerId="ADAL" clId="{11D2EA0D-7F2F-4552-B774-B84AD3383648}" dt="2023-09-01T09:30:22.121" v="500" actId="478"/>
          <ac:picMkLst>
            <pc:docMk/>
            <pc:sldMk cId="1182150706" sldId="2147471379"/>
            <ac:picMk id="6" creationId="{29492109-2523-68A3-1197-11D70A9F48FF}"/>
          </ac:picMkLst>
        </pc:picChg>
        <pc:picChg chg="add mod">
          <ac:chgData name="Soni, Sanjay (Cognizant)" userId="472b2d0d-c66e-402b-ba7a-eeeb431c5bce" providerId="ADAL" clId="{11D2EA0D-7F2F-4552-B774-B84AD3383648}" dt="2023-09-01T09:30:25.064" v="502" actId="1076"/>
          <ac:picMkLst>
            <pc:docMk/>
            <pc:sldMk cId="1182150706" sldId="2147471379"/>
            <ac:picMk id="8" creationId="{14B097C5-3D52-C310-DA53-5E239189591C}"/>
          </ac:picMkLst>
        </pc:picChg>
        <pc:picChg chg="add del">
          <ac:chgData name="Soni, Sanjay (Cognizant)" userId="472b2d0d-c66e-402b-ba7a-eeeb431c5bce" providerId="ADAL" clId="{11D2EA0D-7F2F-4552-B774-B84AD3383648}" dt="2023-09-01T09:31:05.970" v="504" actId="21"/>
          <ac:picMkLst>
            <pc:docMk/>
            <pc:sldMk cId="1182150706" sldId="2147471379"/>
            <ac:picMk id="11" creationId="{368C3989-33FC-97D4-843D-AF62DC235D81}"/>
          </ac:picMkLst>
        </pc:picChg>
        <pc:picChg chg="del">
          <ac:chgData name="Soni, Sanjay (Cognizant)" userId="472b2d0d-c66e-402b-ba7a-eeeb431c5bce" providerId="ADAL" clId="{11D2EA0D-7F2F-4552-B774-B84AD3383648}" dt="2023-09-01T09:29:32.901" v="497" actId="478"/>
          <ac:picMkLst>
            <pc:docMk/>
            <pc:sldMk cId="1182150706" sldId="2147471379"/>
            <ac:picMk id="12" creationId="{1015F886-96BC-16F4-07E3-0D67580E60C3}"/>
          </ac:picMkLst>
        </pc:picChg>
        <pc:picChg chg="add del">
          <ac:chgData name="Soni, Sanjay (Cognizant)" userId="472b2d0d-c66e-402b-ba7a-eeeb431c5bce" providerId="ADAL" clId="{11D2EA0D-7F2F-4552-B774-B84AD3383648}" dt="2023-09-01T09:31:10.885" v="506" actId="478"/>
          <ac:picMkLst>
            <pc:docMk/>
            <pc:sldMk cId="1182150706" sldId="2147471379"/>
            <ac:picMk id="14" creationId="{1D315775-A6BF-214F-4DE7-6CAFF5E4DE43}"/>
          </ac:picMkLst>
        </pc:picChg>
        <pc:picChg chg="add mod">
          <ac:chgData name="Soni, Sanjay (Cognizant)" userId="472b2d0d-c66e-402b-ba7a-eeeb431c5bce" providerId="ADAL" clId="{11D2EA0D-7F2F-4552-B774-B84AD3383648}" dt="2023-09-01T09:31:20.911" v="516" actId="1035"/>
          <ac:picMkLst>
            <pc:docMk/>
            <pc:sldMk cId="1182150706" sldId="2147471379"/>
            <ac:picMk id="16" creationId="{184D42C7-B27E-F071-E89E-0AF89FD583AE}"/>
          </ac:picMkLst>
        </pc:picChg>
      </pc:sldChg>
      <pc:sldChg chg="del">
        <pc:chgData name="Soni, Sanjay (Cognizant)" userId="472b2d0d-c66e-402b-ba7a-eeeb431c5bce" providerId="ADAL" clId="{11D2EA0D-7F2F-4552-B774-B84AD3383648}" dt="2023-09-01T07:37:55.702" v="51" actId="47"/>
        <pc:sldMkLst>
          <pc:docMk/>
          <pc:sldMk cId="3755869491" sldId="2147471379"/>
        </pc:sldMkLst>
      </pc:sldChg>
    </pc:docChg>
  </pc:docChgLst>
  <pc:docChgLst>
    <pc:chgData name="Jain, Muskan (Cognizant)" userId="S::636639@cognizant.com::41440a9b-f6c5-49cb-95ba-f33d0680f450" providerId="AD" clId="Web-{F229CE02-A279-B793-716E-30CA05205D8D}"/>
    <pc:docChg chg="modSld">
      <pc:chgData name="Jain, Muskan (Cognizant)" userId="S::636639@cognizant.com::41440a9b-f6c5-49cb-95ba-f33d0680f450" providerId="AD" clId="Web-{F229CE02-A279-B793-716E-30CA05205D8D}" dt="2023-08-17T11:50:40.006" v="364" actId="20577"/>
      <pc:docMkLst>
        <pc:docMk/>
      </pc:docMkLst>
      <pc:sldChg chg="addSp delSp modSp">
        <pc:chgData name="Jain, Muskan (Cognizant)" userId="S::636639@cognizant.com::41440a9b-f6c5-49cb-95ba-f33d0680f450" providerId="AD" clId="Web-{F229CE02-A279-B793-716E-30CA05205D8D}" dt="2023-08-17T11:28:03.968" v="23" actId="20577"/>
        <pc:sldMkLst>
          <pc:docMk/>
          <pc:sldMk cId="1385840027" sldId="2134806516"/>
        </pc:sldMkLst>
        <pc:spChg chg="add del mod">
          <ac:chgData name="Jain, Muskan (Cognizant)" userId="S::636639@cognizant.com::41440a9b-f6c5-49cb-95ba-f33d0680f450" providerId="AD" clId="Web-{F229CE02-A279-B793-716E-30CA05205D8D}" dt="2023-08-17T11:27:44.186" v="20"/>
          <ac:spMkLst>
            <pc:docMk/>
            <pc:sldMk cId="1385840027" sldId="2134806516"/>
            <ac:spMk id="3" creationId="{24E897DB-8CF0-B320-0EC4-2F7E1CE80D01}"/>
          </ac:spMkLst>
        </pc:spChg>
        <pc:spChg chg="del mod">
          <ac:chgData name="Jain, Muskan (Cognizant)" userId="S::636639@cognizant.com::41440a9b-f6c5-49cb-95ba-f33d0680f450" providerId="AD" clId="Web-{F229CE02-A279-B793-716E-30CA05205D8D}" dt="2023-08-17T11:27:39.295" v="19"/>
          <ac:spMkLst>
            <pc:docMk/>
            <pc:sldMk cId="1385840027" sldId="2134806516"/>
            <ac:spMk id="13" creationId="{857CFC46-4918-294E-BE34-E346CD875261}"/>
          </ac:spMkLst>
        </pc:spChg>
        <pc:spChg chg="mod">
          <ac:chgData name="Jain, Muskan (Cognizant)" userId="S::636639@cognizant.com::41440a9b-f6c5-49cb-95ba-f33d0680f450" providerId="AD" clId="Web-{F229CE02-A279-B793-716E-30CA05205D8D}" dt="2023-08-17T11:28:03.968" v="23" actId="20577"/>
          <ac:spMkLst>
            <pc:docMk/>
            <pc:sldMk cId="1385840027" sldId="2134806516"/>
            <ac:spMk id="15" creationId="{55EC59C0-9CBA-8F4F-A32F-8F05A2B79F1B}"/>
          </ac:spMkLst>
        </pc:spChg>
        <pc:spChg chg="mod">
          <ac:chgData name="Jain, Muskan (Cognizant)" userId="S::636639@cognizant.com::41440a9b-f6c5-49cb-95ba-f33d0680f450" providerId="AD" clId="Web-{F229CE02-A279-B793-716E-30CA05205D8D}" dt="2023-08-17T11:27:27.873" v="17" actId="20577"/>
          <ac:spMkLst>
            <pc:docMk/>
            <pc:sldMk cId="1385840027" sldId="2134806516"/>
            <ac:spMk id="17" creationId="{09899AD9-F05F-4448-84EC-C44E5A3155BE}"/>
          </ac:spMkLst>
        </pc:spChg>
      </pc:sldChg>
      <pc:sldChg chg="modSp">
        <pc:chgData name="Jain, Muskan (Cognizant)" userId="S::636639@cognizant.com::41440a9b-f6c5-49cb-95ba-f33d0680f450" providerId="AD" clId="Web-{F229CE02-A279-B793-716E-30CA05205D8D}" dt="2023-08-17T11:32:56.308" v="139" actId="1076"/>
        <pc:sldMkLst>
          <pc:docMk/>
          <pc:sldMk cId="2790538252" sldId="2134806653"/>
        </pc:sldMkLst>
        <pc:spChg chg="mod">
          <ac:chgData name="Jain, Muskan (Cognizant)" userId="S::636639@cognizant.com::41440a9b-f6c5-49cb-95ba-f33d0680f450" providerId="AD" clId="Web-{F229CE02-A279-B793-716E-30CA05205D8D}" dt="2023-08-17T11:32:56.308" v="139" actId="1076"/>
          <ac:spMkLst>
            <pc:docMk/>
            <pc:sldMk cId="2790538252" sldId="2134806653"/>
            <ac:spMk id="2" creationId="{45DA1ECF-BB85-064A-8732-BBBC88BA821A}"/>
          </ac:spMkLst>
        </pc:spChg>
        <pc:spChg chg="mod">
          <ac:chgData name="Jain, Muskan (Cognizant)" userId="S::636639@cognizant.com::41440a9b-f6c5-49cb-95ba-f33d0680f450" providerId="AD" clId="Web-{F229CE02-A279-B793-716E-30CA05205D8D}" dt="2023-08-17T11:30:06.317" v="69" actId="20577"/>
          <ac:spMkLst>
            <pc:docMk/>
            <pc:sldMk cId="2790538252" sldId="2134806653"/>
            <ac:spMk id="9" creationId="{452199C1-6773-6A61-48E2-4BB6E8A0BC97}"/>
          </ac:spMkLst>
        </pc:spChg>
        <pc:spChg chg="mod">
          <ac:chgData name="Jain, Muskan (Cognizant)" userId="S::636639@cognizant.com::41440a9b-f6c5-49cb-95ba-f33d0680f450" providerId="AD" clId="Web-{F229CE02-A279-B793-716E-30CA05205D8D}" dt="2023-08-17T11:30:08.801" v="70" actId="20577"/>
          <ac:spMkLst>
            <pc:docMk/>
            <pc:sldMk cId="2790538252" sldId="2134806653"/>
            <ac:spMk id="35" creationId="{1E0D449C-8333-23D5-E777-B316D4D87682}"/>
          </ac:spMkLst>
        </pc:spChg>
        <pc:picChg chg="mod">
          <ac:chgData name="Jain, Muskan (Cognizant)" userId="S::636639@cognizant.com::41440a9b-f6c5-49cb-95ba-f33d0680f450" providerId="AD" clId="Web-{F229CE02-A279-B793-716E-30CA05205D8D}" dt="2023-08-17T11:28:21" v="26" actId="1076"/>
          <ac:picMkLst>
            <pc:docMk/>
            <pc:sldMk cId="2790538252" sldId="2134806653"/>
            <ac:picMk id="41" creationId="{8B15BB8A-69CE-658C-D9DF-A37A12F12A6F}"/>
          </ac:picMkLst>
        </pc:picChg>
      </pc:sldChg>
      <pc:sldChg chg="modSp">
        <pc:chgData name="Jain, Muskan (Cognizant)" userId="S::636639@cognizant.com::41440a9b-f6c5-49cb-95ba-f33d0680f450" providerId="AD" clId="Web-{F229CE02-A279-B793-716E-30CA05205D8D}" dt="2023-08-17T11:33:01.808" v="140" actId="1076"/>
        <pc:sldMkLst>
          <pc:docMk/>
          <pc:sldMk cId="1024738490" sldId="2147471376"/>
        </pc:sldMkLst>
        <pc:spChg chg="mod">
          <ac:chgData name="Jain, Muskan (Cognizant)" userId="S::636639@cognizant.com::41440a9b-f6c5-49cb-95ba-f33d0680f450" providerId="AD" clId="Web-{F229CE02-A279-B793-716E-30CA05205D8D}" dt="2023-08-17T11:32:15.056" v="133" actId="20577"/>
          <ac:spMkLst>
            <pc:docMk/>
            <pc:sldMk cId="1024738490" sldId="2147471376"/>
            <ac:spMk id="34" creationId="{F297992D-D407-B351-AA3D-77FB70FD635D}"/>
          </ac:spMkLst>
        </pc:spChg>
        <pc:spChg chg="mod">
          <ac:chgData name="Jain, Muskan (Cognizant)" userId="S::636639@cognizant.com::41440a9b-f6c5-49cb-95ba-f33d0680f450" providerId="AD" clId="Web-{F229CE02-A279-B793-716E-30CA05205D8D}" dt="2023-08-17T11:33:01.808" v="140" actId="1076"/>
          <ac:spMkLst>
            <pc:docMk/>
            <pc:sldMk cId="1024738490" sldId="2147471376"/>
            <ac:spMk id="35" creationId="{C189649A-1475-9C21-6AA1-3DF488AF547B}"/>
          </ac:spMkLst>
        </pc:spChg>
      </pc:sldChg>
      <pc:sldChg chg="addSp delSp modSp">
        <pc:chgData name="Jain, Muskan (Cognizant)" userId="S::636639@cognizant.com::41440a9b-f6c5-49cb-95ba-f33d0680f450" providerId="AD" clId="Web-{F229CE02-A279-B793-716E-30CA05205D8D}" dt="2023-08-17T11:50:40.006" v="364" actId="20577"/>
        <pc:sldMkLst>
          <pc:docMk/>
          <pc:sldMk cId="940187552" sldId="2147471378"/>
        </pc:sldMkLst>
        <pc:spChg chg="add mod">
          <ac:chgData name="Jain, Muskan (Cognizant)" userId="S::636639@cognizant.com::41440a9b-f6c5-49cb-95ba-f33d0680f450" providerId="AD" clId="Web-{F229CE02-A279-B793-716E-30CA05205D8D}" dt="2023-08-17T11:49:34.769" v="348" actId="1076"/>
          <ac:spMkLst>
            <pc:docMk/>
            <pc:sldMk cId="940187552" sldId="2147471378"/>
            <ac:spMk id="2" creationId="{2EC2A34A-02B8-0F0F-3FA4-8DAF0134290F}"/>
          </ac:spMkLst>
        </pc:spChg>
        <pc:spChg chg="mod">
          <ac:chgData name="Jain, Muskan (Cognizant)" userId="S::636639@cognizant.com::41440a9b-f6c5-49cb-95ba-f33d0680f450" providerId="AD" clId="Web-{F229CE02-A279-B793-716E-30CA05205D8D}" dt="2023-08-17T11:34:42.577" v="180" actId="20577"/>
          <ac:spMkLst>
            <pc:docMk/>
            <pc:sldMk cId="940187552" sldId="2147471378"/>
            <ac:spMk id="3" creationId="{314154DF-0DD9-9998-EAF3-251BF93FFFF3}"/>
          </ac:spMkLst>
        </pc:spChg>
        <pc:spChg chg="add del mod">
          <ac:chgData name="Jain, Muskan (Cognizant)" userId="S::636639@cognizant.com::41440a9b-f6c5-49cb-95ba-f33d0680f450" providerId="AD" clId="Web-{F229CE02-A279-B793-716E-30CA05205D8D}" dt="2023-08-17T11:49:36.941" v="350"/>
          <ac:spMkLst>
            <pc:docMk/>
            <pc:sldMk cId="940187552" sldId="2147471378"/>
            <ac:spMk id="4" creationId="{5B8EB9A8-1964-511E-724F-7E65A743217F}"/>
          </ac:spMkLst>
        </pc:spChg>
        <pc:spChg chg="mod">
          <ac:chgData name="Jain, Muskan (Cognizant)" userId="S::636639@cognizant.com::41440a9b-f6c5-49cb-95ba-f33d0680f450" providerId="AD" clId="Web-{F229CE02-A279-B793-716E-30CA05205D8D}" dt="2023-08-17T11:50:30.224" v="359" actId="1076"/>
          <ac:spMkLst>
            <pc:docMk/>
            <pc:sldMk cId="940187552" sldId="2147471378"/>
            <ac:spMk id="5" creationId="{599F989C-DC1F-8F66-9647-0998D8A26357}"/>
          </ac:spMkLst>
        </pc:spChg>
        <pc:spChg chg="mod">
          <ac:chgData name="Jain, Muskan (Cognizant)" userId="S::636639@cognizant.com::41440a9b-f6c5-49cb-95ba-f33d0680f450" providerId="AD" clId="Web-{F229CE02-A279-B793-716E-30CA05205D8D}" dt="2023-08-17T11:50:40.006" v="364" actId="20577"/>
          <ac:spMkLst>
            <pc:docMk/>
            <pc:sldMk cId="940187552" sldId="2147471378"/>
            <ac:spMk id="6" creationId="{E6B06A74-20AE-93E1-ED69-B7406909C5A2}"/>
          </ac:spMkLst>
        </pc:spChg>
        <pc:spChg chg="mod">
          <ac:chgData name="Jain, Muskan (Cognizant)" userId="S::636639@cognizant.com::41440a9b-f6c5-49cb-95ba-f33d0680f450" providerId="AD" clId="Web-{F229CE02-A279-B793-716E-30CA05205D8D}" dt="2023-08-17T11:35:20.970" v="200" actId="20577"/>
          <ac:spMkLst>
            <pc:docMk/>
            <pc:sldMk cId="940187552" sldId="2147471378"/>
            <ac:spMk id="35" creationId="{C189649A-1475-9C21-6AA1-3DF488AF547B}"/>
          </ac:spMkLst>
        </pc:spChg>
      </pc:sldChg>
      <pc:sldChg chg="modSp">
        <pc:chgData name="Jain, Muskan (Cognizant)" userId="S::636639@cognizant.com::41440a9b-f6c5-49cb-95ba-f33d0680f450" providerId="AD" clId="Web-{F229CE02-A279-B793-716E-30CA05205D8D}" dt="2023-08-17T11:45:21.321" v="326" actId="20577"/>
        <pc:sldMkLst>
          <pc:docMk/>
          <pc:sldMk cId="3755869491" sldId="2147471379"/>
        </pc:sldMkLst>
        <pc:spChg chg="mod">
          <ac:chgData name="Jain, Muskan (Cognizant)" userId="S::636639@cognizant.com::41440a9b-f6c5-49cb-95ba-f33d0680f450" providerId="AD" clId="Web-{F229CE02-A279-B793-716E-30CA05205D8D}" dt="2023-08-17T11:45:21.321" v="326" actId="20577"/>
          <ac:spMkLst>
            <pc:docMk/>
            <pc:sldMk cId="3755869491" sldId="2147471379"/>
            <ac:spMk id="2" creationId="{2D49744E-0E63-ED16-8C0F-3FEFA6B120B2}"/>
          </ac:spMkLst>
        </pc:spChg>
      </pc:sldChg>
    </pc:docChg>
  </pc:docChgLst>
  <pc:docChgLst>
    <pc:chgData name="Sanjay Soni" userId="472b2d0d-c66e-402b-ba7a-eeeb431c5bce" providerId="ADAL" clId="{AA6110F4-9C2A-4687-8A7B-2595364998B0}"/>
    <pc:docChg chg="undo custSel modSld">
      <pc:chgData name="Sanjay Soni" userId="472b2d0d-c66e-402b-ba7a-eeeb431c5bce" providerId="ADAL" clId="{AA6110F4-9C2A-4687-8A7B-2595364998B0}" dt="2023-08-17T11:50:12.772" v="341"/>
      <pc:docMkLst>
        <pc:docMk/>
      </pc:docMkLst>
      <pc:sldChg chg="modSp mod">
        <pc:chgData name="Sanjay Soni" userId="472b2d0d-c66e-402b-ba7a-eeeb431c5bce" providerId="ADAL" clId="{AA6110F4-9C2A-4687-8A7B-2595364998B0}" dt="2023-08-17T11:07:28.893" v="1" actId="20577"/>
        <pc:sldMkLst>
          <pc:docMk/>
          <pc:sldMk cId="2790538252" sldId="2134806653"/>
        </pc:sldMkLst>
        <pc:spChg chg="mod">
          <ac:chgData name="Sanjay Soni" userId="472b2d0d-c66e-402b-ba7a-eeeb431c5bce" providerId="ADAL" clId="{AA6110F4-9C2A-4687-8A7B-2595364998B0}" dt="2023-08-17T11:07:28.893" v="1" actId="20577"/>
          <ac:spMkLst>
            <pc:docMk/>
            <pc:sldMk cId="2790538252" sldId="2134806653"/>
            <ac:spMk id="9" creationId="{452199C1-6773-6A61-48E2-4BB6E8A0BC97}"/>
          </ac:spMkLst>
        </pc:spChg>
      </pc:sldChg>
      <pc:sldChg chg="modSp mod">
        <pc:chgData name="Sanjay Soni" userId="472b2d0d-c66e-402b-ba7a-eeeb431c5bce" providerId="ADAL" clId="{AA6110F4-9C2A-4687-8A7B-2595364998B0}" dt="2023-08-17T11:08:57.839" v="14" actId="20577"/>
        <pc:sldMkLst>
          <pc:docMk/>
          <pc:sldMk cId="1024738490" sldId="2147471376"/>
        </pc:sldMkLst>
        <pc:spChg chg="mod">
          <ac:chgData name="Sanjay Soni" userId="472b2d0d-c66e-402b-ba7a-eeeb431c5bce" providerId="ADAL" clId="{AA6110F4-9C2A-4687-8A7B-2595364998B0}" dt="2023-08-17T11:08:57.839" v="14" actId="20577"/>
          <ac:spMkLst>
            <pc:docMk/>
            <pc:sldMk cId="1024738490" sldId="2147471376"/>
            <ac:spMk id="34" creationId="{F297992D-D407-B351-AA3D-77FB70FD635D}"/>
          </ac:spMkLst>
        </pc:spChg>
      </pc:sldChg>
      <pc:sldChg chg="delSp modSp mod">
        <pc:chgData name="Sanjay Soni" userId="472b2d0d-c66e-402b-ba7a-eeeb431c5bce" providerId="ADAL" clId="{AA6110F4-9C2A-4687-8A7B-2595364998B0}" dt="2023-08-17T11:50:12.772" v="341"/>
        <pc:sldMkLst>
          <pc:docMk/>
          <pc:sldMk cId="940187552" sldId="2147471378"/>
        </pc:sldMkLst>
        <pc:spChg chg="del mod">
          <ac:chgData name="Sanjay Soni" userId="472b2d0d-c66e-402b-ba7a-eeeb431c5bce" providerId="ADAL" clId="{AA6110F4-9C2A-4687-8A7B-2595364998B0}" dt="2023-08-17T11:50:12.772" v="341"/>
          <ac:spMkLst>
            <pc:docMk/>
            <pc:sldMk cId="940187552" sldId="2147471378"/>
            <ac:spMk id="4" creationId="{5B8EB9A8-1964-511E-724F-7E65A743217F}"/>
          </ac:spMkLst>
        </pc:spChg>
        <pc:spChg chg="mod">
          <ac:chgData name="Sanjay Soni" userId="472b2d0d-c66e-402b-ba7a-eeeb431c5bce" providerId="ADAL" clId="{AA6110F4-9C2A-4687-8A7B-2595364998B0}" dt="2023-08-17T11:49:48.092" v="338"/>
          <ac:spMkLst>
            <pc:docMk/>
            <pc:sldMk cId="940187552" sldId="2147471378"/>
            <ac:spMk id="5" creationId="{599F989C-DC1F-8F66-9647-0998D8A26357}"/>
          </ac:spMkLst>
        </pc:spChg>
        <pc:spChg chg="mod">
          <ac:chgData name="Sanjay Soni" userId="472b2d0d-c66e-402b-ba7a-eeeb431c5bce" providerId="ADAL" clId="{AA6110F4-9C2A-4687-8A7B-2595364998B0}" dt="2023-08-17T11:32:04.942" v="154" actId="207"/>
          <ac:spMkLst>
            <pc:docMk/>
            <pc:sldMk cId="940187552" sldId="2147471378"/>
            <ac:spMk id="6" creationId="{E6B06A74-20AE-93E1-ED69-B7406909C5A2}"/>
          </ac:spMkLst>
        </pc:spChg>
      </pc:sldChg>
      <pc:sldChg chg="addSp delSp modSp mod">
        <pc:chgData name="Sanjay Soni" userId="472b2d0d-c66e-402b-ba7a-eeeb431c5bce" providerId="ADAL" clId="{AA6110F4-9C2A-4687-8A7B-2595364998B0}" dt="2023-08-17T11:45:06.763" v="335" actId="207"/>
        <pc:sldMkLst>
          <pc:docMk/>
          <pc:sldMk cId="3755869491" sldId="2147471379"/>
        </pc:sldMkLst>
        <pc:spChg chg="add mod">
          <ac:chgData name="Sanjay Soni" userId="472b2d0d-c66e-402b-ba7a-eeeb431c5bce" providerId="ADAL" clId="{AA6110F4-9C2A-4687-8A7B-2595364998B0}" dt="2023-08-17T11:45:06.763" v="335" actId="207"/>
          <ac:spMkLst>
            <pc:docMk/>
            <pc:sldMk cId="3755869491" sldId="2147471379"/>
            <ac:spMk id="2" creationId="{2D49744E-0E63-ED16-8C0F-3FEFA6B120B2}"/>
          </ac:spMkLst>
        </pc:spChg>
        <pc:spChg chg="mod">
          <ac:chgData name="Sanjay Soni" userId="472b2d0d-c66e-402b-ba7a-eeeb431c5bce" providerId="ADAL" clId="{AA6110F4-9C2A-4687-8A7B-2595364998B0}" dt="2023-08-17T11:43:50.015" v="319" actId="14100"/>
          <ac:spMkLst>
            <pc:docMk/>
            <pc:sldMk cId="3755869491" sldId="2147471379"/>
            <ac:spMk id="5" creationId="{67D171DE-D7EE-6B0C-7C8A-4CEB7487E925}"/>
          </ac:spMkLst>
        </pc:spChg>
        <pc:spChg chg="del mod">
          <ac:chgData name="Sanjay Soni" userId="472b2d0d-c66e-402b-ba7a-eeeb431c5bce" providerId="ADAL" clId="{AA6110F4-9C2A-4687-8A7B-2595364998B0}" dt="2023-08-17T11:24:19.365" v="16" actId="478"/>
          <ac:spMkLst>
            <pc:docMk/>
            <pc:sldMk cId="3755869491" sldId="2147471379"/>
            <ac:spMk id="7" creationId="{EB99F517-20C9-C9BB-D528-D4C0C7F0BC1A}"/>
          </ac:spMkLst>
        </pc:spChg>
        <pc:spChg chg="mod">
          <ac:chgData name="Sanjay Soni" userId="472b2d0d-c66e-402b-ba7a-eeeb431c5bce" providerId="ADAL" clId="{AA6110F4-9C2A-4687-8A7B-2595364998B0}" dt="2023-08-17T11:28:33.857" v="49" actId="20577"/>
          <ac:spMkLst>
            <pc:docMk/>
            <pc:sldMk cId="3755869491" sldId="2147471379"/>
            <ac:spMk id="8" creationId="{F3A68A77-B995-C7D9-5876-D5B52D5A20C8}"/>
          </ac:spMkLst>
        </pc:spChg>
        <pc:spChg chg="add del">
          <ac:chgData name="Sanjay Soni" userId="472b2d0d-c66e-402b-ba7a-eeeb431c5bce" providerId="ADAL" clId="{AA6110F4-9C2A-4687-8A7B-2595364998B0}" dt="2023-08-17T11:42:51.751" v="289" actId="22"/>
          <ac:spMkLst>
            <pc:docMk/>
            <pc:sldMk cId="3755869491" sldId="2147471379"/>
            <ac:spMk id="9" creationId="{26CC7705-3026-B023-C16F-31E1128631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658FED-51F9-9B45-B597-1E80080F05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449CD-7629-F94E-AB7C-5B049A15EC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7195-0CC2-A547-89CA-57E183807FC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1FED8-4762-F94C-A006-546565DF5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31462-D62C-8C42-B544-F3E0E7018A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F4819-B501-CC4D-93F0-10A4E74E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00608-096F-0448-BF1C-AC23D45B3CD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A3903-E1C0-B641-BF09-7903E2A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5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9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5D98D9-078E-1B4D-9B08-C13EF3A05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" t="117"/>
          <a:stretch/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105094"/>
            <a:ext cx="4013200" cy="1828469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7EFB4-CCA6-4E89-9EF6-9F4FE5D53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89" y="4187952"/>
            <a:ext cx="4014215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227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A57A3A6-0AF3-C54A-8CB5-7EF0565FF32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42416" y="5289745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500EB0FA-ED09-2D45-A504-B05B58FC3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7678" y="381865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25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F304BD6-DACB-8C40-8FF9-7D9AD2276F4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ADE5300-D6EE-B945-A3F3-F094244958A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tabLst/>
              <a:defRPr sz="105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super head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83D89A3-7746-6A4C-A4B4-55083AFF4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62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 userDrawn="1">
          <p15:clr>
            <a:srgbClr val="FBAE40"/>
          </p15:clr>
        </p15:guide>
        <p15:guide id="4" pos="71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0495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4C77B6-AAD6-F647-8C6E-86BBA9A1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56CCA1-9C74-CA46-A5B7-7587CB64531B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C2AE54E8-458B-5C4F-B54B-1C227C4EA63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26FEF70-CE92-7B4E-BF8A-A311E29D33D1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05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super head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E3B7DA40-15F3-AF49-ABF8-C4C1FBC131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0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90BDC89-ADC1-D243-9AED-87C420EB13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C3714E0-F154-3C48-95D7-D6542B904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A55FE01-A547-E549-9FD2-968ECC91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E086D4D-AE0E-994F-85B0-5741E544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DF8DBFC-CC24-C840-A172-2ADB2181C5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BBEF564-80F0-B040-A31B-AA3B0FBC421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32F8A43-7E6E-F046-A12E-FBBAC25FF2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CA39281-9128-1E40-98C0-AFBF3E85E862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C7A3CB3C-2056-274C-89F4-0A44817545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9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9E70566-7047-D64B-9961-EFB6CDB88A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ADBAC61-71BD-0849-BABA-F53A3F1FD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653587-D29A-1341-89BA-BB7AEE6A4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F0EA97-1AA1-1341-80BB-592FE5E616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A0C71924-9F4E-3D4E-B81F-F7A8CE935DA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8D97226-1A88-034C-BCCD-7CA6ACB501D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8753D18-DAA3-2541-B7C8-EAFA3C04B51F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70B703B-567D-6247-BF28-0C6DF81B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F2FF91-370F-4D44-9FCE-DB1EE37D9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1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39B634F-63D6-AE4A-BB13-52915F0F97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1087389A-339D-0442-91DB-A46772F4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39680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6AC27B3-FDC8-3841-852E-B0B40C456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C21A71-6B64-1E44-BC9B-0AE8D397D7B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F53A67F1-7066-FB44-9D0C-6995B4DC549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551ACA07-E593-DB4D-B910-4AD039617F3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37D7C2-629F-0E44-9665-50F1EE79C69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940EB5D9-35CF-A044-BFE3-B5F4FDDFF64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C5AB9DA-D745-3E49-B64B-3EAB32EE883E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BB70A90-9508-EE46-AB86-2AAE73E4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B424675C-9C4A-C443-B600-7A7E44BAE4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C9C8C99-BBA1-1042-9B2A-5F6540E4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F026E43-B1CB-DF49-99F2-72C832AF06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3D4CDA9-E747-F24B-BF43-E847D7B9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35B7A51-6FA2-3D42-9456-A9A91A3A3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8451B1B-01C3-1449-813A-CD9FC6599AC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7C68B81-4AC9-1A44-9B77-E3191081ADE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A2E6C06-39E7-9843-AC0D-3B2D34AA58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E3693DC4-D7E6-E146-B22E-E0477DDAD5D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0443FBB-19EB-814F-8FF6-FBBA502C922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1D3FBD86-7238-0F4B-B980-24CD51457C8C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F8179E2-C4FC-B141-B84B-E29061984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1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E62E9631-BF87-CC43-9BC1-A43B69D9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510728B-0127-8546-9FE8-8BCCB5AC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366DF19B-DB23-C247-BFE2-C435F485744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BA800D9-21A5-BC45-A7AD-D9E66E33A43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A2E4FA9D-722A-1041-8940-4BAC99F095C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EAC40C-08DC-9E4B-BF9D-0537403A1709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58042D4F-D138-E049-922E-AA8BC9030203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D370DCE-4758-DD4D-971B-63A5A524A1B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3F4B7D8-7EA5-AC4B-9A01-F35CCDF0D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D3586DF7-1DE2-054D-B3DF-425EEC22F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6ACFE70C-14DB-2649-88BF-B8FC4CBAD9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52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30FD1D1-61B6-484D-BDEA-1C4B45AE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1FCEF03-8CFB-7645-A55F-F392AC6F66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1F8BCF2-BF1B-854A-89D2-2C92E8FBC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28106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B8D26ED0-8F55-1442-8D3E-4920BCC74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E32534-4769-6740-A0A1-24F60121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EC9B563-BC82-D345-855D-303DB81C452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C3F4A9E-6552-FD43-A475-F309413F520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5699CB9-E06F-8F4B-9BDB-99688549D726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39ED9F7-3C7E-6C4E-B855-3C91A0A05AD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AD49848-4987-4A46-9B3B-747BF471E19D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3360CE3-24A2-4642-BE25-83CDF69168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14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DAB97BD-2DAF-92C7-57CE-FD802BBA50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78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403757B-3C0A-0849-B674-7D15D576B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2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BF4556C-7350-8344-8FD3-376E341E1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616" y="2052083"/>
            <a:ext cx="8169317" cy="1579267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7AC9073-4735-234C-8722-537F83830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90" y="3885739"/>
            <a:ext cx="8171383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BEE8D4C-39E3-9745-8EF7-EE363873ECE4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99617" y="4987532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4242CFFB-365C-1E4A-856E-A39BC59F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9617" y="6325193"/>
            <a:ext cx="1832863" cy="303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Cognizant | Private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9CD10274-ED9E-6941-BC52-E5F595957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6452" y="1094366"/>
            <a:ext cx="2628901" cy="4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6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03109E-6BFC-1742-809E-63EC7ED7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39680" cy="3657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304C88D0-29FE-C440-9C89-488968EEA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4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353D65A-B34C-B04E-8C59-65EFBD2634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7014296-2734-FA5F-94AF-F9D441AE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</p:spTree>
    <p:extLst>
      <p:ext uri="{BB962C8B-B14F-4D97-AF65-F5344CB8AC3E}">
        <p14:creationId xmlns:p14="http://schemas.microsoft.com/office/powerpoint/2010/main" val="172587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872FF-F4A9-EC4C-AFA7-65B0DF8816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BDCE571-2427-E9D3-D912-0E8469F0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</p:spTree>
    <p:extLst>
      <p:ext uri="{BB962C8B-B14F-4D97-AF65-F5344CB8AC3E}">
        <p14:creationId xmlns:p14="http://schemas.microsoft.com/office/powerpoint/2010/main" val="248315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F7AC9C5-12E9-9E44-9EC8-143CC68E1C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-1"/>
            <a:ext cx="6096000" cy="6858001"/>
          </a:xfr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34307-3F79-684E-8108-52BE5826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D050447-227B-4CC5-3DE0-91C29FFDFDD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4652128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526BAE-028F-6A4C-BA31-2B52EF0F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4652347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A8EF-708C-9159-E197-0752DFF6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</p:spTree>
    <p:extLst>
      <p:ext uri="{BB962C8B-B14F-4D97-AF65-F5344CB8AC3E}">
        <p14:creationId xmlns:p14="http://schemas.microsoft.com/office/powerpoint/2010/main" val="393116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F505-C9D5-403B-9D3B-321A20493A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>
                <a:schemeClr val="accent3"/>
              </a:buClr>
              <a:buFont typeface="+mj-lt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TOC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22F2-32CA-4802-9320-A58D8A6D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00E8-DB39-442F-AD4A-610EB529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1757621-CF57-B04A-880F-50800569D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00784"/>
            <a:ext cx="11368088" cy="3959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+mj-lt"/>
              <a:buAutoNum type="arabicPeriod"/>
              <a:tabLst/>
              <a:defRPr sz="1800">
                <a:solidFill>
                  <a:schemeClr val="tx1"/>
                </a:solidFill>
              </a:defRPr>
            </a:lvl1pPr>
            <a:lvl2pPr marL="690563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</a:defRPr>
            </a:lvl2pPr>
            <a:lvl3pPr marL="976313" indent="-230188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4D26F9-1077-4443-A17C-B4C76A2FF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1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EC9DA8-4888-CD46-8867-018922635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2199" y="-16933"/>
            <a:ext cx="7307799" cy="6874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903671"/>
            <a:ext cx="6053327" cy="1846659"/>
          </a:xfrm>
        </p:spPr>
        <p:txBody>
          <a:bodyPr wrap="square" anchor="ctr" anchorCtr="0">
            <a:sp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BDEB1A-BAD0-BF40-B60C-ADBD284092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1400" y="3897548"/>
            <a:ext cx="6053322" cy="129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3255087C-F40D-2E4F-A55B-4F9057EEE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72758" y="381864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90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3286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59C228D1-6A04-314E-AC72-C11454122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96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0F15C86-2BE4-DF46-883D-1A49945192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5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5693"/>
            <a:ext cx="12202121" cy="686369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62FFB9D1-0873-894C-8D31-DBAD9B4DD0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45599541-E568-D346-8D2A-006A8CA8D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3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2DC75C7-77A7-FD4D-BCC3-F341910731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05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E9D72-856B-46EE-8BDE-CBBAC28A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10808209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53AE5-6B0E-4902-862A-00CC7973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526723"/>
            <a:ext cx="10808209" cy="4137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5BBF-C237-4C9F-A0A0-755261F59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325193"/>
            <a:ext cx="2056384" cy="30357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048F-36A8-491A-8564-2DB36D67B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4" r:id="rId2"/>
    <p:sldLayoutId id="2147483729" r:id="rId3"/>
    <p:sldLayoutId id="2147483773" r:id="rId4"/>
    <p:sldLayoutId id="2147483665" r:id="rId5"/>
    <p:sldLayoutId id="2147483798" r:id="rId6"/>
    <p:sldLayoutId id="2147483799" r:id="rId7"/>
    <p:sldLayoutId id="2147483808" r:id="rId8"/>
    <p:sldLayoutId id="2147483809" r:id="rId9"/>
    <p:sldLayoutId id="2147483775" r:id="rId10"/>
    <p:sldLayoutId id="2147483781" r:id="rId11"/>
    <p:sldLayoutId id="2147483776" r:id="rId12"/>
    <p:sldLayoutId id="2147483740" r:id="rId13"/>
    <p:sldLayoutId id="2147483734" r:id="rId14"/>
    <p:sldLayoutId id="2147483783" r:id="rId15"/>
    <p:sldLayoutId id="2147483733" r:id="rId16"/>
    <p:sldLayoutId id="2147483772" r:id="rId17"/>
    <p:sldLayoutId id="2147483823" r:id="rId18"/>
    <p:sldLayoutId id="2147483726" r:id="rId19"/>
    <p:sldLayoutId id="2147483796" r:id="rId20"/>
    <p:sldLayoutId id="2147483797" r:id="rId21"/>
    <p:sldLayoutId id="2147483795" r:id="rId22"/>
    <p:sldLayoutId id="2147483824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301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65188" indent="-230188" algn="l" defTabSz="914400" rtl="0" eaLnBrk="1" latinLnBrk="0" hangingPunct="1">
        <a:lnSpc>
          <a:spcPct val="100000"/>
        </a:lnSpc>
        <a:spcBef>
          <a:spcPts val="500"/>
        </a:spcBef>
        <a:buFont typeface="Cambria" panose="02040503050406030204" pitchFamily="18" charset="0"/>
        <a:buChar char="⎻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92" userDrawn="1">
          <p15:clr>
            <a:srgbClr val="F26B43"/>
          </p15:clr>
        </p15:guide>
        <p15:guide id="2" pos="285" userDrawn="1">
          <p15:clr>
            <a:srgbClr val="F26B43"/>
          </p15:clr>
        </p15:guide>
        <p15:guide id="3" orient="horz" pos="3943">
          <p15:clr>
            <a:srgbClr val="F26B43"/>
          </p15:clr>
        </p15:guide>
        <p15:guide id="4" orient="horz" pos="288" userDrawn="1">
          <p15:clr>
            <a:srgbClr val="F26B43"/>
          </p15:clr>
        </p15:guide>
        <p15:guide id="5" orient="horz" pos="41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5EC59C0-9CBA-8F4F-A32F-8F05A2B79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105094"/>
            <a:ext cx="6664541" cy="1828469"/>
          </a:xfrm>
        </p:spPr>
        <p:txBody>
          <a:bodyPr/>
          <a:lstStyle/>
          <a:p>
            <a:r>
              <a:rPr lang="en-US" sz="3200">
                <a:ea typeface="+mj-lt"/>
                <a:cs typeface="+mj-lt"/>
              </a:rPr>
              <a:t>Customer Support </a:t>
            </a:r>
            <a:br>
              <a:rPr lang="en-US" sz="3200">
                <a:ea typeface="+mj-lt"/>
                <a:cs typeface="+mj-lt"/>
              </a:rPr>
            </a:br>
            <a:r>
              <a:rPr lang="en-US" sz="3200">
                <a:ea typeface="+mj-lt"/>
                <a:cs typeface="+mj-lt"/>
              </a:rPr>
              <a:t>Chat Bot using </a:t>
            </a:r>
            <a:r>
              <a:rPr lang="en-US" sz="3200" err="1">
                <a:ea typeface="+mj-lt"/>
                <a:cs typeface="+mj-lt"/>
              </a:rPr>
              <a:t>llm</a:t>
            </a:r>
            <a:r>
              <a:rPr lang="en-US" sz="3200">
                <a:ea typeface="+mj-lt"/>
                <a:cs typeface="+mj-lt"/>
              </a:rPr>
              <a:t> model</a:t>
            </a:r>
            <a:endParaRPr lang="en-US" sz="3200">
              <a:latin typeface="Gill Sans MT"/>
            </a:endParaRP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09899AD9-F05F-4448-84EC-C44E5A315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 sz="1800" b="1"/>
              <a:t>01</a:t>
            </a:r>
            <a:r>
              <a:rPr lang="en-US" sz="1800" b="1" baseline="30000"/>
              <a:t>st</a:t>
            </a:r>
            <a:r>
              <a:rPr lang="en-US" sz="1800" b="1"/>
              <a:t> Sep'23</a:t>
            </a:r>
            <a:endParaRPr lang="en-US" sz="1800" b="1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25B54-6779-CD4A-A56B-DDD9A922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Cognizant | Private</a:t>
            </a:r>
          </a:p>
        </p:txBody>
      </p:sp>
    </p:spTree>
    <p:extLst>
      <p:ext uri="{BB962C8B-B14F-4D97-AF65-F5344CB8AC3E}">
        <p14:creationId xmlns:p14="http://schemas.microsoft.com/office/powerpoint/2010/main" val="138584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1ECF-BB85-064A-8732-BBBC88BA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31" y="265510"/>
            <a:ext cx="10808209" cy="307777"/>
          </a:xfrm>
        </p:spPr>
        <p:txBody>
          <a:bodyPr/>
          <a:lstStyle/>
          <a:p>
            <a:r>
              <a:rPr lang="en-US">
                <a:latin typeface="Gill Sans MT" panose="020B0502020104020203" pitchFamily="34" charset="0"/>
              </a:rPr>
              <a:t>Task:- Customer Support Chatbot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904D1-6CA9-7040-91EC-26A1950E3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Gill Sans MT" panose="020B0502020104020203" pitchFamily="34" charset="0"/>
              </a:rPr>
              <a:t>© 2023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C9D8B-0DD9-46D4-454E-B0341307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>
                <a:latin typeface="Gill Sans MT" panose="020B0502020104020203" pitchFamily="34" charset="0"/>
              </a:rPr>
              <a:pPr/>
              <a:t>2</a:t>
            </a:fld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0D449C-8333-23D5-E777-B316D4D87682}"/>
              </a:ext>
            </a:extLst>
          </p:cNvPr>
          <p:cNvSpPr txBox="1"/>
          <p:nvPr/>
        </p:nvSpPr>
        <p:spPr>
          <a:xfrm>
            <a:off x="377250" y="2019758"/>
            <a:ext cx="8634182" cy="337343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r>
              <a:rPr lang="en-US" b="1" u="sng">
                <a:solidFill>
                  <a:schemeClr val="tx2"/>
                </a:solidFill>
                <a:latin typeface="Gill Sans MT"/>
              </a:rPr>
              <a:t>Code Overview</a:t>
            </a:r>
            <a:endParaRPr lang="en-US" b="1" u="sng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2199C1-6773-6A61-48E2-4BB6E8A0BC97}"/>
              </a:ext>
            </a:extLst>
          </p:cNvPr>
          <p:cNvSpPr txBox="1"/>
          <p:nvPr/>
        </p:nvSpPr>
        <p:spPr>
          <a:xfrm>
            <a:off x="302126" y="1096428"/>
            <a:ext cx="11277602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i="0" u="sng">
                <a:solidFill>
                  <a:srgbClr val="1C1E21"/>
                </a:solidFill>
                <a:effectLst/>
                <a:latin typeface="Gill Sans MT"/>
              </a:rPr>
              <a:t>Objective</a:t>
            </a:r>
            <a:r>
              <a:rPr lang="en-US" b="0" i="0">
                <a:solidFill>
                  <a:srgbClr val="1C1E21"/>
                </a:solidFill>
                <a:effectLst/>
                <a:latin typeface="Gill Sans MT"/>
              </a:rPr>
              <a:t> Customer Support Chabot </a:t>
            </a:r>
            <a:r>
              <a:rPr lang="en-US">
                <a:solidFill>
                  <a:srgbClr val="1C1E21"/>
                </a:solidFill>
                <a:latin typeface="Gill Sans MT"/>
              </a:rPr>
              <a:t>Application will </a:t>
            </a:r>
            <a:r>
              <a:rPr lang="en-US" b="0" i="0">
                <a:solidFill>
                  <a:srgbClr val="1C1E21"/>
                </a:solidFill>
                <a:effectLst/>
                <a:latin typeface="Gill Sans MT"/>
              </a:rPr>
              <a:t>Retrieve information from customer Knowledge base (</a:t>
            </a:r>
            <a:r>
              <a:rPr lang="en-US" b="0" i="0" err="1">
                <a:solidFill>
                  <a:srgbClr val="1C1E21"/>
                </a:solidFill>
                <a:effectLst/>
                <a:latin typeface="Gill Sans MT"/>
              </a:rPr>
              <a:t>e.g</a:t>
            </a:r>
            <a:r>
              <a:rPr lang="en-US" b="0" i="0">
                <a:solidFill>
                  <a:srgbClr val="1C1E21"/>
                </a:solidFill>
                <a:effectLst/>
                <a:latin typeface="Gill Sans MT"/>
              </a:rPr>
              <a:t> Flipkart refund /return policy) and respond to queries in real time. </a:t>
            </a:r>
            <a:endParaRPr lang="en-IN">
              <a:latin typeface="Gill Sans MT" panose="020B0502020104020203" pitchFamily="34" charset="0"/>
            </a:endParaRPr>
          </a:p>
          <a:p>
            <a:endParaRPr lang="en-IN">
              <a:latin typeface="Gill Sans MT" panose="020B05020201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B097C5-3D52-C310-DA53-5E2391895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357101"/>
            <a:ext cx="8191500" cy="2505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4D42C7-B27E-F071-E89E-0AF89FD5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4853916"/>
            <a:ext cx="81915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5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3E3522-9F61-BD13-67DC-519927EC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Sample Customer Support Chat Bot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3B2B2-2D52-BB95-2D25-C82836522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2023 Cognizant | Private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6931E-853B-0B52-DE36-9ECD7DE42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1A0837-895B-0417-C372-D62AC1EC4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48" y="1247587"/>
            <a:ext cx="10118661" cy="548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7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DFFC4E-A1EB-44BB-AAAA-47EBD72F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855" y="2899202"/>
            <a:ext cx="3255818" cy="716835"/>
          </a:xfrm>
        </p:spPr>
        <p:txBody>
          <a:bodyPr/>
          <a:lstStyle/>
          <a:p>
            <a:r>
              <a:rPr lang="en-US" sz="3600">
                <a:latin typeface="Bierstadt" panose="020B0004020202020204" pitchFamily="34" charset="0"/>
              </a:rPr>
              <a:t>Thanks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1C93D-20CF-5DE8-63AB-F387AD4BC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2023 Cognizant | Private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AAF29-2870-F39F-E3FD-3BFB8DA9D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8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gnizant Colors">
      <a:dk1>
        <a:srgbClr val="000048"/>
      </a:dk1>
      <a:lt1>
        <a:srgbClr val="FFFFFF"/>
      </a:lt1>
      <a:dk2>
        <a:srgbClr val="000048"/>
      </a:dk2>
      <a:lt2>
        <a:srgbClr val="FFFFFF"/>
      </a:lt2>
      <a:accent1>
        <a:srgbClr val="000048"/>
      </a:accent1>
      <a:accent2>
        <a:srgbClr val="2E308E"/>
      </a:accent2>
      <a:accent3>
        <a:srgbClr val="2F78C4"/>
      </a:accent3>
      <a:accent4>
        <a:srgbClr val="92BBE6"/>
      </a:accent4>
      <a:accent5>
        <a:srgbClr val="06C7CC"/>
      </a:accent5>
      <a:accent6>
        <a:srgbClr val="000048"/>
      </a:accent6>
      <a:hlink>
        <a:srgbClr val="91B9E5"/>
      </a:hlink>
      <a:folHlink>
        <a:srgbClr val="2F78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55602_MKTG_GBC_PPT-Main Template_062923_Final" id="{2379A8A4-C99D-DF46-9C1A-97F0019C8E83}" vid="{405A1980-278A-4F4F-ADCD-F119F604A4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B3D163B7CE0846ABA9B1266DA39F1C" ma:contentTypeVersion="11" ma:contentTypeDescription="Create a new document." ma:contentTypeScope="" ma:versionID="3f743463ddd941d61906c92e6dda6a8c">
  <xsd:schema xmlns:xsd="http://www.w3.org/2001/XMLSchema" xmlns:xs="http://www.w3.org/2001/XMLSchema" xmlns:p="http://schemas.microsoft.com/office/2006/metadata/properties" xmlns:ns2="a90b9c13-8dac-4591-b4b4-f6bbfba173f7" xmlns:ns3="9f531edc-a6de-47a5-9a3e-90ab6a6301d1" targetNamespace="http://schemas.microsoft.com/office/2006/metadata/properties" ma:root="true" ma:fieldsID="9718f7206c5bef60f003e9e1e21f643e" ns2:_="" ns3:_="">
    <xsd:import namespace="a90b9c13-8dac-4591-b4b4-f6bbfba173f7"/>
    <xsd:import namespace="9f531edc-a6de-47a5-9a3e-90ab6a6301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0b9c13-8dac-4591-b4b4-f6bbfba173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31edc-a6de-47a5-9a3e-90ab6a6301d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21ed608-0dbd-4078-b5f5-ca4dbd9876c6}" ma:internalName="TaxCatchAll" ma:showField="CatchAllData" ma:web="9f531edc-a6de-47a5-9a3e-90ab6a6301d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f531edc-a6de-47a5-9a3e-90ab6a6301d1" xsi:nil="true"/>
    <lcf76f155ced4ddcb4097134ff3c332f xmlns="a90b9c13-8dac-4591-b4b4-f6bbfba173f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4F3E31-C776-4B67-8419-816E1F8C5358}"/>
</file>

<file path=customXml/itemProps2.xml><?xml version="1.0" encoding="utf-8"?>
<ds:datastoreItem xmlns:ds="http://schemas.openxmlformats.org/officeDocument/2006/customXml" ds:itemID="{71587FAF-A4BF-47C7-9095-DEAA0300FBAE}">
  <ds:schemaRefs>
    <ds:schemaRef ds:uri="da2a811a-61f7-41d9-a96a-3fe58d3117da"/>
    <ds:schemaRef ds:uri="fbe430c1-83a1-4407-a93f-d2144dec552c"/>
    <ds:schemaRef ds:uri="http://schemas.microsoft.com/office/2006/metadata/properties"/>
    <ds:schemaRef ds:uri="http://schemas.microsoft.com/office/infopath/2007/PartnerControls"/>
    <ds:schemaRef ds:uri="9f531edc-a6de-47a5-9a3e-90ab6a6301d1"/>
    <ds:schemaRef ds:uri="a90b9c13-8dac-4591-b4b4-f6bbfba173f7"/>
  </ds:schemaRefs>
</ds:datastoreItem>
</file>

<file path=customXml/itemProps3.xml><?xml version="1.0" encoding="utf-8"?>
<ds:datastoreItem xmlns:ds="http://schemas.openxmlformats.org/officeDocument/2006/customXml" ds:itemID="{8D62D702-EE9B-4080-8D05-D2A40B3860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Customer Support  Chat Bot using llm model</vt:lpstr>
      <vt:lpstr>Task:- Customer Support Chatbot</vt:lpstr>
      <vt:lpstr>Sample Customer Support Chat Bot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Holsinger, Sophie (Cognizant)</dc:creator>
  <cp:keywords/>
  <dc:description/>
  <cp:revision>2</cp:revision>
  <dcterms:created xsi:type="dcterms:W3CDTF">2023-06-29T15:55:27Z</dcterms:created>
  <dcterms:modified xsi:type="dcterms:W3CDTF">2024-02-20T12:52:33Z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0x010100AFB3D163B7CE0846ABA9B1266DA39F1C</vt:lpwstr>
  </property>
  <property fmtid="{D5CDD505-2E9C-101B-9397-08002B2CF9AE}" pid="3" name="MediaServiceImageTags">
    <vt:lpwstr/>
  </property>
</Properties>
</file>