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diagrams/_rels/data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diagrams/_rels/drawing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675508-8D0F-4C6D-8444-48B6D0E50242}" type="doc">
      <dgm:prSet loTypeId="urn:microsoft.com/office/officeart/2011/layout/HexagonRadial" loCatId="cycle" qsTypeId="urn:microsoft.com/office/officeart/2005/8/quickstyle/simple2" qsCatId="simple" csTypeId="urn:microsoft.com/office/officeart/2005/8/colors/colorful1" csCatId="colorful" phldr="1"/>
      <dgm:spPr/>
      <dgm:t>
        <a:bodyPr/>
        <a:lstStyle/>
        <a:p>
          <a:endParaRPr lang="en-IN"/>
        </a:p>
      </dgm:t>
    </dgm:pt>
    <dgm:pt modelId="{DB4FB2BA-F914-4A49-8F53-258A4B5DED28}">
      <dgm:prSet phldrT="[Text]" custT="1"/>
      <dgm:spPr/>
      <dgm:t>
        <a:bodyPr/>
        <a:lstStyle/>
        <a:p>
          <a:r>
            <a:rPr lang="en-US" sz="3200" dirty="0"/>
            <a:t>Features of Blockchain</a:t>
          </a:r>
          <a:endParaRPr lang="en-IN" sz="3200" dirty="0"/>
        </a:p>
      </dgm:t>
    </dgm:pt>
    <dgm:pt modelId="{CA1B75B6-319B-4B28-A3D9-DD649025AD01}" type="parTrans" cxnId="{9ED80519-6307-4C6E-AD0F-132DD3CB90F2}">
      <dgm:prSet/>
      <dgm:spPr/>
      <dgm:t>
        <a:bodyPr/>
        <a:lstStyle/>
        <a:p>
          <a:endParaRPr lang="en-IN"/>
        </a:p>
      </dgm:t>
    </dgm:pt>
    <dgm:pt modelId="{DE5E13DC-1B6F-4CB0-8E0B-ED3E3C91A90A}" type="sibTrans" cxnId="{9ED80519-6307-4C6E-AD0F-132DD3CB90F2}">
      <dgm:prSet/>
      <dgm:spPr/>
      <dgm:t>
        <a:bodyPr/>
        <a:lstStyle/>
        <a:p>
          <a:endParaRPr lang="en-IN"/>
        </a:p>
      </dgm:t>
    </dgm:pt>
    <dgm:pt modelId="{C1B55471-4C73-4D86-868B-956131B87928}">
      <dgm:prSet phldrT="[Text]" custT="1"/>
      <dgm:spPr/>
      <dgm:t>
        <a:bodyPr/>
        <a:lstStyle/>
        <a:p>
          <a:pPr>
            <a:buNone/>
          </a:pPr>
          <a:r>
            <a:rPr lang="en-US" sz="2000" b="1" dirty="0"/>
            <a:t>Distributed </a:t>
          </a:r>
          <a:endParaRPr lang="en-US" sz="2000" dirty="0"/>
        </a:p>
        <a:p>
          <a:pPr>
            <a:buFont typeface="+mj-lt"/>
            <a:buAutoNum type="arabicPeriod"/>
          </a:pPr>
          <a:r>
            <a:rPr lang="en-US" sz="1400" dirty="0"/>
            <a:t>databases shared between all parties through a highly transparent, secure, tamper-proof network</a:t>
          </a:r>
          <a:endParaRPr lang="en-IN" sz="1400" dirty="0"/>
        </a:p>
      </dgm:t>
    </dgm:pt>
    <dgm:pt modelId="{B27147CA-D035-477F-9D39-3D5CC4578C50}" type="parTrans" cxnId="{F64DFC90-F9B0-4835-8923-762200ED2758}">
      <dgm:prSet/>
      <dgm:spPr/>
      <dgm:t>
        <a:bodyPr/>
        <a:lstStyle/>
        <a:p>
          <a:endParaRPr lang="en-IN"/>
        </a:p>
      </dgm:t>
    </dgm:pt>
    <dgm:pt modelId="{B5F8918F-A8B4-445F-A7CD-B9DCF1986F38}" type="sibTrans" cxnId="{F64DFC90-F9B0-4835-8923-762200ED2758}">
      <dgm:prSet/>
      <dgm:spPr/>
      <dgm:t>
        <a:bodyPr/>
        <a:lstStyle/>
        <a:p>
          <a:endParaRPr lang="en-IN"/>
        </a:p>
      </dgm:t>
    </dgm:pt>
    <dgm:pt modelId="{3D37CCC3-7E93-4128-A7B7-992E1C802D53}">
      <dgm:prSet phldrT="[Text]" custT="1"/>
      <dgm:spPr/>
      <dgm:t>
        <a:bodyPr/>
        <a:lstStyle/>
        <a:p>
          <a:pPr>
            <a:buFont typeface="Symbol" panose="05050102010706020507" pitchFamily="18" charset="2"/>
            <a:buChar char=""/>
          </a:pPr>
          <a:r>
            <a:rPr lang="en-US" sz="1800" b="1" dirty="0"/>
            <a:t>Immutable</a:t>
          </a:r>
        </a:p>
        <a:p>
          <a:pPr>
            <a:buFont typeface="Symbol" panose="05050102010706020507" pitchFamily="18" charset="2"/>
            <a:buChar char=""/>
          </a:pPr>
          <a:r>
            <a:rPr lang="en-US" sz="1400" dirty="0"/>
            <a:t>put each transaction in immutable block</a:t>
          </a:r>
          <a:endParaRPr lang="en-IN" sz="1400" dirty="0"/>
        </a:p>
      </dgm:t>
    </dgm:pt>
    <dgm:pt modelId="{7CEEE0D0-EED4-4C0C-B38E-D183484F4BCC}" type="parTrans" cxnId="{599A6FA5-CE70-4925-A868-85C00E0934AD}">
      <dgm:prSet/>
      <dgm:spPr/>
      <dgm:t>
        <a:bodyPr/>
        <a:lstStyle/>
        <a:p>
          <a:endParaRPr lang="en-IN"/>
        </a:p>
      </dgm:t>
    </dgm:pt>
    <dgm:pt modelId="{119CDBB4-F66D-4B40-82ED-B0A319BD5DD4}" type="sibTrans" cxnId="{599A6FA5-CE70-4925-A868-85C00E0934AD}">
      <dgm:prSet/>
      <dgm:spPr/>
      <dgm:t>
        <a:bodyPr/>
        <a:lstStyle/>
        <a:p>
          <a:endParaRPr lang="en-IN"/>
        </a:p>
      </dgm:t>
    </dgm:pt>
    <dgm:pt modelId="{5FD93F2F-BA92-418F-8B84-00118587867F}">
      <dgm:prSet phldrT="[Text]" custT="1"/>
      <dgm:spPr/>
      <dgm:t>
        <a:bodyPr/>
        <a:lstStyle/>
        <a:p>
          <a:pPr>
            <a:buFont typeface="Symbol" panose="05050102010706020507" pitchFamily="18" charset="2"/>
            <a:buChar char=""/>
          </a:pPr>
          <a:r>
            <a:rPr lang="en-US" sz="2000" b="1" dirty="0"/>
            <a:t>Enhanced Security</a:t>
          </a:r>
        </a:p>
        <a:p>
          <a:pPr>
            <a:buFont typeface="Symbol" panose="05050102010706020507" pitchFamily="18" charset="2"/>
            <a:buChar char=""/>
          </a:pPr>
          <a:r>
            <a:rPr lang="en-US" sz="1400" dirty="0"/>
            <a:t>all data are stored hash by cryptography</a:t>
          </a:r>
          <a:endParaRPr lang="en-IN" sz="1400" dirty="0"/>
        </a:p>
      </dgm:t>
    </dgm:pt>
    <dgm:pt modelId="{8E2A271D-93CA-48AB-8C0B-1482587F501B}" type="parTrans" cxnId="{33C7CE54-200A-42CF-AE50-F8593C83919D}">
      <dgm:prSet/>
      <dgm:spPr/>
      <dgm:t>
        <a:bodyPr/>
        <a:lstStyle/>
        <a:p>
          <a:endParaRPr lang="en-IN"/>
        </a:p>
      </dgm:t>
    </dgm:pt>
    <dgm:pt modelId="{CFF6EEF2-AAD1-4EF7-8DAA-6C657B6BC764}" type="sibTrans" cxnId="{33C7CE54-200A-42CF-AE50-F8593C83919D}">
      <dgm:prSet/>
      <dgm:spPr/>
      <dgm:t>
        <a:bodyPr/>
        <a:lstStyle/>
        <a:p>
          <a:endParaRPr lang="en-IN"/>
        </a:p>
      </dgm:t>
    </dgm:pt>
    <dgm:pt modelId="{97206CD0-7315-491C-993D-3C0562E62A4B}">
      <dgm:prSet phldrT="[Text]" custT="1"/>
      <dgm:spPr/>
      <dgm:t>
        <a:bodyPr/>
        <a:lstStyle/>
        <a:p>
          <a:pPr>
            <a:buFont typeface="Symbol" panose="05050102010706020507" pitchFamily="18" charset="2"/>
            <a:buChar char=""/>
          </a:pPr>
          <a:r>
            <a:rPr lang="en-US" sz="2000" b="1" dirty="0"/>
            <a:t>Consensus</a:t>
          </a:r>
        </a:p>
        <a:p>
          <a:pPr>
            <a:buFont typeface="Symbol" panose="05050102010706020507" pitchFamily="18" charset="2"/>
            <a:buChar char=""/>
          </a:pPr>
          <a:r>
            <a:rPr lang="en-US" sz="1000" dirty="0"/>
            <a:t>through consensus protocol all the peers of the Blockchain network reach a common agreement </a:t>
          </a:r>
          <a:endParaRPr lang="en-IN" sz="1000" dirty="0"/>
        </a:p>
      </dgm:t>
    </dgm:pt>
    <dgm:pt modelId="{8F1DFC27-BDD2-4615-AF17-4416C85AD2D8}" type="parTrans" cxnId="{3C37513B-CBFF-4DC7-A1CA-CAFAAFCFD1DE}">
      <dgm:prSet/>
      <dgm:spPr/>
      <dgm:t>
        <a:bodyPr/>
        <a:lstStyle/>
        <a:p>
          <a:endParaRPr lang="en-IN"/>
        </a:p>
      </dgm:t>
    </dgm:pt>
    <dgm:pt modelId="{489CFCD2-857D-4825-8996-C0351CB9738D}" type="sibTrans" cxnId="{3C37513B-CBFF-4DC7-A1CA-CAFAAFCFD1DE}">
      <dgm:prSet/>
      <dgm:spPr/>
      <dgm:t>
        <a:bodyPr/>
        <a:lstStyle/>
        <a:p>
          <a:endParaRPr lang="en-IN"/>
        </a:p>
      </dgm:t>
    </dgm:pt>
    <dgm:pt modelId="{2D2CA591-116B-4E45-B795-199A69C25555}">
      <dgm:prSet phldrT="[Text]"/>
      <dgm:spPr/>
      <dgm:t>
        <a:bodyPr/>
        <a:lstStyle/>
        <a:p>
          <a:pPr>
            <a:buFont typeface="Symbol" panose="05050102010706020507" pitchFamily="18" charset="2"/>
            <a:buChar char=""/>
          </a:pPr>
          <a:r>
            <a:rPr lang="en-IN" b="1" dirty="0"/>
            <a:t>Faster Settlement</a:t>
          </a:r>
        </a:p>
        <a:p>
          <a:pPr>
            <a:buFont typeface="Symbol" panose="05050102010706020507" pitchFamily="18" charset="2"/>
            <a:buChar char=""/>
          </a:pPr>
          <a:r>
            <a:rPr lang="en-US" dirty="0"/>
            <a:t>Removes the requirement of third parties.</a:t>
          </a:r>
        </a:p>
        <a:p>
          <a:pPr>
            <a:buFont typeface="Symbol" panose="05050102010706020507" pitchFamily="18" charset="2"/>
            <a:buChar char=""/>
          </a:pPr>
          <a:r>
            <a:rPr lang="en-US" dirty="0"/>
            <a:t>With smart contract rules can be programmable, and </a:t>
          </a:r>
          <a:r>
            <a:rPr lang="en-IN" dirty="0"/>
            <a:t>businesses can automatically validate, sign, and enforce agreements</a:t>
          </a:r>
        </a:p>
      </dgm:t>
    </dgm:pt>
    <dgm:pt modelId="{DB6D38EF-E404-42F8-9BE3-EC1D48A6BDC3}" type="parTrans" cxnId="{B4487632-1056-45C1-B859-7054B58F2807}">
      <dgm:prSet/>
      <dgm:spPr/>
      <dgm:t>
        <a:bodyPr/>
        <a:lstStyle/>
        <a:p>
          <a:endParaRPr lang="en-IN"/>
        </a:p>
      </dgm:t>
    </dgm:pt>
    <dgm:pt modelId="{3A9DAAFE-0EE9-4E46-BF23-B2FA4C88EBF4}" type="sibTrans" cxnId="{B4487632-1056-45C1-B859-7054B58F2807}">
      <dgm:prSet/>
      <dgm:spPr/>
      <dgm:t>
        <a:bodyPr/>
        <a:lstStyle/>
        <a:p>
          <a:endParaRPr lang="en-IN"/>
        </a:p>
      </dgm:t>
    </dgm:pt>
    <dgm:pt modelId="{9100F48D-ADC1-4F62-BB6F-3B3BA608C3D0}">
      <dgm:prSet phldrT="[Text]" custT="1"/>
      <dgm:spPr/>
      <dgm:t>
        <a:bodyPr/>
        <a:lstStyle/>
        <a:p>
          <a:pPr>
            <a:buFont typeface="Symbol" panose="05050102010706020507" pitchFamily="18" charset="2"/>
            <a:buChar char=""/>
          </a:pPr>
          <a:r>
            <a:rPr lang="en-IN" sz="2000" b="1" i="0" dirty="0"/>
            <a:t>Transparency</a:t>
          </a:r>
        </a:p>
        <a:p>
          <a:pPr>
            <a:buFont typeface="Symbol" panose="05050102010706020507" pitchFamily="18" charset="2"/>
            <a:buChar char=""/>
          </a:pPr>
          <a:r>
            <a:rPr lang="en-US" sz="1000" dirty="0"/>
            <a:t>provides distributed access authority of data to the peers of the network.</a:t>
          </a:r>
          <a:endParaRPr lang="en-IN" sz="1000" dirty="0"/>
        </a:p>
      </dgm:t>
    </dgm:pt>
    <dgm:pt modelId="{621EAB54-358B-4088-A4BF-AD2D073EC6C1}" type="parTrans" cxnId="{1DD580ED-746E-48A7-9B39-AAB428938E4A}">
      <dgm:prSet/>
      <dgm:spPr/>
      <dgm:t>
        <a:bodyPr/>
        <a:lstStyle/>
        <a:p>
          <a:endParaRPr lang="en-IN"/>
        </a:p>
      </dgm:t>
    </dgm:pt>
    <dgm:pt modelId="{7C3BBF19-E819-46A3-9650-F7E6905E4498}" type="sibTrans" cxnId="{1DD580ED-746E-48A7-9B39-AAB428938E4A}">
      <dgm:prSet/>
      <dgm:spPr/>
      <dgm:t>
        <a:bodyPr/>
        <a:lstStyle/>
        <a:p>
          <a:endParaRPr lang="en-IN"/>
        </a:p>
      </dgm:t>
    </dgm:pt>
    <dgm:pt modelId="{68804282-3523-4C40-B428-99E65FB9CC44}" type="pres">
      <dgm:prSet presAssocID="{C4675508-8D0F-4C6D-8444-48B6D0E50242}" presName="Name0" presStyleCnt="0">
        <dgm:presLayoutVars>
          <dgm:chMax val="1"/>
          <dgm:chPref val="1"/>
          <dgm:dir/>
          <dgm:animOne val="branch"/>
          <dgm:animLvl val="lvl"/>
        </dgm:presLayoutVars>
      </dgm:prSet>
      <dgm:spPr/>
    </dgm:pt>
    <dgm:pt modelId="{C682A3D1-9DF3-467C-BA2A-B10A4100741F}" type="pres">
      <dgm:prSet presAssocID="{DB4FB2BA-F914-4A49-8F53-258A4B5DED28}" presName="Parent" presStyleLbl="node0" presStyleIdx="0" presStyleCnt="1">
        <dgm:presLayoutVars>
          <dgm:chMax val="6"/>
          <dgm:chPref val="6"/>
        </dgm:presLayoutVars>
      </dgm:prSet>
      <dgm:spPr/>
    </dgm:pt>
    <dgm:pt modelId="{47CF2FA0-662E-4021-B874-92E4F89C5592}" type="pres">
      <dgm:prSet presAssocID="{C1B55471-4C73-4D86-868B-956131B87928}" presName="Accent1" presStyleCnt="0"/>
      <dgm:spPr/>
    </dgm:pt>
    <dgm:pt modelId="{DB2FA339-5906-4604-A3B8-7F27BC59A317}" type="pres">
      <dgm:prSet presAssocID="{C1B55471-4C73-4D86-868B-956131B87928}" presName="Accent" presStyleLbl="bgShp" presStyleIdx="0" presStyleCnt="6"/>
      <dgm:spPr/>
    </dgm:pt>
    <dgm:pt modelId="{99589217-819D-40D8-9216-13570A4EE556}" type="pres">
      <dgm:prSet presAssocID="{C1B55471-4C73-4D86-868B-956131B87928}" presName="Child1" presStyleLbl="node1" presStyleIdx="0" presStyleCnt="6" custLinFactNeighborX="-213">
        <dgm:presLayoutVars>
          <dgm:chMax val="0"/>
          <dgm:chPref val="0"/>
          <dgm:bulletEnabled val="1"/>
        </dgm:presLayoutVars>
      </dgm:prSet>
      <dgm:spPr/>
    </dgm:pt>
    <dgm:pt modelId="{216969EB-11D0-4608-9A3A-D6E2A652D1B1}" type="pres">
      <dgm:prSet presAssocID="{3D37CCC3-7E93-4128-A7B7-992E1C802D53}" presName="Accent2" presStyleCnt="0"/>
      <dgm:spPr/>
    </dgm:pt>
    <dgm:pt modelId="{FD7493B8-590B-439D-BD88-70383408AE59}" type="pres">
      <dgm:prSet presAssocID="{3D37CCC3-7E93-4128-A7B7-992E1C802D53}" presName="Accent" presStyleLbl="bgShp" presStyleIdx="1" presStyleCnt="6"/>
      <dgm:spPr/>
    </dgm:pt>
    <dgm:pt modelId="{2376BD7A-7F31-46DC-BD32-BF805C965DC6}" type="pres">
      <dgm:prSet presAssocID="{3D37CCC3-7E93-4128-A7B7-992E1C802D53}" presName="Child2" presStyleLbl="node1" presStyleIdx="1" presStyleCnt="6">
        <dgm:presLayoutVars>
          <dgm:chMax val="0"/>
          <dgm:chPref val="0"/>
          <dgm:bulletEnabled val="1"/>
        </dgm:presLayoutVars>
      </dgm:prSet>
      <dgm:spPr/>
    </dgm:pt>
    <dgm:pt modelId="{32DC3957-ED40-422C-984E-820714A32C7F}" type="pres">
      <dgm:prSet presAssocID="{5FD93F2F-BA92-418F-8B84-00118587867F}" presName="Accent3" presStyleCnt="0"/>
      <dgm:spPr/>
    </dgm:pt>
    <dgm:pt modelId="{6DFDC869-D361-46E8-8F56-B241F6CEE0DE}" type="pres">
      <dgm:prSet presAssocID="{5FD93F2F-BA92-418F-8B84-00118587867F}" presName="Accent" presStyleLbl="bgShp" presStyleIdx="2" presStyleCnt="6"/>
      <dgm:spPr/>
    </dgm:pt>
    <dgm:pt modelId="{A0B6FBF3-737A-49BD-BF9C-E07EE2463565}" type="pres">
      <dgm:prSet presAssocID="{5FD93F2F-BA92-418F-8B84-00118587867F}" presName="Child3" presStyleLbl="node1" presStyleIdx="2" presStyleCnt="6">
        <dgm:presLayoutVars>
          <dgm:chMax val="0"/>
          <dgm:chPref val="0"/>
          <dgm:bulletEnabled val="1"/>
        </dgm:presLayoutVars>
      </dgm:prSet>
      <dgm:spPr/>
    </dgm:pt>
    <dgm:pt modelId="{7B225D3E-B6FF-4012-90DC-F459070CE3EC}" type="pres">
      <dgm:prSet presAssocID="{97206CD0-7315-491C-993D-3C0562E62A4B}" presName="Accent4" presStyleCnt="0"/>
      <dgm:spPr/>
    </dgm:pt>
    <dgm:pt modelId="{3CA96B91-F6C4-42F7-B3FD-5CB32C8AC57E}" type="pres">
      <dgm:prSet presAssocID="{97206CD0-7315-491C-993D-3C0562E62A4B}" presName="Accent" presStyleLbl="bgShp" presStyleIdx="3" presStyleCnt="6"/>
      <dgm:spPr/>
    </dgm:pt>
    <dgm:pt modelId="{6EDA097C-63CC-4818-BC51-C2010BA32AA7}" type="pres">
      <dgm:prSet presAssocID="{97206CD0-7315-491C-993D-3C0562E62A4B}" presName="Child4" presStyleLbl="node1" presStyleIdx="3" presStyleCnt="6">
        <dgm:presLayoutVars>
          <dgm:chMax val="0"/>
          <dgm:chPref val="0"/>
          <dgm:bulletEnabled val="1"/>
        </dgm:presLayoutVars>
      </dgm:prSet>
      <dgm:spPr/>
    </dgm:pt>
    <dgm:pt modelId="{249D1D2E-DECC-4A94-A0CE-BA05EF07EDED}" type="pres">
      <dgm:prSet presAssocID="{2D2CA591-116B-4E45-B795-199A69C25555}" presName="Accent5" presStyleCnt="0"/>
      <dgm:spPr/>
    </dgm:pt>
    <dgm:pt modelId="{FF7FE515-771C-42C3-96F8-07B21CB63D98}" type="pres">
      <dgm:prSet presAssocID="{2D2CA591-116B-4E45-B795-199A69C25555}" presName="Accent" presStyleLbl="bgShp" presStyleIdx="4" presStyleCnt="6"/>
      <dgm:spPr/>
    </dgm:pt>
    <dgm:pt modelId="{BA0389DB-83B8-42BD-862A-3F11E24668DB}" type="pres">
      <dgm:prSet presAssocID="{2D2CA591-116B-4E45-B795-199A69C25555}" presName="Child5" presStyleLbl="node1" presStyleIdx="4" presStyleCnt="6">
        <dgm:presLayoutVars>
          <dgm:chMax val="0"/>
          <dgm:chPref val="0"/>
          <dgm:bulletEnabled val="1"/>
        </dgm:presLayoutVars>
      </dgm:prSet>
      <dgm:spPr/>
    </dgm:pt>
    <dgm:pt modelId="{980F3E63-AA13-494C-BD3E-5ABC70B64700}" type="pres">
      <dgm:prSet presAssocID="{9100F48D-ADC1-4F62-BB6F-3B3BA608C3D0}" presName="Accent6" presStyleCnt="0"/>
      <dgm:spPr/>
    </dgm:pt>
    <dgm:pt modelId="{E78ED7DA-0F36-4E05-87C4-FC5673CC6076}" type="pres">
      <dgm:prSet presAssocID="{9100F48D-ADC1-4F62-BB6F-3B3BA608C3D0}" presName="Accent" presStyleLbl="bgShp" presStyleIdx="5" presStyleCnt="6"/>
      <dgm:spPr/>
    </dgm:pt>
    <dgm:pt modelId="{A12563D3-6FFF-4CAB-BFB2-1CCA19DE4485}" type="pres">
      <dgm:prSet presAssocID="{9100F48D-ADC1-4F62-BB6F-3B3BA608C3D0}" presName="Child6" presStyleLbl="node1" presStyleIdx="5" presStyleCnt="6">
        <dgm:presLayoutVars>
          <dgm:chMax val="0"/>
          <dgm:chPref val="0"/>
          <dgm:bulletEnabled val="1"/>
        </dgm:presLayoutVars>
      </dgm:prSet>
      <dgm:spPr/>
    </dgm:pt>
  </dgm:ptLst>
  <dgm:cxnLst>
    <dgm:cxn modelId="{80F2FF08-1F0F-4437-8F28-181C6AA8921C}" type="presOf" srcId="{C1B55471-4C73-4D86-868B-956131B87928}" destId="{99589217-819D-40D8-9216-13570A4EE556}" srcOrd="0" destOrd="0" presId="urn:microsoft.com/office/officeart/2011/layout/HexagonRadial"/>
    <dgm:cxn modelId="{94332015-9712-4E57-956D-19BC63D08037}" type="presOf" srcId="{DB4FB2BA-F914-4A49-8F53-258A4B5DED28}" destId="{C682A3D1-9DF3-467C-BA2A-B10A4100741F}" srcOrd="0" destOrd="0" presId="urn:microsoft.com/office/officeart/2011/layout/HexagonRadial"/>
    <dgm:cxn modelId="{9ED80519-6307-4C6E-AD0F-132DD3CB90F2}" srcId="{C4675508-8D0F-4C6D-8444-48B6D0E50242}" destId="{DB4FB2BA-F914-4A49-8F53-258A4B5DED28}" srcOrd="0" destOrd="0" parTransId="{CA1B75B6-319B-4B28-A3D9-DD649025AD01}" sibTransId="{DE5E13DC-1B6F-4CB0-8E0B-ED3E3C91A90A}"/>
    <dgm:cxn modelId="{B4487632-1056-45C1-B859-7054B58F2807}" srcId="{DB4FB2BA-F914-4A49-8F53-258A4B5DED28}" destId="{2D2CA591-116B-4E45-B795-199A69C25555}" srcOrd="4" destOrd="0" parTransId="{DB6D38EF-E404-42F8-9BE3-EC1D48A6BDC3}" sibTransId="{3A9DAAFE-0EE9-4E46-BF23-B2FA4C88EBF4}"/>
    <dgm:cxn modelId="{3C37513B-CBFF-4DC7-A1CA-CAFAAFCFD1DE}" srcId="{DB4FB2BA-F914-4A49-8F53-258A4B5DED28}" destId="{97206CD0-7315-491C-993D-3C0562E62A4B}" srcOrd="3" destOrd="0" parTransId="{8F1DFC27-BDD2-4615-AF17-4416C85AD2D8}" sibTransId="{489CFCD2-857D-4825-8996-C0351CB9738D}"/>
    <dgm:cxn modelId="{E92E5B5F-7751-4E85-8B99-18A3A5BE7DAF}" type="presOf" srcId="{C4675508-8D0F-4C6D-8444-48B6D0E50242}" destId="{68804282-3523-4C40-B428-99E65FB9CC44}" srcOrd="0" destOrd="0" presId="urn:microsoft.com/office/officeart/2011/layout/HexagonRadial"/>
    <dgm:cxn modelId="{33C7CE54-200A-42CF-AE50-F8593C83919D}" srcId="{DB4FB2BA-F914-4A49-8F53-258A4B5DED28}" destId="{5FD93F2F-BA92-418F-8B84-00118587867F}" srcOrd="2" destOrd="0" parTransId="{8E2A271D-93CA-48AB-8C0B-1482587F501B}" sibTransId="{CFF6EEF2-AAD1-4EF7-8DAA-6C657B6BC764}"/>
    <dgm:cxn modelId="{9C0C6F8D-7DE9-4CE6-8AC6-8CD0EF62314F}" type="presOf" srcId="{97206CD0-7315-491C-993D-3C0562E62A4B}" destId="{6EDA097C-63CC-4818-BC51-C2010BA32AA7}" srcOrd="0" destOrd="0" presId="urn:microsoft.com/office/officeart/2011/layout/HexagonRadial"/>
    <dgm:cxn modelId="{F64DFC90-F9B0-4835-8923-762200ED2758}" srcId="{DB4FB2BA-F914-4A49-8F53-258A4B5DED28}" destId="{C1B55471-4C73-4D86-868B-956131B87928}" srcOrd="0" destOrd="0" parTransId="{B27147CA-D035-477F-9D39-3D5CC4578C50}" sibTransId="{B5F8918F-A8B4-445F-A7CD-B9DCF1986F38}"/>
    <dgm:cxn modelId="{599A6FA5-CE70-4925-A868-85C00E0934AD}" srcId="{DB4FB2BA-F914-4A49-8F53-258A4B5DED28}" destId="{3D37CCC3-7E93-4128-A7B7-992E1C802D53}" srcOrd="1" destOrd="0" parTransId="{7CEEE0D0-EED4-4C0C-B38E-D183484F4BCC}" sibTransId="{119CDBB4-F66D-4B40-82ED-B0A319BD5DD4}"/>
    <dgm:cxn modelId="{C8A96CAD-B305-4809-8541-320F4861933A}" type="presOf" srcId="{3D37CCC3-7E93-4128-A7B7-992E1C802D53}" destId="{2376BD7A-7F31-46DC-BD32-BF805C965DC6}" srcOrd="0" destOrd="0" presId="urn:microsoft.com/office/officeart/2011/layout/HexagonRadial"/>
    <dgm:cxn modelId="{E761A4C7-BF81-4C42-8784-190D52ECB85F}" type="presOf" srcId="{2D2CA591-116B-4E45-B795-199A69C25555}" destId="{BA0389DB-83B8-42BD-862A-3F11E24668DB}" srcOrd="0" destOrd="0" presId="urn:microsoft.com/office/officeart/2011/layout/HexagonRadial"/>
    <dgm:cxn modelId="{6947DBCD-DF71-4852-8455-D431CD754948}" type="presOf" srcId="{5FD93F2F-BA92-418F-8B84-00118587867F}" destId="{A0B6FBF3-737A-49BD-BF9C-E07EE2463565}" srcOrd="0" destOrd="0" presId="urn:microsoft.com/office/officeart/2011/layout/HexagonRadial"/>
    <dgm:cxn modelId="{1DD580ED-746E-48A7-9B39-AAB428938E4A}" srcId="{DB4FB2BA-F914-4A49-8F53-258A4B5DED28}" destId="{9100F48D-ADC1-4F62-BB6F-3B3BA608C3D0}" srcOrd="5" destOrd="0" parTransId="{621EAB54-358B-4088-A4BF-AD2D073EC6C1}" sibTransId="{7C3BBF19-E819-46A3-9650-F7E6905E4498}"/>
    <dgm:cxn modelId="{BA498DF0-002C-4E94-85CB-504BD6C58090}" type="presOf" srcId="{9100F48D-ADC1-4F62-BB6F-3B3BA608C3D0}" destId="{A12563D3-6FFF-4CAB-BFB2-1CCA19DE4485}" srcOrd="0" destOrd="0" presId="urn:microsoft.com/office/officeart/2011/layout/HexagonRadial"/>
    <dgm:cxn modelId="{561F8F6D-A595-4561-93CF-BCCE4FA36662}" type="presParOf" srcId="{68804282-3523-4C40-B428-99E65FB9CC44}" destId="{C682A3D1-9DF3-467C-BA2A-B10A4100741F}" srcOrd="0" destOrd="0" presId="urn:microsoft.com/office/officeart/2011/layout/HexagonRadial"/>
    <dgm:cxn modelId="{F3F568D3-6E14-460F-BCEC-619E54D5C151}" type="presParOf" srcId="{68804282-3523-4C40-B428-99E65FB9CC44}" destId="{47CF2FA0-662E-4021-B874-92E4F89C5592}" srcOrd="1" destOrd="0" presId="urn:microsoft.com/office/officeart/2011/layout/HexagonRadial"/>
    <dgm:cxn modelId="{1B261AB0-8A49-4829-A34E-537E521D86D2}" type="presParOf" srcId="{47CF2FA0-662E-4021-B874-92E4F89C5592}" destId="{DB2FA339-5906-4604-A3B8-7F27BC59A317}" srcOrd="0" destOrd="0" presId="urn:microsoft.com/office/officeart/2011/layout/HexagonRadial"/>
    <dgm:cxn modelId="{E75B26E1-1842-4A07-81A2-E53DEA4FC23C}" type="presParOf" srcId="{68804282-3523-4C40-B428-99E65FB9CC44}" destId="{99589217-819D-40D8-9216-13570A4EE556}" srcOrd="2" destOrd="0" presId="urn:microsoft.com/office/officeart/2011/layout/HexagonRadial"/>
    <dgm:cxn modelId="{971FE49D-DAC2-44A6-BD98-32111F63FBA7}" type="presParOf" srcId="{68804282-3523-4C40-B428-99E65FB9CC44}" destId="{216969EB-11D0-4608-9A3A-D6E2A652D1B1}" srcOrd="3" destOrd="0" presId="urn:microsoft.com/office/officeart/2011/layout/HexagonRadial"/>
    <dgm:cxn modelId="{B0D5EF0E-A1AD-4BA6-AE5D-A5608A50D3B0}" type="presParOf" srcId="{216969EB-11D0-4608-9A3A-D6E2A652D1B1}" destId="{FD7493B8-590B-439D-BD88-70383408AE59}" srcOrd="0" destOrd="0" presId="urn:microsoft.com/office/officeart/2011/layout/HexagonRadial"/>
    <dgm:cxn modelId="{0A83E557-4C1B-4C1E-AFC1-80EF6AD1A21C}" type="presParOf" srcId="{68804282-3523-4C40-B428-99E65FB9CC44}" destId="{2376BD7A-7F31-46DC-BD32-BF805C965DC6}" srcOrd="4" destOrd="0" presId="urn:microsoft.com/office/officeart/2011/layout/HexagonRadial"/>
    <dgm:cxn modelId="{F934B0DB-5206-46AD-BF67-6287814C9E32}" type="presParOf" srcId="{68804282-3523-4C40-B428-99E65FB9CC44}" destId="{32DC3957-ED40-422C-984E-820714A32C7F}" srcOrd="5" destOrd="0" presId="urn:microsoft.com/office/officeart/2011/layout/HexagonRadial"/>
    <dgm:cxn modelId="{23AEFF78-5785-45D9-B3A2-B73DD172D14F}" type="presParOf" srcId="{32DC3957-ED40-422C-984E-820714A32C7F}" destId="{6DFDC869-D361-46E8-8F56-B241F6CEE0DE}" srcOrd="0" destOrd="0" presId="urn:microsoft.com/office/officeart/2011/layout/HexagonRadial"/>
    <dgm:cxn modelId="{D871D870-8DEA-4743-B896-8FBC34B1C3C5}" type="presParOf" srcId="{68804282-3523-4C40-B428-99E65FB9CC44}" destId="{A0B6FBF3-737A-49BD-BF9C-E07EE2463565}" srcOrd="6" destOrd="0" presId="urn:microsoft.com/office/officeart/2011/layout/HexagonRadial"/>
    <dgm:cxn modelId="{35920D71-0641-4E39-BC86-17647F0BB3F4}" type="presParOf" srcId="{68804282-3523-4C40-B428-99E65FB9CC44}" destId="{7B225D3E-B6FF-4012-90DC-F459070CE3EC}" srcOrd="7" destOrd="0" presId="urn:microsoft.com/office/officeart/2011/layout/HexagonRadial"/>
    <dgm:cxn modelId="{E4857126-5817-46E3-B332-13C203A709A3}" type="presParOf" srcId="{7B225D3E-B6FF-4012-90DC-F459070CE3EC}" destId="{3CA96B91-F6C4-42F7-B3FD-5CB32C8AC57E}" srcOrd="0" destOrd="0" presId="urn:microsoft.com/office/officeart/2011/layout/HexagonRadial"/>
    <dgm:cxn modelId="{E29A39A8-2F6D-4FE9-A086-2307679E86E6}" type="presParOf" srcId="{68804282-3523-4C40-B428-99E65FB9CC44}" destId="{6EDA097C-63CC-4818-BC51-C2010BA32AA7}" srcOrd="8" destOrd="0" presId="urn:microsoft.com/office/officeart/2011/layout/HexagonRadial"/>
    <dgm:cxn modelId="{EA2F06EF-B4E3-4027-9C0C-B8836E20BD58}" type="presParOf" srcId="{68804282-3523-4C40-B428-99E65FB9CC44}" destId="{249D1D2E-DECC-4A94-A0CE-BA05EF07EDED}" srcOrd="9" destOrd="0" presId="urn:microsoft.com/office/officeart/2011/layout/HexagonRadial"/>
    <dgm:cxn modelId="{BB8E3684-1E20-45CB-8F88-10BE3C8B91B9}" type="presParOf" srcId="{249D1D2E-DECC-4A94-A0CE-BA05EF07EDED}" destId="{FF7FE515-771C-42C3-96F8-07B21CB63D98}" srcOrd="0" destOrd="0" presId="urn:microsoft.com/office/officeart/2011/layout/HexagonRadial"/>
    <dgm:cxn modelId="{C79BB2CE-1229-41BD-8C95-20B316ED22FE}" type="presParOf" srcId="{68804282-3523-4C40-B428-99E65FB9CC44}" destId="{BA0389DB-83B8-42BD-862A-3F11E24668DB}" srcOrd="10" destOrd="0" presId="urn:microsoft.com/office/officeart/2011/layout/HexagonRadial"/>
    <dgm:cxn modelId="{234FA05F-A64F-497F-B8FC-B041C3D4D7F9}" type="presParOf" srcId="{68804282-3523-4C40-B428-99E65FB9CC44}" destId="{980F3E63-AA13-494C-BD3E-5ABC70B64700}" srcOrd="11" destOrd="0" presId="urn:microsoft.com/office/officeart/2011/layout/HexagonRadial"/>
    <dgm:cxn modelId="{1A1F4E6E-37DB-4314-810C-6212A8E19BAE}" type="presParOf" srcId="{980F3E63-AA13-494C-BD3E-5ABC70B64700}" destId="{E78ED7DA-0F36-4E05-87C4-FC5673CC6076}" srcOrd="0" destOrd="0" presId="urn:microsoft.com/office/officeart/2011/layout/HexagonRadial"/>
    <dgm:cxn modelId="{2E2CBE02-EE4A-46F6-9555-C9295601CB97}" type="presParOf" srcId="{68804282-3523-4C40-B428-99E65FB9CC44}" destId="{A12563D3-6FFF-4CAB-BFB2-1CCA19DE4485}"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1CC7509-FA09-489A-83F1-99D75C24E86D}" type="doc">
      <dgm:prSet loTypeId="urn:microsoft.com/office/officeart/2005/8/layout/hList7" loCatId="list" qsTypeId="urn:microsoft.com/office/officeart/2005/8/quickstyle/simple1" qsCatId="simple" csTypeId="urn:microsoft.com/office/officeart/2005/8/colors/colorful2" csCatId="colorful" phldr="1"/>
      <dgm:spPr/>
    </dgm:pt>
    <dgm:pt modelId="{C540C90D-6747-412D-8C42-4A7ADBD1AB96}">
      <dgm:prSet phldrT="[Text]" custT="1"/>
      <dgm:spPr/>
      <dgm:t>
        <a:bodyPr/>
        <a:lstStyle/>
        <a:p>
          <a:pPr algn="l"/>
          <a:endParaRPr lang="en-IN" sz="1700" b="0" i="0" dirty="0"/>
        </a:p>
        <a:p>
          <a:pPr algn="l"/>
          <a:endParaRPr lang="en-IN" sz="1700" b="0" i="0" dirty="0"/>
        </a:p>
        <a:p>
          <a:pPr algn="l"/>
          <a:r>
            <a:rPr lang="en-IN" sz="1700" b="0" i="0" dirty="0"/>
            <a:t>Node </a:t>
          </a:r>
          <a:r>
            <a:rPr lang="en-IN" sz="1700" b="0" i="0" dirty="0" err="1"/>
            <a:t>permissioning</a:t>
          </a:r>
          <a:r>
            <a:rPr lang="en-IN" sz="1700" b="0" i="0" dirty="0"/>
            <a:t> is specified in smart contracts</a:t>
          </a:r>
        </a:p>
        <a:p>
          <a:pPr algn="l"/>
          <a:endParaRPr lang="en-IN" sz="1700" b="0" i="0" dirty="0"/>
        </a:p>
        <a:p>
          <a:pPr algn="l"/>
          <a:r>
            <a:rPr lang="en-IN" sz="1700" b="0" i="0" dirty="0"/>
            <a:t>Node identity through public/private key pair.</a:t>
          </a:r>
        </a:p>
        <a:p>
          <a:pPr algn="l"/>
          <a:endParaRPr lang="en-IN" sz="1700" b="0" i="0" dirty="0"/>
        </a:p>
        <a:p>
          <a:pPr algn="l"/>
          <a:r>
            <a:rPr lang="en-US" sz="1700" b="0" i="0" dirty="0"/>
            <a:t>A simple voting process that confirms transactions using majority coupled with BFT and RAFT algorithms</a:t>
          </a:r>
        </a:p>
        <a:p>
          <a:pPr algn="l"/>
          <a:endParaRPr lang="en-US" sz="1700" b="0" i="0" dirty="0"/>
        </a:p>
        <a:p>
          <a:pPr algn="l"/>
          <a:r>
            <a:rPr lang="en-US" sz="1700" b="0" i="0" dirty="0"/>
            <a:t>Programmable in Golang</a:t>
          </a:r>
          <a:endParaRPr lang="en-IN" sz="1700" dirty="0"/>
        </a:p>
      </dgm:t>
    </dgm:pt>
    <dgm:pt modelId="{1A54726C-5ACE-4999-9F51-97BEAB07B384}" type="sibTrans" cxnId="{D5EF9809-1DFE-42C4-9322-4512838AC89F}">
      <dgm:prSet/>
      <dgm:spPr/>
      <dgm:t>
        <a:bodyPr/>
        <a:lstStyle/>
        <a:p>
          <a:endParaRPr lang="en-IN"/>
        </a:p>
      </dgm:t>
    </dgm:pt>
    <dgm:pt modelId="{4B54754F-86D3-4B0A-9C23-A291EF5E8DE2}" type="parTrans" cxnId="{D5EF9809-1DFE-42C4-9322-4512838AC89F}">
      <dgm:prSet/>
      <dgm:spPr/>
      <dgm:t>
        <a:bodyPr/>
        <a:lstStyle/>
        <a:p>
          <a:endParaRPr lang="en-IN"/>
        </a:p>
      </dgm:t>
    </dgm:pt>
    <dgm:pt modelId="{C7DB43A9-28FD-4D4F-AF0A-89E7CFEFF5F2}">
      <dgm:prSet phldrT="[Text]" custT="1"/>
      <dgm:spPr/>
      <dgm:t>
        <a:bodyPr/>
        <a:lstStyle/>
        <a:p>
          <a:pPr algn="l"/>
          <a:endParaRPr lang="en-US" sz="1700" b="0" i="0" dirty="0"/>
        </a:p>
        <a:p>
          <a:pPr algn="l"/>
          <a:r>
            <a:rPr lang="en-US" sz="1700" b="0" i="0" dirty="0"/>
            <a:t>File based configurations to access nodes and their permissions.</a:t>
          </a:r>
        </a:p>
        <a:p>
          <a:pPr algn="l"/>
          <a:endParaRPr lang="en-US" sz="1700" b="0" i="0" dirty="0"/>
        </a:p>
        <a:p>
          <a:pPr algn="l"/>
          <a:r>
            <a:rPr lang="en-US" sz="1700" b="0" i="0" dirty="0"/>
            <a:t>Based on PKI with both individual and organizational identity</a:t>
          </a:r>
        </a:p>
        <a:p>
          <a:pPr algn="l"/>
          <a:endParaRPr lang="en-US" sz="1700" b="0" i="0" dirty="0"/>
        </a:p>
        <a:p>
          <a:pPr algn="l"/>
          <a:r>
            <a:rPr lang="en-US" sz="1700" b="0" i="0" dirty="0"/>
            <a:t>notaries validate the transactions and add blocks to the chain. </a:t>
          </a:r>
        </a:p>
        <a:p>
          <a:pPr algn="l"/>
          <a:endParaRPr lang="en-US" sz="1700" b="0" i="0" dirty="0"/>
        </a:p>
        <a:p>
          <a:pPr algn="l"/>
          <a:endParaRPr lang="en-US" sz="1700" b="0" i="0" dirty="0"/>
        </a:p>
        <a:p>
          <a:pPr algn="l"/>
          <a:r>
            <a:rPr lang="en-US" sz="1700" b="0" i="0" dirty="0"/>
            <a:t>Programmable in Kotlin/Java</a:t>
          </a:r>
          <a:endParaRPr lang="en-IN" sz="1700" dirty="0"/>
        </a:p>
      </dgm:t>
    </dgm:pt>
    <dgm:pt modelId="{ED83A39B-4A57-48E8-B50F-82AFD5F3B299}" type="sibTrans" cxnId="{96D16422-7DFF-45B2-B199-E0E08F9A57BD}">
      <dgm:prSet/>
      <dgm:spPr/>
      <dgm:t>
        <a:bodyPr/>
        <a:lstStyle/>
        <a:p>
          <a:endParaRPr lang="en-IN"/>
        </a:p>
      </dgm:t>
    </dgm:pt>
    <dgm:pt modelId="{379DB116-3131-48C1-8BD0-FE319FF931D6}" type="parTrans" cxnId="{96D16422-7DFF-45B2-B199-E0E08F9A57BD}">
      <dgm:prSet/>
      <dgm:spPr/>
      <dgm:t>
        <a:bodyPr/>
        <a:lstStyle/>
        <a:p>
          <a:endParaRPr lang="en-IN"/>
        </a:p>
      </dgm:t>
    </dgm:pt>
    <dgm:pt modelId="{2897A1B5-766D-4B50-B50E-3A959447EA29}">
      <dgm:prSet phldrT="[Text]" custT="1"/>
      <dgm:spPr/>
      <dgm:t>
        <a:bodyPr/>
        <a:lstStyle/>
        <a:p>
          <a:pPr algn="l"/>
          <a:endParaRPr lang="en-US" sz="1700" b="0" i="0" dirty="0"/>
        </a:p>
        <a:p>
          <a:pPr algn="l"/>
          <a:endParaRPr lang="en-US" sz="1700" b="0" i="0" dirty="0"/>
        </a:p>
        <a:p>
          <a:pPr algn="l"/>
          <a:r>
            <a:rPr lang="en-US" sz="1700" b="0" i="0" dirty="0"/>
            <a:t>Governing peers allow and provide permission to other nodes for any sort of transaction.</a:t>
          </a:r>
        </a:p>
        <a:p>
          <a:pPr algn="l"/>
          <a:r>
            <a:rPr lang="en-US" sz="1700" b="0" i="0" dirty="0"/>
            <a:t> </a:t>
          </a:r>
        </a:p>
        <a:p>
          <a:pPr algn="l"/>
          <a:r>
            <a:rPr lang="en-US" sz="1700" b="0" i="0" dirty="0"/>
            <a:t>Based on PKI with Native organizational identity</a:t>
          </a:r>
        </a:p>
        <a:p>
          <a:pPr algn="l"/>
          <a:endParaRPr lang="en-US" sz="1700" b="0" i="0" dirty="0"/>
        </a:p>
        <a:p>
          <a:pPr algn="l"/>
          <a:r>
            <a:rPr lang="en-US" sz="1700" b="0" i="0" dirty="0"/>
            <a:t>follows the KAFKA and the RAFT algorithms to arrive at a consensus.</a:t>
          </a:r>
        </a:p>
        <a:p>
          <a:pPr algn="l"/>
          <a:endParaRPr lang="en-US" sz="1700" b="0" i="0" dirty="0"/>
        </a:p>
        <a:p>
          <a:pPr algn="l"/>
          <a:r>
            <a:rPr lang="en-US" sz="1700" b="0" i="0" dirty="0"/>
            <a:t>Programmable in Golang</a:t>
          </a:r>
          <a:endParaRPr lang="en-IN" sz="1700" dirty="0"/>
        </a:p>
      </dgm:t>
    </dgm:pt>
    <dgm:pt modelId="{F354B61D-48A7-4417-8784-AEB67CB85B14}" type="sibTrans" cxnId="{5CCD3992-E7FE-4B71-BE81-6166DB8E2188}">
      <dgm:prSet/>
      <dgm:spPr/>
      <dgm:t>
        <a:bodyPr/>
        <a:lstStyle/>
        <a:p>
          <a:endParaRPr lang="en-IN"/>
        </a:p>
      </dgm:t>
    </dgm:pt>
    <dgm:pt modelId="{90EC461B-192C-4570-910A-164100D6A08B}" type="parTrans" cxnId="{5CCD3992-E7FE-4B71-BE81-6166DB8E2188}">
      <dgm:prSet/>
      <dgm:spPr/>
      <dgm:t>
        <a:bodyPr/>
        <a:lstStyle/>
        <a:p>
          <a:endParaRPr lang="en-IN"/>
        </a:p>
      </dgm:t>
    </dgm:pt>
    <dgm:pt modelId="{B96E6151-457B-43BC-8AF8-413ECB93C041}" type="pres">
      <dgm:prSet presAssocID="{61CC7509-FA09-489A-83F1-99D75C24E86D}" presName="Name0" presStyleCnt="0">
        <dgm:presLayoutVars>
          <dgm:dir/>
          <dgm:resizeHandles val="exact"/>
        </dgm:presLayoutVars>
      </dgm:prSet>
      <dgm:spPr/>
    </dgm:pt>
    <dgm:pt modelId="{DDD4DDEA-089F-4153-A760-A0396CB871A1}" type="pres">
      <dgm:prSet presAssocID="{61CC7509-FA09-489A-83F1-99D75C24E86D}" presName="fgShape" presStyleLbl="fgShp" presStyleIdx="0" presStyleCnt="1"/>
      <dgm:spPr>
        <a:noFill/>
        <a:ln>
          <a:noFill/>
        </a:ln>
      </dgm:spPr>
    </dgm:pt>
    <dgm:pt modelId="{50C85B62-1483-4B1A-93A1-BFF7A28119CB}" type="pres">
      <dgm:prSet presAssocID="{61CC7509-FA09-489A-83F1-99D75C24E86D}" presName="linComp" presStyleCnt="0"/>
      <dgm:spPr/>
    </dgm:pt>
    <dgm:pt modelId="{1B5A810C-1CF5-49F2-8119-4D83C2480311}" type="pres">
      <dgm:prSet presAssocID="{2897A1B5-766D-4B50-B50E-3A959447EA29}" presName="compNode" presStyleCnt="0"/>
      <dgm:spPr/>
    </dgm:pt>
    <dgm:pt modelId="{8CB27FEB-AA62-4BAF-BF7E-AE7C0B56F512}" type="pres">
      <dgm:prSet presAssocID="{2897A1B5-766D-4B50-B50E-3A959447EA29}" presName="bkgdShape" presStyleLbl="node1" presStyleIdx="0" presStyleCnt="3" custLinFactNeighborX="-64" custLinFactNeighborY="4322"/>
      <dgm:spPr/>
    </dgm:pt>
    <dgm:pt modelId="{F903C823-EDCB-4963-8CE1-5589AC432761}" type="pres">
      <dgm:prSet presAssocID="{2897A1B5-766D-4B50-B50E-3A959447EA29}" presName="nodeTx" presStyleLbl="node1" presStyleIdx="0" presStyleCnt="3">
        <dgm:presLayoutVars>
          <dgm:bulletEnabled val="1"/>
        </dgm:presLayoutVars>
      </dgm:prSet>
      <dgm:spPr/>
    </dgm:pt>
    <dgm:pt modelId="{5773BEF9-FF0F-46B2-98DE-F96A526ADCCB}" type="pres">
      <dgm:prSet presAssocID="{2897A1B5-766D-4B50-B50E-3A959447EA29}" presName="invisiNode" presStyleLbl="node1" presStyleIdx="0" presStyleCnt="3"/>
      <dgm:spPr/>
    </dgm:pt>
    <dgm:pt modelId="{C831FD3F-EA5A-477A-9162-C393606E2446}" type="pres">
      <dgm:prSet presAssocID="{2897A1B5-766D-4B50-B50E-3A959447EA29}" presName="imagNode" presStyleLbl="fgImgPlace1" presStyleIdx="0" presStyleCnt="3" custScaleX="85192" custScaleY="84247" custLinFactNeighborY="-14855"/>
      <dgm:spPr>
        <a:blipFill rotWithShape="1">
          <a:blip xmlns:r="http://schemas.openxmlformats.org/officeDocument/2006/relationships" r:embed="rId1"/>
          <a:srcRect/>
          <a:stretch>
            <a:fillRect l="-16000" r="-16000"/>
          </a:stretch>
        </a:blipFill>
      </dgm:spPr>
    </dgm:pt>
    <dgm:pt modelId="{B805EB95-4AB0-41A2-B1FA-8CB370F7893B}" type="pres">
      <dgm:prSet presAssocID="{F354B61D-48A7-4417-8784-AEB67CB85B14}" presName="sibTrans" presStyleLbl="sibTrans2D1" presStyleIdx="0" presStyleCnt="0"/>
      <dgm:spPr/>
    </dgm:pt>
    <dgm:pt modelId="{E30C9027-26BC-444C-BF88-EE4250C9B4AF}" type="pres">
      <dgm:prSet presAssocID="{C7DB43A9-28FD-4D4F-AF0A-89E7CFEFF5F2}" presName="compNode" presStyleCnt="0"/>
      <dgm:spPr/>
    </dgm:pt>
    <dgm:pt modelId="{A5911B65-06CE-42FA-AC53-990DE41EC1D1}" type="pres">
      <dgm:prSet presAssocID="{C7DB43A9-28FD-4D4F-AF0A-89E7CFEFF5F2}" presName="bkgdShape" presStyleLbl="node1" presStyleIdx="1" presStyleCnt="3"/>
      <dgm:spPr/>
    </dgm:pt>
    <dgm:pt modelId="{FA0F2C03-72CA-4B48-AB92-E80CA573D768}" type="pres">
      <dgm:prSet presAssocID="{C7DB43A9-28FD-4D4F-AF0A-89E7CFEFF5F2}" presName="nodeTx" presStyleLbl="node1" presStyleIdx="1" presStyleCnt="3">
        <dgm:presLayoutVars>
          <dgm:bulletEnabled val="1"/>
        </dgm:presLayoutVars>
      </dgm:prSet>
      <dgm:spPr/>
    </dgm:pt>
    <dgm:pt modelId="{26A0A197-D7F2-49EE-A25D-F37C1C9829FB}" type="pres">
      <dgm:prSet presAssocID="{C7DB43A9-28FD-4D4F-AF0A-89E7CFEFF5F2}" presName="invisiNode" presStyleLbl="node1" presStyleIdx="1" presStyleCnt="3"/>
      <dgm:spPr/>
    </dgm:pt>
    <dgm:pt modelId="{704A9895-7AD3-47DB-9B50-4B22869EBB09}" type="pres">
      <dgm:prSet presAssocID="{C7DB43A9-28FD-4D4F-AF0A-89E7CFEFF5F2}" presName="imagNode" presStyleLbl="fgImgPlace1" presStyleIdx="1" presStyleCnt="3" custScaleX="82950" custScaleY="81544" custLinFactNeighborY="-14178"/>
      <dgm:spPr>
        <a:blipFill rotWithShape="1">
          <a:blip xmlns:r="http://schemas.openxmlformats.org/officeDocument/2006/relationships" r:embed="rId2"/>
          <a:srcRect/>
          <a:stretch>
            <a:fillRect l="-17000" r="-17000"/>
          </a:stretch>
        </a:blipFill>
      </dgm:spPr>
    </dgm:pt>
    <dgm:pt modelId="{A1449FA0-6EB4-40DD-B16E-AD59FBBAE164}" type="pres">
      <dgm:prSet presAssocID="{ED83A39B-4A57-48E8-B50F-82AFD5F3B299}" presName="sibTrans" presStyleLbl="sibTrans2D1" presStyleIdx="0" presStyleCnt="0"/>
      <dgm:spPr/>
    </dgm:pt>
    <dgm:pt modelId="{F7AEF459-7270-4ED5-99E0-485940839730}" type="pres">
      <dgm:prSet presAssocID="{C540C90D-6747-412D-8C42-4A7ADBD1AB96}" presName="compNode" presStyleCnt="0"/>
      <dgm:spPr/>
    </dgm:pt>
    <dgm:pt modelId="{FE2BB2FB-4774-407A-8D07-C58103302761}" type="pres">
      <dgm:prSet presAssocID="{C540C90D-6747-412D-8C42-4A7ADBD1AB96}" presName="bkgdShape" presStyleLbl="node1" presStyleIdx="2" presStyleCnt="3"/>
      <dgm:spPr/>
    </dgm:pt>
    <dgm:pt modelId="{EDE7760F-6D41-4B3F-93B4-1B7E315C4F75}" type="pres">
      <dgm:prSet presAssocID="{C540C90D-6747-412D-8C42-4A7ADBD1AB96}" presName="nodeTx" presStyleLbl="node1" presStyleIdx="2" presStyleCnt="3">
        <dgm:presLayoutVars>
          <dgm:bulletEnabled val="1"/>
        </dgm:presLayoutVars>
      </dgm:prSet>
      <dgm:spPr/>
    </dgm:pt>
    <dgm:pt modelId="{50C06AEF-99D5-4136-9B90-1A6E89FD6973}" type="pres">
      <dgm:prSet presAssocID="{C540C90D-6747-412D-8C42-4A7ADBD1AB96}" presName="invisiNode" presStyleLbl="node1" presStyleIdx="2" presStyleCnt="3"/>
      <dgm:spPr/>
    </dgm:pt>
    <dgm:pt modelId="{1EA0B24C-4F13-468C-9663-DBAE2E5C5956}" type="pres">
      <dgm:prSet presAssocID="{C540C90D-6747-412D-8C42-4A7ADBD1AB96}" presName="imagNode" presStyleLbl="fgImgPlace1" presStyleIdx="2" presStyleCnt="3" custScaleX="82495" custScaleY="82885" custLinFactNeighborY="-12824"/>
      <dgm:spPr>
        <a:blipFill rotWithShape="1">
          <a:blip xmlns:r="http://schemas.openxmlformats.org/officeDocument/2006/relationships" r:embed="rId3"/>
          <a:srcRect/>
          <a:stretch>
            <a:fillRect/>
          </a:stretch>
        </a:blipFill>
      </dgm:spPr>
    </dgm:pt>
  </dgm:ptLst>
  <dgm:cxnLst>
    <dgm:cxn modelId="{BD657300-60A8-48C5-80DE-8EE41AE4AF29}" type="presOf" srcId="{F354B61D-48A7-4417-8784-AEB67CB85B14}" destId="{B805EB95-4AB0-41A2-B1FA-8CB370F7893B}" srcOrd="0" destOrd="0" presId="urn:microsoft.com/office/officeart/2005/8/layout/hList7"/>
    <dgm:cxn modelId="{61796506-1AD5-48CF-81F6-AC9DF1DABEEC}" type="presOf" srcId="{ED83A39B-4A57-48E8-B50F-82AFD5F3B299}" destId="{A1449FA0-6EB4-40DD-B16E-AD59FBBAE164}" srcOrd="0" destOrd="0" presId="urn:microsoft.com/office/officeart/2005/8/layout/hList7"/>
    <dgm:cxn modelId="{6B541F08-908A-4C2D-802A-0136B7D302BB}" type="presOf" srcId="{C540C90D-6747-412D-8C42-4A7ADBD1AB96}" destId="{FE2BB2FB-4774-407A-8D07-C58103302761}" srcOrd="0" destOrd="0" presId="urn:microsoft.com/office/officeart/2005/8/layout/hList7"/>
    <dgm:cxn modelId="{D5EF9809-1DFE-42C4-9322-4512838AC89F}" srcId="{61CC7509-FA09-489A-83F1-99D75C24E86D}" destId="{C540C90D-6747-412D-8C42-4A7ADBD1AB96}" srcOrd="2" destOrd="0" parTransId="{4B54754F-86D3-4B0A-9C23-A291EF5E8DE2}" sibTransId="{1A54726C-5ACE-4999-9F51-97BEAB07B384}"/>
    <dgm:cxn modelId="{96D16422-7DFF-45B2-B199-E0E08F9A57BD}" srcId="{61CC7509-FA09-489A-83F1-99D75C24E86D}" destId="{C7DB43A9-28FD-4D4F-AF0A-89E7CFEFF5F2}" srcOrd="1" destOrd="0" parTransId="{379DB116-3131-48C1-8BD0-FE319FF931D6}" sibTransId="{ED83A39B-4A57-48E8-B50F-82AFD5F3B299}"/>
    <dgm:cxn modelId="{7199D567-9AA6-4B69-8661-7179104ED123}" type="presOf" srcId="{61CC7509-FA09-489A-83F1-99D75C24E86D}" destId="{B96E6151-457B-43BC-8AF8-413ECB93C041}" srcOrd="0" destOrd="0" presId="urn:microsoft.com/office/officeart/2005/8/layout/hList7"/>
    <dgm:cxn modelId="{AB60CD68-95C4-475B-8C48-1BE6A02995BB}" type="presOf" srcId="{C7DB43A9-28FD-4D4F-AF0A-89E7CFEFF5F2}" destId="{A5911B65-06CE-42FA-AC53-990DE41EC1D1}" srcOrd="0" destOrd="0" presId="urn:microsoft.com/office/officeart/2005/8/layout/hList7"/>
    <dgm:cxn modelId="{589E2F8E-303B-44C2-9E53-AB1C4F91B3E5}" type="presOf" srcId="{2897A1B5-766D-4B50-B50E-3A959447EA29}" destId="{8CB27FEB-AA62-4BAF-BF7E-AE7C0B56F512}" srcOrd="0" destOrd="0" presId="urn:microsoft.com/office/officeart/2005/8/layout/hList7"/>
    <dgm:cxn modelId="{5CCD3992-E7FE-4B71-BE81-6166DB8E2188}" srcId="{61CC7509-FA09-489A-83F1-99D75C24E86D}" destId="{2897A1B5-766D-4B50-B50E-3A959447EA29}" srcOrd="0" destOrd="0" parTransId="{90EC461B-192C-4570-910A-164100D6A08B}" sibTransId="{F354B61D-48A7-4417-8784-AEB67CB85B14}"/>
    <dgm:cxn modelId="{E488B196-4E92-4212-A03E-9E690FCED9C1}" type="presOf" srcId="{C540C90D-6747-412D-8C42-4A7ADBD1AB96}" destId="{EDE7760F-6D41-4B3F-93B4-1B7E315C4F75}" srcOrd="1" destOrd="0" presId="urn:microsoft.com/office/officeart/2005/8/layout/hList7"/>
    <dgm:cxn modelId="{6C61A29E-3318-4AB2-9273-31DE3123860F}" type="presOf" srcId="{C7DB43A9-28FD-4D4F-AF0A-89E7CFEFF5F2}" destId="{FA0F2C03-72CA-4B48-AB92-E80CA573D768}" srcOrd="1" destOrd="0" presId="urn:microsoft.com/office/officeart/2005/8/layout/hList7"/>
    <dgm:cxn modelId="{371FDBF4-61AE-4DE2-B104-A7A7D2126AF6}" type="presOf" srcId="{2897A1B5-766D-4B50-B50E-3A959447EA29}" destId="{F903C823-EDCB-4963-8CE1-5589AC432761}" srcOrd="1" destOrd="0" presId="urn:microsoft.com/office/officeart/2005/8/layout/hList7"/>
    <dgm:cxn modelId="{A796B5B6-E2ED-4EDE-8639-A89B644338FC}" type="presParOf" srcId="{B96E6151-457B-43BC-8AF8-413ECB93C041}" destId="{DDD4DDEA-089F-4153-A760-A0396CB871A1}" srcOrd="0" destOrd="0" presId="urn:microsoft.com/office/officeart/2005/8/layout/hList7"/>
    <dgm:cxn modelId="{A57D21B9-8505-40F3-8C87-D2D11017DDDB}" type="presParOf" srcId="{B96E6151-457B-43BC-8AF8-413ECB93C041}" destId="{50C85B62-1483-4B1A-93A1-BFF7A28119CB}" srcOrd="1" destOrd="0" presId="urn:microsoft.com/office/officeart/2005/8/layout/hList7"/>
    <dgm:cxn modelId="{EDCFDFCF-FF24-4D23-8C93-0F46B5A30493}" type="presParOf" srcId="{50C85B62-1483-4B1A-93A1-BFF7A28119CB}" destId="{1B5A810C-1CF5-49F2-8119-4D83C2480311}" srcOrd="0" destOrd="0" presId="urn:microsoft.com/office/officeart/2005/8/layout/hList7"/>
    <dgm:cxn modelId="{EA442FE2-9EE6-4AA2-8B3E-11C20E53FF5E}" type="presParOf" srcId="{1B5A810C-1CF5-49F2-8119-4D83C2480311}" destId="{8CB27FEB-AA62-4BAF-BF7E-AE7C0B56F512}" srcOrd="0" destOrd="0" presId="urn:microsoft.com/office/officeart/2005/8/layout/hList7"/>
    <dgm:cxn modelId="{4A04CA39-7DAB-4F7D-B427-29DF85CFA7AD}" type="presParOf" srcId="{1B5A810C-1CF5-49F2-8119-4D83C2480311}" destId="{F903C823-EDCB-4963-8CE1-5589AC432761}" srcOrd="1" destOrd="0" presId="urn:microsoft.com/office/officeart/2005/8/layout/hList7"/>
    <dgm:cxn modelId="{F98E20B6-75A6-4258-AF66-CE8EAD4A5B8F}" type="presParOf" srcId="{1B5A810C-1CF5-49F2-8119-4D83C2480311}" destId="{5773BEF9-FF0F-46B2-98DE-F96A526ADCCB}" srcOrd="2" destOrd="0" presId="urn:microsoft.com/office/officeart/2005/8/layout/hList7"/>
    <dgm:cxn modelId="{1D1DFFEC-C579-4415-AE1D-C2B1FFB2B649}" type="presParOf" srcId="{1B5A810C-1CF5-49F2-8119-4D83C2480311}" destId="{C831FD3F-EA5A-477A-9162-C393606E2446}" srcOrd="3" destOrd="0" presId="urn:microsoft.com/office/officeart/2005/8/layout/hList7"/>
    <dgm:cxn modelId="{457E1744-A7BE-4AA2-B54A-6CD3DC241633}" type="presParOf" srcId="{50C85B62-1483-4B1A-93A1-BFF7A28119CB}" destId="{B805EB95-4AB0-41A2-B1FA-8CB370F7893B}" srcOrd="1" destOrd="0" presId="urn:microsoft.com/office/officeart/2005/8/layout/hList7"/>
    <dgm:cxn modelId="{CFA877FE-D249-4E29-BFB5-C6403DEC8E52}" type="presParOf" srcId="{50C85B62-1483-4B1A-93A1-BFF7A28119CB}" destId="{E30C9027-26BC-444C-BF88-EE4250C9B4AF}" srcOrd="2" destOrd="0" presId="urn:microsoft.com/office/officeart/2005/8/layout/hList7"/>
    <dgm:cxn modelId="{7C6529FB-39D4-4CA2-AA85-BD8C81211B17}" type="presParOf" srcId="{E30C9027-26BC-444C-BF88-EE4250C9B4AF}" destId="{A5911B65-06CE-42FA-AC53-990DE41EC1D1}" srcOrd="0" destOrd="0" presId="urn:microsoft.com/office/officeart/2005/8/layout/hList7"/>
    <dgm:cxn modelId="{99AB38CC-66F7-4E77-9088-3F05DC65D0F4}" type="presParOf" srcId="{E30C9027-26BC-444C-BF88-EE4250C9B4AF}" destId="{FA0F2C03-72CA-4B48-AB92-E80CA573D768}" srcOrd="1" destOrd="0" presId="urn:microsoft.com/office/officeart/2005/8/layout/hList7"/>
    <dgm:cxn modelId="{F6468353-2043-43B4-BD29-3AF4595D7AB9}" type="presParOf" srcId="{E30C9027-26BC-444C-BF88-EE4250C9B4AF}" destId="{26A0A197-D7F2-49EE-A25D-F37C1C9829FB}" srcOrd="2" destOrd="0" presId="urn:microsoft.com/office/officeart/2005/8/layout/hList7"/>
    <dgm:cxn modelId="{A64DE3F2-3809-408B-BC9E-39569EEC8304}" type="presParOf" srcId="{E30C9027-26BC-444C-BF88-EE4250C9B4AF}" destId="{704A9895-7AD3-47DB-9B50-4B22869EBB09}" srcOrd="3" destOrd="0" presId="urn:microsoft.com/office/officeart/2005/8/layout/hList7"/>
    <dgm:cxn modelId="{6CC4440B-7990-4821-9002-F7D81A8EB38A}" type="presParOf" srcId="{50C85B62-1483-4B1A-93A1-BFF7A28119CB}" destId="{A1449FA0-6EB4-40DD-B16E-AD59FBBAE164}" srcOrd="3" destOrd="0" presId="urn:microsoft.com/office/officeart/2005/8/layout/hList7"/>
    <dgm:cxn modelId="{56076389-9F24-4429-80F2-F5838AD70585}" type="presParOf" srcId="{50C85B62-1483-4B1A-93A1-BFF7A28119CB}" destId="{F7AEF459-7270-4ED5-99E0-485940839730}" srcOrd="4" destOrd="0" presId="urn:microsoft.com/office/officeart/2005/8/layout/hList7"/>
    <dgm:cxn modelId="{27289C58-0F61-45A1-AC19-7E7E2F4F8D63}" type="presParOf" srcId="{F7AEF459-7270-4ED5-99E0-485940839730}" destId="{FE2BB2FB-4774-407A-8D07-C58103302761}" srcOrd="0" destOrd="0" presId="urn:microsoft.com/office/officeart/2005/8/layout/hList7"/>
    <dgm:cxn modelId="{F2C2006F-CCCC-4A5F-8216-10F1F654E6CB}" type="presParOf" srcId="{F7AEF459-7270-4ED5-99E0-485940839730}" destId="{EDE7760F-6D41-4B3F-93B4-1B7E315C4F75}" srcOrd="1" destOrd="0" presId="urn:microsoft.com/office/officeart/2005/8/layout/hList7"/>
    <dgm:cxn modelId="{ED6ABD58-06EC-4597-956F-6B511782B2AC}" type="presParOf" srcId="{F7AEF459-7270-4ED5-99E0-485940839730}" destId="{50C06AEF-99D5-4136-9B90-1A6E89FD6973}" srcOrd="2" destOrd="0" presId="urn:microsoft.com/office/officeart/2005/8/layout/hList7"/>
    <dgm:cxn modelId="{255ECB9D-125E-47CF-BD62-F03DCE6C4B73}" type="presParOf" srcId="{F7AEF459-7270-4ED5-99E0-485940839730}" destId="{1EA0B24C-4F13-468C-9663-DBAE2E5C5956}"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448C7D-F0EC-499C-9F10-599DCB42B994}"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IN"/>
        </a:p>
      </dgm:t>
    </dgm:pt>
    <dgm:pt modelId="{AB1D3FB6-4D1C-496D-A42F-D88110716FA6}">
      <dgm:prSet phldrT="[Text]" custT="1"/>
      <dgm:spPr/>
      <dgm:t>
        <a:bodyPr/>
        <a:lstStyle/>
        <a:p>
          <a:pPr>
            <a:buFont typeface="Symbol" panose="05050102010706020507" pitchFamily="18" charset="2"/>
            <a:buChar char=""/>
          </a:pPr>
          <a:r>
            <a:rPr lang="en-US" sz="2800" b="1" dirty="0"/>
            <a:t>Nodes: </a:t>
          </a:r>
          <a:r>
            <a:rPr lang="en-US" sz="2000" dirty="0"/>
            <a:t>Communication agents through which each parties are connected</a:t>
          </a:r>
          <a:endParaRPr lang="en-US" sz="2000" b="1" dirty="0"/>
        </a:p>
      </dgm:t>
    </dgm:pt>
    <dgm:pt modelId="{5964A536-285B-4CF6-B187-655668A666E5}" type="parTrans" cxnId="{E2616A96-5036-40EB-A9F5-BF30C2A6CF0C}">
      <dgm:prSet/>
      <dgm:spPr/>
      <dgm:t>
        <a:bodyPr/>
        <a:lstStyle/>
        <a:p>
          <a:endParaRPr lang="en-IN"/>
        </a:p>
      </dgm:t>
    </dgm:pt>
    <dgm:pt modelId="{4F8509A7-6790-4581-B7E3-D117D8826E7A}" type="sibTrans" cxnId="{E2616A96-5036-40EB-A9F5-BF30C2A6CF0C}">
      <dgm:prSet/>
      <dgm:spPr/>
      <dgm:t>
        <a:bodyPr/>
        <a:lstStyle/>
        <a:p>
          <a:endParaRPr lang="en-IN"/>
        </a:p>
      </dgm:t>
    </dgm:pt>
    <dgm:pt modelId="{A420BD84-C587-40F0-95D5-9A33BF267BE5}">
      <dgm:prSet phldrT="[Text]" custT="1"/>
      <dgm:spPr/>
      <dgm:t>
        <a:bodyPr/>
        <a:lstStyle/>
        <a:p>
          <a:pPr>
            <a:buFont typeface="Symbol" panose="05050102010706020507" pitchFamily="18" charset="2"/>
            <a:buChar char=""/>
          </a:pPr>
          <a:r>
            <a:rPr lang="en-US" sz="2400" b="1" dirty="0"/>
            <a:t>Assets: </a:t>
          </a:r>
          <a:r>
            <a:rPr lang="en-US" sz="2000" dirty="0"/>
            <a:t>Anything that is capable of being owned or controlled to produce value</a:t>
          </a:r>
          <a:endParaRPr lang="en-US" sz="2000" b="1" dirty="0"/>
        </a:p>
      </dgm:t>
    </dgm:pt>
    <dgm:pt modelId="{D7F712B6-E982-4219-A1E6-B8F6E01483A4}" type="parTrans" cxnId="{2409F5BF-664C-475F-8AED-953FF5C2D6E9}">
      <dgm:prSet/>
      <dgm:spPr/>
      <dgm:t>
        <a:bodyPr/>
        <a:lstStyle/>
        <a:p>
          <a:endParaRPr lang="en-IN"/>
        </a:p>
      </dgm:t>
    </dgm:pt>
    <dgm:pt modelId="{DFBD625A-8AAA-407F-81EC-5A56B2AC99E8}" type="sibTrans" cxnId="{2409F5BF-664C-475F-8AED-953FF5C2D6E9}">
      <dgm:prSet/>
      <dgm:spPr/>
      <dgm:t>
        <a:bodyPr/>
        <a:lstStyle/>
        <a:p>
          <a:endParaRPr lang="en-IN"/>
        </a:p>
      </dgm:t>
    </dgm:pt>
    <dgm:pt modelId="{982EA607-02D4-437E-BA4C-024C11AE016A}">
      <dgm:prSet phldrT="[Text]" custT="1"/>
      <dgm:spPr/>
      <dgm:t>
        <a:bodyPr/>
        <a:lstStyle/>
        <a:p>
          <a:pPr>
            <a:buFont typeface="Symbol" panose="05050102010706020507" pitchFamily="18" charset="2"/>
            <a:buChar char=""/>
          </a:pPr>
          <a:r>
            <a:rPr lang="en-US" sz="2300" b="1" kern="1200" dirty="0"/>
            <a:t>T</a:t>
          </a:r>
          <a:r>
            <a:rPr lang="en-US" sz="2400" b="1" kern="1200" dirty="0">
              <a:solidFill>
                <a:prstClr val="white"/>
              </a:solidFill>
              <a:latin typeface="Calibri" panose="020F0502020204030204"/>
              <a:ea typeface="+mn-ea"/>
              <a:cs typeface="+mn-cs"/>
            </a:rPr>
            <a:t>ransaction</a:t>
          </a:r>
          <a:r>
            <a:rPr lang="en-US" sz="2300" b="1" kern="1200" dirty="0"/>
            <a:t>: </a:t>
          </a:r>
          <a:r>
            <a:rPr lang="en-US" sz="2000" kern="1200" dirty="0"/>
            <a:t>Asset transfer between two or more participants</a:t>
          </a:r>
          <a:endParaRPr lang="en-IN" sz="2000" kern="1200" dirty="0"/>
        </a:p>
      </dgm:t>
    </dgm:pt>
    <dgm:pt modelId="{527973D7-BCE0-4998-8FEC-D8E139E6644E}" type="parTrans" cxnId="{AF68F4EE-D738-4651-A74F-A05DBFAE6DDB}">
      <dgm:prSet/>
      <dgm:spPr/>
      <dgm:t>
        <a:bodyPr/>
        <a:lstStyle/>
        <a:p>
          <a:endParaRPr lang="en-IN"/>
        </a:p>
      </dgm:t>
    </dgm:pt>
    <dgm:pt modelId="{612E7989-C043-4B26-8AD4-E3EC6CFCA6D3}" type="sibTrans" cxnId="{AF68F4EE-D738-4651-A74F-A05DBFAE6DDB}">
      <dgm:prSet/>
      <dgm:spPr/>
      <dgm:t>
        <a:bodyPr/>
        <a:lstStyle/>
        <a:p>
          <a:endParaRPr lang="en-IN"/>
        </a:p>
      </dgm:t>
    </dgm:pt>
    <dgm:pt modelId="{1D563B9B-70CA-447E-A048-C98894E1F39E}">
      <dgm:prSet phldrT="[Text]" custT="1"/>
      <dgm:spPr/>
      <dgm:t>
        <a:bodyPr/>
        <a:lstStyle/>
        <a:p>
          <a:pPr>
            <a:buFont typeface="Symbol" panose="05050102010706020507" pitchFamily="18" charset="2"/>
            <a:buChar char=""/>
          </a:pPr>
          <a:r>
            <a:rPr lang="en-US" sz="2400" b="1" kern="1200" dirty="0">
              <a:solidFill>
                <a:prstClr val="white"/>
              </a:solidFill>
              <a:latin typeface="Calibri" panose="020F0502020204030204"/>
              <a:ea typeface="+mn-ea"/>
              <a:cs typeface="+mn-cs"/>
            </a:rPr>
            <a:t>Block</a:t>
          </a:r>
          <a:r>
            <a:rPr lang="en-US" sz="2300" b="1" kern="1200" dirty="0"/>
            <a:t>: </a:t>
          </a:r>
          <a:r>
            <a:rPr lang="en-US" sz="2000" kern="1200" dirty="0"/>
            <a:t>Data structure to combine multiple transactions </a:t>
          </a:r>
          <a:endParaRPr lang="en-IN" sz="2000" kern="1200" dirty="0"/>
        </a:p>
      </dgm:t>
    </dgm:pt>
    <dgm:pt modelId="{191112D4-BD3A-4F22-95EE-BE3C13BF4722}" type="parTrans" cxnId="{3748D6E2-D955-4EAC-8D1F-F2652105F296}">
      <dgm:prSet/>
      <dgm:spPr/>
      <dgm:t>
        <a:bodyPr/>
        <a:lstStyle/>
        <a:p>
          <a:endParaRPr lang="en-IN"/>
        </a:p>
      </dgm:t>
    </dgm:pt>
    <dgm:pt modelId="{8808C919-C5CA-458F-8C30-CB4DB59A3F75}" type="sibTrans" cxnId="{3748D6E2-D955-4EAC-8D1F-F2652105F296}">
      <dgm:prSet/>
      <dgm:spPr/>
      <dgm:t>
        <a:bodyPr/>
        <a:lstStyle/>
        <a:p>
          <a:endParaRPr lang="en-IN"/>
        </a:p>
      </dgm:t>
    </dgm:pt>
    <dgm:pt modelId="{28AB57CA-058A-40F6-9A11-E062131DA19B}">
      <dgm:prSet phldrT="[Text]" custT="1"/>
      <dgm:spPr/>
      <dgm:t>
        <a:bodyPr/>
        <a:lstStyle/>
        <a:p>
          <a:pPr>
            <a:buFont typeface="Symbol" panose="05050102010706020507" pitchFamily="18" charset="2"/>
            <a:buChar char=""/>
          </a:pPr>
          <a:r>
            <a:rPr lang="en-IN" sz="2400" b="1" kern="1200" dirty="0">
              <a:solidFill>
                <a:prstClr val="white"/>
              </a:solidFill>
              <a:latin typeface="Calibri" panose="020F0502020204030204"/>
              <a:ea typeface="+mn-ea"/>
              <a:cs typeface="+mn-cs"/>
            </a:rPr>
            <a:t>Chain</a:t>
          </a:r>
          <a:r>
            <a:rPr lang="en-IN" sz="2300" kern="1200" dirty="0"/>
            <a:t>: </a:t>
          </a:r>
          <a:r>
            <a:rPr lang="en-IN" sz="2000" kern="1200" dirty="0"/>
            <a:t>Sequential chain of blocks</a:t>
          </a:r>
        </a:p>
      </dgm:t>
    </dgm:pt>
    <dgm:pt modelId="{D21DA066-6520-4F21-884C-DE39BB8289F9}" type="parTrans" cxnId="{FFF6EA41-A2AF-475A-8B8A-AA750B1897C3}">
      <dgm:prSet/>
      <dgm:spPr/>
      <dgm:t>
        <a:bodyPr/>
        <a:lstStyle/>
        <a:p>
          <a:endParaRPr lang="en-IN"/>
        </a:p>
      </dgm:t>
    </dgm:pt>
    <dgm:pt modelId="{ADC9655F-4A1D-42BA-AE14-53A7333F7E56}" type="sibTrans" cxnId="{FFF6EA41-A2AF-475A-8B8A-AA750B1897C3}">
      <dgm:prSet/>
      <dgm:spPr/>
      <dgm:t>
        <a:bodyPr/>
        <a:lstStyle/>
        <a:p>
          <a:endParaRPr lang="en-IN"/>
        </a:p>
      </dgm:t>
    </dgm:pt>
    <dgm:pt modelId="{2AD92470-A216-4623-BF4F-61F6ECBF3374}">
      <dgm:prSet phldrT="[Text]" custT="1"/>
      <dgm:spPr/>
      <dgm:t>
        <a:bodyPr/>
        <a:lstStyle/>
        <a:p>
          <a:pPr>
            <a:buFont typeface="Symbol" panose="05050102010706020507" pitchFamily="18" charset="2"/>
            <a:buChar char=""/>
          </a:pPr>
          <a:r>
            <a:rPr lang="en-IN" sz="2300" b="1" dirty="0"/>
            <a:t>Smart Contract: </a:t>
          </a:r>
          <a:r>
            <a:rPr lang="en-IN" sz="2000" dirty="0"/>
            <a:t>Set of conditions </a:t>
          </a:r>
          <a:r>
            <a:rPr lang="en-US" sz="2000" dirty="0"/>
            <a:t>under which transactions occur</a:t>
          </a:r>
          <a:r>
            <a:rPr lang="en-US" sz="2300" dirty="0"/>
            <a:t>. </a:t>
          </a:r>
          <a:endParaRPr lang="en-IN" sz="2300" dirty="0"/>
        </a:p>
      </dgm:t>
    </dgm:pt>
    <dgm:pt modelId="{1D8E9468-31EA-4156-AAB8-35EB26BD7644}" type="parTrans" cxnId="{074540D8-0B4F-47DC-83FF-2F481ED4E72E}">
      <dgm:prSet/>
      <dgm:spPr/>
      <dgm:t>
        <a:bodyPr/>
        <a:lstStyle/>
        <a:p>
          <a:endParaRPr lang="en-IN"/>
        </a:p>
      </dgm:t>
    </dgm:pt>
    <dgm:pt modelId="{EEFE68D0-4F24-484E-A37F-A01D753FDEAE}" type="sibTrans" cxnId="{074540D8-0B4F-47DC-83FF-2F481ED4E72E}">
      <dgm:prSet/>
      <dgm:spPr/>
      <dgm:t>
        <a:bodyPr/>
        <a:lstStyle/>
        <a:p>
          <a:endParaRPr lang="en-IN"/>
        </a:p>
      </dgm:t>
    </dgm:pt>
    <dgm:pt modelId="{3553CB68-0F6E-49C6-8CE9-2CFF9F752A06}">
      <dgm:prSet phldrT="[Text]" custT="1"/>
      <dgm:spPr/>
      <dgm:t>
        <a:bodyPr/>
        <a:lstStyle/>
        <a:p>
          <a:pPr>
            <a:buFont typeface="Symbol" panose="05050102010706020507" pitchFamily="18" charset="2"/>
            <a:buChar char=""/>
          </a:pPr>
          <a:r>
            <a:rPr lang="en-IN" sz="2400" b="1" dirty="0"/>
            <a:t>Certificate Authorities</a:t>
          </a:r>
          <a:r>
            <a:rPr lang="en-IN" sz="2300" b="1" dirty="0"/>
            <a:t>: </a:t>
          </a:r>
          <a:r>
            <a:rPr lang="en-US" sz="2000" dirty="0"/>
            <a:t>Manage identity and permission of the peers</a:t>
          </a:r>
          <a:endParaRPr lang="en-IN" sz="2000" dirty="0"/>
        </a:p>
      </dgm:t>
    </dgm:pt>
    <dgm:pt modelId="{7E350FEC-6C69-4BEE-B190-31DBF9F0B9FC}" type="parTrans" cxnId="{1E990FBF-AA68-4A53-8A0E-8B5FB93BFBC5}">
      <dgm:prSet/>
      <dgm:spPr/>
      <dgm:t>
        <a:bodyPr/>
        <a:lstStyle/>
        <a:p>
          <a:endParaRPr lang="en-IN"/>
        </a:p>
      </dgm:t>
    </dgm:pt>
    <dgm:pt modelId="{3E43B6D3-8A2E-4AD4-B612-20A3C0B545D7}" type="sibTrans" cxnId="{1E990FBF-AA68-4A53-8A0E-8B5FB93BFBC5}">
      <dgm:prSet/>
      <dgm:spPr/>
      <dgm:t>
        <a:bodyPr/>
        <a:lstStyle/>
        <a:p>
          <a:endParaRPr lang="en-IN"/>
        </a:p>
      </dgm:t>
    </dgm:pt>
    <dgm:pt modelId="{3FA82E0D-D8B5-4C4C-B23B-D026D13D90FC}" type="pres">
      <dgm:prSet presAssocID="{77448C7D-F0EC-499C-9F10-599DCB42B994}" presName="Name0" presStyleCnt="0">
        <dgm:presLayoutVars>
          <dgm:chMax val="7"/>
          <dgm:chPref val="7"/>
          <dgm:dir/>
        </dgm:presLayoutVars>
      </dgm:prSet>
      <dgm:spPr/>
    </dgm:pt>
    <dgm:pt modelId="{A736C964-A091-4D3E-B485-3B55AC3399CB}" type="pres">
      <dgm:prSet presAssocID="{77448C7D-F0EC-499C-9F10-599DCB42B994}" presName="Name1" presStyleCnt="0"/>
      <dgm:spPr/>
    </dgm:pt>
    <dgm:pt modelId="{2E274C0F-428F-464C-8D7E-8832D9A0E714}" type="pres">
      <dgm:prSet presAssocID="{77448C7D-F0EC-499C-9F10-599DCB42B994}" presName="cycle" presStyleCnt="0"/>
      <dgm:spPr/>
    </dgm:pt>
    <dgm:pt modelId="{414FB97A-0737-484B-ADD7-B64FD523EC11}" type="pres">
      <dgm:prSet presAssocID="{77448C7D-F0EC-499C-9F10-599DCB42B994}" presName="srcNode" presStyleLbl="node1" presStyleIdx="0" presStyleCnt="7"/>
      <dgm:spPr/>
    </dgm:pt>
    <dgm:pt modelId="{1915F571-64CC-4247-9DE9-E96F4666A2EB}" type="pres">
      <dgm:prSet presAssocID="{77448C7D-F0EC-499C-9F10-599DCB42B994}" presName="conn" presStyleLbl="parChTrans1D2" presStyleIdx="0" presStyleCnt="1"/>
      <dgm:spPr/>
    </dgm:pt>
    <dgm:pt modelId="{A45387AE-435D-4027-ACBF-30278A6061E9}" type="pres">
      <dgm:prSet presAssocID="{77448C7D-F0EC-499C-9F10-599DCB42B994}" presName="extraNode" presStyleLbl="node1" presStyleIdx="0" presStyleCnt="7"/>
      <dgm:spPr/>
    </dgm:pt>
    <dgm:pt modelId="{E16385C5-7E95-46ED-8223-63AB74207EF9}" type="pres">
      <dgm:prSet presAssocID="{77448C7D-F0EC-499C-9F10-599DCB42B994}" presName="dstNode" presStyleLbl="node1" presStyleIdx="0" presStyleCnt="7"/>
      <dgm:spPr/>
    </dgm:pt>
    <dgm:pt modelId="{7E172A06-FE04-4D98-A9BD-B2608352A35E}" type="pres">
      <dgm:prSet presAssocID="{AB1D3FB6-4D1C-496D-A42F-D88110716FA6}" presName="text_1" presStyleLbl="node1" presStyleIdx="0" presStyleCnt="7">
        <dgm:presLayoutVars>
          <dgm:bulletEnabled val="1"/>
        </dgm:presLayoutVars>
      </dgm:prSet>
      <dgm:spPr/>
    </dgm:pt>
    <dgm:pt modelId="{2EB46B3B-F7BA-46EC-AF0C-F89C39B9AAF5}" type="pres">
      <dgm:prSet presAssocID="{AB1D3FB6-4D1C-496D-A42F-D88110716FA6}" presName="accent_1" presStyleCnt="0"/>
      <dgm:spPr/>
    </dgm:pt>
    <dgm:pt modelId="{4EDF2991-7EE1-449E-BE94-1DD489395746}" type="pres">
      <dgm:prSet presAssocID="{AB1D3FB6-4D1C-496D-A42F-D88110716FA6}" presName="accentRepeatNode" presStyleLbl="solidFgAcc1" presStyleIdx="0" presStyleCnt="7"/>
      <dgm:spPr/>
    </dgm:pt>
    <dgm:pt modelId="{41B6DB86-E221-46E6-8682-21E45CAB1286}" type="pres">
      <dgm:prSet presAssocID="{A420BD84-C587-40F0-95D5-9A33BF267BE5}" presName="text_2" presStyleLbl="node1" presStyleIdx="1" presStyleCnt="7">
        <dgm:presLayoutVars>
          <dgm:bulletEnabled val="1"/>
        </dgm:presLayoutVars>
      </dgm:prSet>
      <dgm:spPr/>
    </dgm:pt>
    <dgm:pt modelId="{940C3091-B788-4BA3-8673-1D87331515D1}" type="pres">
      <dgm:prSet presAssocID="{A420BD84-C587-40F0-95D5-9A33BF267BE5}" presName="accent_2" presStyleCnt="0"/>
      <dgm:spPr/>
    </dgm:pt>
    <dgm:pt modelId="{875C91C4-02C3-4889-BAFA-8B01DB4F1E94}" type="pres">
      <dgm:prSet presAssocID="{A420BD84-C587-40F0-95D5-9A33BF267BE5}" presName="accentRepeatNode" presStyleLbl="solidFgAcc1" presStyleIdx="1" presStyleCnt="7"/>
      <dgm:spPr/>
    </dgm:pt>
    <dgm:pt modelId="{02FC2ADA-0F8A-4D11-8B6E-5CEFC48CF3C3}" type="pres">
      <dgm:prSet presAssocID="{982EA607-02D4-437E-BA4C-024C11AE016A}" presName="text_3" presStyleLbl="node1" presStyleIdx="2" presStyleCnt="7">
        <dgm:presLayoutVars>
          <dgm:bulletEnabled val="1"/>
        </dgm:presLayoutVars>
      </dgm:prSet>
      <dgm:spPr/>
    </dgm:pt>
    <dgm:pt modelId="{F7E62DF7-673C-4E7F-97A0-B082CF5D47C7}" type="pres">
      <dgm:prSet presAssocID="{982EA607-02D4-437E-BA4C-024C11AE016A}" presName="accent_3" presStyleCnt="0"/>
      <dgm:spPr/>
    </dgm:pt>
    <dgm:pt modelId="{9A86032D-F479-46F3-BDE0-9C72B356DEE8}" type="pres">
      <dgm:prSet presAssocID="{982EA607-02D4-437E-BA4C-024C11AE016A}" presName="accentRepeatNode" presStyleLbl="solidFgAcc1" presStyleIdx="2" presStyleCnt="7"/>
      <dgm:spPr/>
    </dgm:pt>
    <dgm:pt modelId="{F7BE9E45-1B56-42F6-808F-5CDF3CB5659E}" type="pres">
      <dgm:prSet presAssocID="{1D563B9B-70CA-447E-A048-C98894E1F39E}" presName="text_4" presStyleLbl="node1" presStyleIdx="3" presStyleCnt="7">
        <dgm:presLayoutVars>
          <dgm:bulletEnabled val="1"/>
        </dgm:presLayoutVars>
      </dgm:prSet>
      <dgm:spPr/>
    </dgm:pt>
    <dgm:pt modelId="{D92C4E07-E24D-4EC9-AAD1-23715CD27830}" type="pres">
      <dgm:prSet presAssocID="{1D563B9B-70CA-447E-A048-C98894E1F39E}" presName="accent_4" presStyleCnt="0"/>
      <dgm:spPr/>
    </dgm:pt>
    <dgm:pt modelId="{9DEDB2F4-0A13-4EB0-8493-F7F3708C8EDD}" type="pres">
      <dgm:prSet presAssocID="{1D563B9B-70CA-447E-A048-C98894E1F39E}" presName="accentRepeatNode" presStyleLbl="solidFgAcc1" presStyleIdx="3" presStyleCnt="7"/>
      <dgm:spPr/>
    </dgm:pt>
    <dgm:pt modelId="{5FDE9071-019B-49BA-BA0A-620473420834}" type="pres">
      <dgm:prSet presAssocID="{28AB57CA-058A-40F6-9A11-E062131DA19B}" presName="text_5" presStyleLbl="node1" presStyleIdx="4" presStyleCnt="7">
        <dgm:presLayoutVars>
          <dgm:bulletEnabled val="1"/>
        </dgm:presLayoutVars>
      </dgm:prSet>
      <dgm:spPr/>
    </dgm:pt>
    <dgm:pt modelId="{6A186F59-2667-4E1F-9EE2-993408EDA0A4}" type="pres">
      <dgm:prSet presAssocID="{28AB57CA-058A-40F6-9A11-E062131DA19B}" presName="accent_5" presStyleCnt="0"/>
      <dgm:spPr/>
    </dgm:pt>
    <dgm:pt modelId="{7105F80F-02BB-4680-8A9F-EE6DE9B13066}" type="pres">
      <dgm:prSet presAssocID="{28AB57CA-058A-40F6-9A11-E062131DA19B}" presName="accentRepeatNode" presStyleLbl="solidFgAcc1" presStyleIdx="4" presStyleCnt="7"/>
      <dgm:spPr/>
    </dgm:pt>
    <dgm:pt modelId="{3AB8B8F0-C580-4EBC-93D2-A16BAB2039F6}" type="pres">
      <dgm:prSet presAssocID="{2AD92470-A216-4623-BF4F-61F6ECBF3374}" presName="text_6" presStyleLbl="node1" presStyleIdx="5" presStyleCnt="7">
        <dgm:presLayoutVars>
          <dgm:bulletEnabled val="1"/>
        </dgm:presLayoutVars>
      </dgm:prSet>
      <dgm:spPr/>
    </dgm:pt>
    <dgm:pt modelId="{9E6FA7C3-86A5-4B2C-AC26-C6422D19593E}" type="pres">
      <dgm:prSet presAssocID="{2AD92470-A216-4623-BF4F-61F6ECBF3374}" presName="accent_6" presStyleCnt="0"/>
      <dgm:spPr/>
    </dgm:pt>
    <dgm:pt modelId="{96127626-F176-4A35-8B28-907F06504BFA}" type="pres">
      <dgm:prSet presAssocID="{2AD92470-A216-4623-BF4F-61F6ECBF3374}" presName="accentRepeatNode" presStyleLbl="solidFgAcc1" presStyleIdx="5" presStyleCnt="7"/>
      <dgm:spPr>
        <a:xfrm>
          <a:off x="614771" y="4601306"/>
          <a:ext cx="730141" cy="730141"/>
        </a:xfrm>
        <a:prstGeom prst="ellipse">
          <a:avLst/>
        </a:prstGeom>
        <a:solidFill>
          <a:srgbClr val="477BD1">
            <a:hueOff val="0"/>
            <a:satOff val="0"/>
            <a:lumOff val="0"/>
            <a:alphaOff val="0"/>
          </a:srgbClr>
        </a:solidFill>
        <a:ln w="19050" cap="rnd" cmpd="sng" algn="ctr">
          <a:solidFill>
            <a:prstClr val="white">
              <a:hueOff val="0"/>
              <a:satOff val="0"/>
              <a:lumOff val="0"/>
              <a:alphaOff val="0"/>
            </a:prstClr>
          </a:solidFill>
          <a:prstDash val="solid"/>
        </a:ln>
        <a:effectLst/>
      </dgm:spPr>
    </dgm:pt>
    <dgm:pt modelId="{D035F177-FBE0-4AD3-B5A1-091493334606}" type="pres">
      <dgm:prSet presAssocID="{3553CB68-0F6E-49C6-8CE9-2CFF9F752A06}" presName="text_7" presStyleLbl="node1" presStyleIdx="6" presStyleCnt="7">
        <dgm:presLayoutVars>
          <dgm:bulletEnabled val="1"/>
        </dgm:presLayoutVars>
      </dgm:prSet>
      <dgm:spPr/>
    </dgm:pt>
    <dgm:pt modelId="{7A30B7A1-AF18-4D54-8431-6DE4553FD346}" type="pres">
      <dgm:prSet presAssocID="{3553CB68-0F6E-49C6-8CE9-2CFF9F752A06}" presName="accent_7" presStyleCnt="0"/>
      <dgm:spPr/>
    </dgm:pt>
    <dgm:pt modelId="{93F28F5C-B344-4D16-9A48-43F9C45A639E}" type="pres">
      <dgm:prSet presAssocID="{3553CB68-0F6E-49C6-8CE9-2CFF9F752A06}" presName="accentRepeatNode" presStyleLbl="solidFgAcc1" presStyleIdx="6" presStyleCnt="7"/>
      <dgm:spPr/>
    </dgm:pt>
  </dgm:ptLst>
  <dgm:cxnLst>
    <dgm:cxn modelId="{D7477009-7233-4B7F-9C88-F751C09960F2}" type="presOf" srcId="{28AB57CA-058A-40F6-9A11-E062131DA19B}" destId="{5FDE9071-019B-49BA-BA0A-620473420834}" srcOrd="0" destOrd="0" presId="urn:microsoft.com/office/officeart/2008/layout/VerticalCurvedList"/>
    <dgm:cxn modelId="{5C88CC19-3856-4545-A61A-A1F42FDF428B}" type="presOf" srcId="{77448C7D-F0EC-499C-9F10-599DCB42B994}" destId="{3FA82E0D-D8B5-4C4C-B23B-D026D13D90FC}" srcOrd="0" destOrd="0" presId="urn:microsoft.com/office/officeart/2008/layout/VerticalCurvedList"/>
    <dgm:cxn modelId="{FFF6EA41-A2AF-475A-8B8A-AA750B1897C3}" srcId="{77448C7D-F0EC-499C-9F10-599DCB42B994}" destId="{28AB57CA-058A-40F6-9A11-E062131DA19B}" srcOrd="4" destOrd="0" parTransId="{D21DA066-6520-4F21-884C-DE39BB8289F9}" sibTransId="{ADC9655F-4A1D-42BA-AE14-53A7333F7E56}"/>
    <dgm:cxn modelId="{2DAC8243-7A85-44EE-AE69-7169FB85543C}" type="presOf" srcId="{1D563B9B-70CA-447E-A048-C98894E1F39E}" destId="{F7BE9E45-1B56-42F6-808F-5CDF3CB5659E}" srcOrd="0" destOrd="0" presId="urn:microsoft.com/office/officeart/2008/layout/VerticalCurvedList"/>
    <dgm:cxn modelId="{3E160152-285E-413D-8EBA-FB68E7DE8422}" type="presOf" srcId="{A420BD84-C587-40F0-95D5-9A33BF267BE5}" destId="{41B6DB86-E221-46E6-8682-21E45CAB1286}" srcOrd="0" destOrd="0" presId="urn:microsoft.com/office/officeart/2008/layout/VerticalCurvedList"/>
    <dgm:cxn modelId="{F90F2452-BF27-44A0-BBE1-D8FF3AFE6C08}" type="presOf" srcId="{4F8509A7-6790-4581-B7E3-D117D8826E7A}" destId="{1915F571-64CC-4247-9DE9-E96F4666A2EB}" srcOrd="0" destOrd="0" presId="urn:microsoft.com/office/officeart/2008/layout/VerticalCurvedList"/>
    <dgm:cxn modelId="{E2616A96-5036-40EB-A9F5-BF30C2A6CF0C}" srcId="{77448C7D-F0EC-499C-9F10-599DCB42B994}" destId="{AB1D3FB6-4D1C-496D-A42F-D88110716FA6}" srcOrd="0" destOrd="0" parTransId="{5964A536-285B-4CF6-B187-655668A666E5}" sibTransId="{4F8509A7-6790-4581-B7E3-D117D8826E7A}"/>
    <dgm:cxn modelId="{DDFC60B0-E6F2-41C0-8937-1367EDDBDDA0}" type="presOf" srcId="{2AD92470-A216-4623-BF4F-61F6ECBF3374}" destId="{3AB8B8F0-C580-4EBC-93D2-A16BAB2039F6}" srcOrd="0" destOrd="0" presId="urn:microsoft.com/office/officeart/2008/layout/VerticalCurvedList"/>
    <dgm:cxn modelId="{6FA38AB6-6A8D-4F76-AB01-AB6F595785D0}" type="presOf" srcId="{3553CB68-0F6E-49C6-8CE9-2CFF9F752A06}" destId="{D035F177-FBE0-4AD3-B5A1-091493334606}" srcOrd="0" destOrd="0" presId="urn:microsoft.com/office/officeart/2008/layout/VerticalCurvedList"/>
    <dgm:cxn modelId="{5B1BA1B8-CC84-4EBD-9A51-B4F88F7CF71A}" type="presOf" srcId="{AB1D3FB6-4D1C-496D-A42F-D88110716FA6}" destId="{7E172A06-FE04-4D98-A9BD-B2608352A35E}" srcOrd="0" destOrd="0" presId="urn:microsoft.com/office/officeart/2008/layout/VerticalCurvedList"/>
    <dgm:cxn modelId="{1E990FBF-AA68-4A53-8A0E-8B5FB93BFBC5}" srcId="{77448C7D-F0EC-499C-9F10-599DCB42B994}" destId="{3553CB68-0F6E-49C6-8CE9-2CFF9F752A06}" srcOrd="6" destOrd="0" parTransId="{7E350FEC-6C69-4BEE-B190-31DBF9F0B9FC}" sibTransId="{3E43B6D3-8A2E-4AD4-B612-20A3C0B545D7}"/>
    <dgm:cxn modelId="{2409F5BF-664C-475F-8AED-953FF5C2D6E9}" srcId="{77448C7D-F0EC-499C-9F10-599DCB42B994}" destId="{A420BD84-C587-40F0-95D5-9A33BF267BE5}" srcOrd="1" destOrd="0" parTransId="{D7F712B6-E982-4219-A1E6-B8F6E01483A4}" sibTransId="{DFBD625A-8AAA-407F-81EC-5A56B2AC99E8}"/>
    <dgm:cxn modelId="{074540D8-0B4F-47DC-83FF-2F481ED4E72E}" srcId="{77448C7D-F0EC-499C-9F10-599DCB42B994}" destId="{2AD92470-A216-4623-BF4F-61F6ECBF3374}" srcOrd="5" destOrd="0" parTransId="{1D8E9468-31EA-4156-AAB8-35EB26BD7644}" sibTransId="{EEFE68D0-4F24-484E-A37F-A01D753FDEAE}"/>
    <dgm:cxn modelId="{3748D6E2-D955-4EAC-8D1F-F2652105F296}" srcId="{77448C7D-F0EC-499C-9F10-599DCB42B994}" destId="{1D563B9B-70CA-447E-A048-C98894E1F39E}" srcOrd="3" destOrd="0" parTransId="{191112D4-BD3A-4F22-95EE-BE3C13BF4722}" sibTransId="{8808C919-C5CA-458F-8C30-CB4DB59A3F75}"/>
    <dgm:cxn modelId="{AF68F4EE-D738-4651-A74F-A05DBFAE6DDB}" srcId="{77448C7D-F0EC-499C-9F10-599DCB42B994}" destId="{982EA607-02D4-437E-BA4C-024C11AE016A}" srcOrd="2" destOrd="0" parTransId="{527973D7-BCE0-4998-8FEC-D8E139E6644E}" sibTransId="{612E7989-C043-4B26-8AD4-E3EC6CFCA6D3}"/>
    <dgm:cxn modelId="{B4DA7DF2-5EBB-4550-B070-61B73118E075}" type="presOf" srcId="{982EA607-02D4-437E-BA4C-024C11AE016A}" destId="{02FC2ADA-0F8A-4D11-8B6E-5CEFC48CF3C3}" srcOrd="0" destOrd="0" presId="urn:microsoft.com/office/officeart/2008/layout/VerticalCurvedList"/>
    <dgm:cxn modelId="{621E95A0-9586-47F8-BADB-FC442A200BA7}" type="presParOf" srcId="{3FA82E0D-D8B5-4C4C-B23B-D026D13D90FC}" destId="{A736C964-A091-4D3E-B485-3B55AC3399CB}" srcOrd="0" destOrd="0" presId="urn:microsoft.com/office/officeart/2008/layout/VerticalCurvedList"/>
    <dgm:cxn modelId="{5B8E3E02-C5F2-4631-8DAF-EF915A0B4533}" type="presParOf" srcId="{A736C964-A091-4D3E-B485-3B55AC3399CB}" destId="{2E274C0F-428F-464C-8D7E-8832D9A0E714}" srcOrd="0" destOrd="0" presId="urn:microsoft.com/office/officeart/2008/layout/VerticalCurvedList"/>
    <dgm:cxn modelId="{882CA290-2B5E-432A-B124-D8B9F2A4BC36}" type="presParOf" srcId="{2E274C0F-428F-464C-8D7E-8832D9A0E714}" destId="{414FB97A-0737-484B-ADD7-B64FD523EC11}" srcOrd="0" destOrd="0" presId="urn:microsoft.com/office/officeart/2008/layout/VerticalCurvedList"/>
    <dgm:cxn modelId="{6B4FD34D-5B7E-43E2-979F-944940E4A9B1}" type="presParOf" srcId="{2E274C0F-428F-464C-8D7E-8832D9A0E714}" destId="{1915F571-64CC-4247-9DE9-E96F4666A2EB}" srcOrd="1" destOrd="0" presId="urn:microsoft.com/office/officeart/2008/layout/VerticalCurvedList"/>
    <dgm:cxn modelId="{41FD7835-ABAA-4021-A5AB-2C72F29709D0}" type="presParOf" srcId="{2E274C0F-428F-464C-8D7E-8832D9A0E714}" destId="{A45387AE-435D-4027-ACBF-30278A6061E9}" srcOrd="2" destOrd="0" presId="urn:microsoft.com/office/officeart/2008/layout/VerticalCurvedList"/>
    <dgm:cxn modelId="{FCC206B7-67C4-4B2C-B636-221A14F66A56}" type="presParOf" srcId="{2E274C0F-428F-464C-8D7E-8832D9A0E714}" destId="{E16385C5-7E95-46ED-8223-63AB74207EF9}" srcOrd="3" destOrd="0" presId="urn:microsoft.com/office/officeart/2008/layout/VerticalCurvedList"/>
    <dgm:cxn modelId="{350B6EF9-0152-4859-AF2E-84FF6D531268}" type="presParOf" srcId="{A736C964-A091-4D3E-B485-3B55AC3399CB}" destId="{7E172A06-FE04-4D98-A9BD-B2608352A35E}" srcOrd="1" destOrd="0" presId="urn:microsoft.com/office/officeart/2008/layout/VerticalCurvedList"/>
    <dgm:cxn modelId="{08121081-4979-4883-BB02-6E43F820D742}" type="presParOf" srcId="{A736C964-A091-4D3E-B485-3B55AC3399CB}" destId="{2EB46B3B-F7BA-46EC-AF0C-F89C39B9AAF5}" srcOrd="2" destOrd="0" presId="urn:microsoft.com/office/officeart/2008/layout/VerticalCurvedList"/>
    <dgm:cxn modelId="{64861944-ED2E-4743-A9F7-36986C31114A}" type="presParOf" srcId="{2EB46B3B-F7BA-46EC-AF0C-F89C39B9AAF5}" destId="{4EDF2991-7EE1-449E-BE94-1DD489395746}" srcOrd="0" destOrd="0" presId="urn:microsoft.com/office/officeart/2008/layout/VerticalCurvedList"/>
    <dgm:cxn modelId="{53A4C825-55ED-43F0-A257-0ECE074207B9}" type="presParOf" srcId="{A736C964-A091-4D3E-B485-3B55AC3399CB}" destId="{41B6DB86-E221-46E6-8682-21E45CAB1286}" srcOrd="3" destOrd="0" presId="urn:microsoft.com/office/officeart/2008/layout/VerticalCurvedList"/>
    <dgm:cxn modelId="{B675665C-C873-4C4D-A732-A8B40715CA70}" type="presParOf" srcId="{A736C964-A091-4D3E-B485-3B55AC3399CB}" destId="{940C3091-B788-4BA3-8673-1D87331515D1}" srcOrd="4" destOrd="0" presId="urn:microsoft.com/office/officeart/2008/layout/VerticalCurvedList"/>
    <dgm:cxn modelId="{EBB75718-456E-4E19-A15F-4C443A320588}" type="presParOf" srcId="{940C3091-B788-4BA3-8673-1D87331515D1}" destId="{875C91C4-02C3-4889-BAFA-8B01DB4F1E94}" srcOrd="0" destOrd="0" presId="urn:microsoft.com/office/officeart/2008/layout/VerticalCurvedList"/>
    <dgm:cxn modelId="{1227385F-8FAE-4EA1-BE38-B334C72624AB}" type="presParOf" srcId="{A736C964-A091-4D3E-B485-3B55AC3399CB}" destId="{02FC2ADA-0F8A-4D11-8B6E-5CEFC48CF3C3}" srcOrd="5" destOrd="0" presId="urn:microsoft.com/office/officeart/2008/layout/VerticalCurvedList"/>
    <dgm:cxn modelId="{D526EE5C-9D3B-4E8A-8012-E6AF89B0CFFD}" type="presParOf" srcId="{A736C964-A091-4D3E-B485-3B55AC3399CB}" destId="{F7E62DF7-673C-4E7F-97A0-B082CF5D47C7}" srcOrd="6" destOrd="0" presId="urn:microsoft.com/office/officeart/2008/layout/VerticalCurvedList"/>
    <dgm:cxn modelId="{80C64F0A-9778-4A05-AB5A-4D5901D63B70}" type="presParOf" srcId="{F7E62DF7-673C-4E7F-97A0-B082CF5D47C7}" destId="{9A86032D-F479-46F3-BDE0-9C72B356DEE8}" srcOrd="0" destOrd="0" presId="urn:microsoft.com/office/officeart/2008/layout/VerticalCurvedList"/>
    <dgm:cxn modelId="{B450F165-054E-40EF-BF26-CBE08F66D34C}" type="presParOf" srcId="{A736C964-A091-4D3E-B485-3B55AC3399CB}" destId="{F7BE9E45-1B56-42F6-808F-5CDF3CB5659E}" srcOrd="7" destOrd="0" presId="urn:microsoft.com/office/officeart/2008/layout/VerticalCurvedList"/>
    <dgm:cxn modelId="{660E1524-01C6-4BBC-800C-97F88D7CD0F1}" type="presParOf" srcId="{A736C964-A091-4D3E-B485-3B55AC3399CB}" destId="{D92C4E07-E24D-4EC9-AAD1-23715CD27830}" srcOrd="8" destOrd="0" presId="urn:microsoft.com/office/officeart/2008/layout/VerticalCurvedList"/>
    <dgm:cxn modelId="{30C41643-9FDF-4990-90BB-0CC9E5E5F753}" type="presParOf" srcId="{D92C4E07-E24D-4EC9-AAD1-23715CD27830}" destId="{9DEDB2F4-0A13-4EB0-8493-F7F3708C8EDD}" srcOrd="0" destOrd="0" presId="urn:microsoft.com/office/officeart/2008/layout/VerticalCurvedList"/>
    <dgm:cxn modelId="{AC4A142A-4F7B-43FC-8B27-7D7F660B17F5}" type="presParOf" srcId="{A736C964-A091-4D3E-B485-3B55AC3399CB}" destId="{5FDE9071-019B-49BA-BA0A-620473420834}" srcOrd="9" destOrd="0" presId="urn:microsoft.com/office/officeart/2008/layout/VerticalCurvedList"/>
    <dgm:cxn modelId="{39A6C0CF-32A8-4788-92DB-0E0852BCD0CF}" type="presParOf" srcId="{A736C964-A091-4D3E-B485-3B55AC3399CB}" destId="{6A186F59-2667-4E1F-9EE2-993408EDA0A4}" srcOrd="10" destOrd="0" presId="urn:microsoft.com/office/officeart/2008/layout/VerticalCurvedList"/>
    <dgm:cxn modelId="{FC2F165B-95F4-48AD-B96B-20FBE7CD2A29}" type="presParOf" srcId="{6A186F59-2667-4E1F-9EE2-993408EDA0A4}" destId="{7105F80F-02BB-4680-8A9F-EE6DE9B13066}" srcOrd="0" destOrd="0" presId="urn:microsoft.com/office/officeart/2008/layout/VerticalCurvedList"/>
    <dgm:cxn modelId="{E48FAE8E-EE61-440C-989C-96CCFE8DFD80}" type="presParOf" srcId="{A736C964-A091-4D3E-B485-3B55AC3399CB}" destId="{3AB8B8F0-C580-4EBC-93D2-A16BAB2039F6}" srcOrd="11" destOrd="0" presId="urn:microsoft.com/office/officeart/2008/layout/VerticalCurvedList"/>
    <dgm:cxn modelId="{97101E71-F6C3-4BF1-A163-ADE554AFD43F}" type="presParOf" srcId="{A736C964-A091-4D3E-B485-3B55AC3399CB}" destId="{9E6FA7C3-86A5-4B2C-AC26-C6422D19593E}" srcOrd="12" destOrd="0" presId="urn:microsoft.com/office/officeart/2008/layout/VerticalCurvedList"/>
    <dgm:cxn modelId="{6A4B3F2B-7E87-4298-88D8-870118527F73}" type="presParOf" srcId="{9E6FA7C3-86A5-4B2C-AC26-C6422D19593E}" destId="{96127626-F176-4A35-8B28-907F06504BFA}" srcOrd="0" destOrd="0" presId="urn:microsoft.com/office/officeart/2008/layout/VerticalCurvedList"/>
    <dgm:cxn modelId="{2750BB8C-0954-4960-B68C-A09FC88AB2B8}" type="presParOf" srcId="{A736C964-A091-4D3E-B485-3B55AC3399CB}" destId="{D035F177-FBE0-4AD3-B5A1-091493334606}" srcOrd="13" destOrd="0" presId="urn:microsoft.com/office/officeart/2008/layout/VerticalCurvedList"/>
    <dgm:cxn modelId="{01D0851E-31C2-452F-9A69-6911BA0C99D0}" type="presParOf" srcId="{A736C964-A091-4D3E-B485-3B55AC3399CB}" destId="{7A30B7A1-AF18-4D54-8431-6DE4553FD346}" srcOrd="14" destOrd="0" presId="urn:microsoft.com/office/officeart/2008/layout/VerticalCurvedList"/>
    <dgm:cxn modelId="{E08079B7-0377-44F1-9CA4-027F38DDC3CB}" type="presParOf" srcId="{7A30B7A1-AF18-4D54-8431-6DE4553FD346}" destId="{93F28F5C-B344-4D16-9A48-43F9C45A639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645C869-9776-4ADE-B04F-B82DC8885048}" type="doc">
      <dgm:prSet loTypeId="urn:microsoft.com/office/officeart/2011/layout/HexagonRadial" loCatId="officeonline" qsTypeId="urn:microsoft.com/office/officeart/2005/8/quickstyle/3d5" qsCatId="3D" csTypeId="urn:microsoft.com/office/officeart/2005/8/colors/accent2_5" csCatId="accent2" phldr="1"/>
      <dgm:spPr/>
      <dgm:t>
        <a:bodyPr/>
        <a:lstStyle/>
        <a:p>
          <a:endParaRPr lang="en-IN"/>
        </a:p>
      </dgm:t>
    </dgm:pt>
    <dgm:pt modelId="{EC4373F9-0B99-40FB-A1F7-2331886FC0EC}">
      <dgm:prSet phldrT="[Text]"/>
      <dgm:spPr/>
      <dgm:t>
        <a:bodyPr/>
        <a:lstStyle/>
        <a:p>
          <a:r>
            <a:rPr lang="en-US" b="1" dirty="0"/>
            <a:t>Blockchain</a:t>
          </a:r>
          <a:endParaRPr lang="en-IN" b="1" dirty="0"/>
        </a:p>
      </dgm:t>
    </dgm:pt>
    <dgm:pt modelId="{8D9B4512-BAD3-4EEA-8AEE-FE207A57969C}" type="parTrans" cxnId="{382168F3-D5BC-4DD9-999B-EE2F790008AF}">
      <dgm:prSet/>
      <dgm:spPr/>
      <dgm:t>
        <a:bodyPr/>
        <a:lstStyle/>
        <a:p>
          <a:endParaRPr lang="en-IN"/>
        </a:p>
      </dgm:t>
    </dgm:pt>
    <dgm:pt modelId="{D6C412F9-8395-49DB-88E4-C94F2DEF396A}" type="sibTrans" cxnId="{382168F3-D5BC-4DD9-999B-EE2F790008AF}">
      <dgm:prSet/>
      <dgm:spPr/>
      <dgm:t>
        <a:bodyPr/>
        <a:lstStyle/>
        <a:p>
          <a:endParaRPr lang="en-IN"/>
        </a:p>
      </dgm:t>
    </dgm:pt>
    <dgm:pt modelId="{11F745EA-B43A-4DCD-A2C1-EC78DDCD5FCF}">
      <dgm:prSet phldrT="[Text]"/>
      <dgm:spPr/>
      <dgm:t>
        <a:bodyPr/>
        <a:lstStyle/>
        <a:p>
          <a:r>
            <a:rPr lang="en-US" b="1" dirty="0"/>
            <a:t>Ecosystem</a:t>
          </a:r>
          <a:endParaRPr lang="en-US" dirty="0"/>
        </a:p>
      </dgm:t>
    </dgm:pt>
    <dgm:pt modelId="{25F81295-C601-4C6F-BBE5-10C5BBB4A88F}" type="parTrans" cxnId="{A4506203-5450-4899-8C89-34CB4D3854E3}">
      <dgm:prSet/>
      <dgm:spPr/>
      <dgm:t>
        <a:bodyPr/>
        <a:lstStyle/>
        <a:p>
          <a:endParaRPr lang="en-IN"/>
        </a:p>
      </dgm:t>
    </dgm:pt>
    <dgm:pt modelId="{D90AF129-6A18-4A5A-862E-98B2F6FECBFD}" type="sibTrans" cxnId="{A4506203-5450-4899-8C89-34CB4D3854E3}">
      <dgm:prSet/>
      <dgm:spPr/>
      <dgm:t>
        <a:bodyPr/>
        <a:lstStyle/>
        <a:p>
          <a:endParaRPr lang="en-IN"/>
        </a:p>
      </dgm:t>
    </dgm:pt>
    <dgm:pt modelId="{560C141F-9713-45BD-B8E6-0C99FAB87DFF}">
      <dgm:prSet phldrT="[Text]"/>
      <dgm:spPr/>
    </dgm:pt>
    <dgm:pt modelId="{6501A1AC-7255-4680-942E-A0A062C9DB45}" type="parTrans" cxnId="{BFD4807A-5D93-4DF7-8575-9448740393B9}">
      <dgm:prSet/>
      <dgm:spPr/>
      <dgm:t>
        <a:bodyPr/>
        <a:lstStyle/>
        <a:p>
          <a:endParaRPr lang="en-IN"/>
        </a:p>
      </dgm:t>
    </dgm:pt>
    <dgm:pt modelId="{AF7DB67E-9324-4ABD-AAD3-356F837EE325}" type="sibTrans" cxnId="{BFD4807A-5D93-4DF7-8575-9448740393B9}">
      <dgm:prSet/>
      <dgm:spPr/>
      <dgm:t>
        <a:bodyPr/>
        <a:lstStyle/>
        <a:p>
          <a:endParaRPr lang="en-IN"/>
        </a:p>
      </dgm:t>
    </dgm:pt>
    <dgm:pt modelId="{408266FC-AC5F-452D-AADB-43DC64D87CBB}">
      <dgm:prSet phldrT="[Text]" phldr="1"/>
      <dgm:spPr/>
      <dgm:t>
        <a:bodyPr/>
        <a:lstStyle/>
        <a:p>
          <a:endParaRPr lang="en-IN"/>
        </a:p>
      </dgm:t>
    </dgm:pt>
    <dgm:pt modelId="{63D67649-AFFA-4732-9AFC-AB11F099ED9E}" type="parTrans" cxnId="{558AFD2E-134A-4318-B231-E21822B63C43}">
      <dgm:prSet/>
      <dgm:spPr/>
      <dgm:t>
        <a:bodyPr/>
        <a:lstStyle/>
        <a:p>
          <a:endParaRPr lang="en-IN"/>
        </a:p>
      </dgm:t>
    </dgm:pt>
    <dgm:pt modelId="{0969860B-7832-438A-BCA7-3DA5345BAAE8}" type="sibTrans" cxnId="{558AFD2E-134A-4318-B231-E21822B63C43}">
      <dgm:prSet/>
      <dgm:spPr/>
      <dgm:t>
        <a:bodyPr/>
        <a:lstStyle/>
        <a:p>
          <a:endParaRPr lang="en-IN"/>
        </a:p>
      </dgm:t>
    </dgm:pt>
    <dgm:pt modelId="{99742C07-187E-4F33-A621-C166512BADF1}">
      <dgm:prSet phldrT="[Text]"/>
      <dgm:spPr/>
    </dgm:pt>
    <dgm:pt modelId="{A2C04723-4B20-4DAB-A3C6-91143BD5F639}" type="parTrans" cxnId="{87B55DDF-9A4A-4015-8D43-4A3CF477EBC8}">
      <dgm:prSet/>
      <dgm:spPr/>
      <dgm:t>
        <a:bodyPr/>
        <a:lstStyle/>
        <a:p>
          <a:endParaRPr lang="en-IN"/>
        </a:p>
      </dgm:t>
    </dgm:pt>
    <dgm:pt modelId="{40F6FA30-F8B8-4F8E-8CB2-CC752F0DCE57}" type="sibTrans" cxnId="{87B55DDF-9A4A-4015-8D43-4A3CF477EBC8}">
      <dgm:prSet/>
      <dgm:spPr/>
      <dgm:t>
        <a:bodyPr/>
        <a:lstStyle/>
        <a:p>
          <a:endParaRPr lang="en-IN"/>
        </a:p>
      </dgm:t>
    </dgm:pt>
    <dgm:pt modelId="{BA1308F2-3168-44A2-855C-B3093484DF87}">
      <dgm:prSet phldrT="[Text]" phldr="1"/>
      <dgm:spPr/>
      <dgm:t>
        <a:bodyPr/>
        <a:lstStyle/>
        <a:p>
          <a:endParaRPr lang="en-IN"/>
        </a:p>
      </dgm:t>
    </dgm:pt>
    <dgm:pt modelId="{5B958CC3-D22E-4854-9F72-BEEABF91879E}" type="parTrans" cxnId="{C0F76FAE-2609-48D1-8673-559DADAF323E}">
      <dgm:prSet/>
      <dgm:spPr/>
      <dgm:t>
        <a:bodyPr/>
        <a:lstStyle/>
        <a:p>
          <a:endParaRPr lang="en-IN"/>
        </a:p>
      </dgm:t>
    </dgm:pt>
    <dgm:pt modelId="{3BAEE41F-693D-41EB-A0D3-AD3ACF42CF3E}" type="sibTrans" cxnId="{C0F76FAE-2609-48D1-8673-559DADAF323E}">
      <dgm:prSet/>
      <dgm:spPr/>
      <dgm:t>
        <a:bodyPr/>
        <a:lstStyle/>
        <a:p>
          <a:endParaRPr lang="en-IN"/>
        </a:p>
      </dgm:t>
    </dgm:pt>
    <dgm:pt modelId="{E7F7C117-C893-4BD5-88C2-6918D45270BF}" type="pres">
      <dgm:prSet presAssocID="{4645C869-9776-4ADE-B04F-B82DC8885048}" presName="Name0" presStyleCnt="0">
        <dgm:presLayoutVars>
          <dgm:chMax val="1"/>
          <dgm:chPref val="1"/>
          <dgm:dir/>
          <dgm:animOne val="branch"/>
          <dgm:animLvl val="lvl"/>
        </dgm:presLayoutVars>
      </dgm:prSet>
      <dgm:spPr/>
    </dgm:pt>
    <dgm:pt modelId="{E3E2EAE9-7DAC-412B-9C10-A1FCDBC00394}" type="pres">
      <dgm:prSet presAssocID="{EC4373F9-0B99-40FB-A1F7-2331886FC0EC}" presName="Parent" presStyleLbl="node0" presStyleIdx="0" presStyleCnt="1" custLinFactNeighborX="3452" custLinFactNeighborY="-2128">
        <dgm:presLayoutVars>
          <dgm:chMax val="6"/>
          <dgm:chPref val="6"/>
        </dgm:presLayoutVars>
      </dgm:prSet>
      <dgm:spPr/>
    </dgm:pt>
    <dgm:pt modelId="{00996D81-F62D-4030-829B-70797B37E8F6}" type="pres">
      <dgm:prSet presAssocID="{11F745EA-B43A-4DCD-A2C1-EC78DDCD5FCF}" presName="Accent1" presStyleCnt="0"/>
      <dgm:spPr/>
    </dgm:pt>
    <dgm:pt modelId="{5BEFC3AC-2777-46F8-BB24-007710F2E0B2}" type="pres">
      <dgm:prSet presAssocID="{11F745EA-B43A-4DCD-A2C1-EC78DDCD5FCF}" presName="Accent" presStyleLbl="bgShp" presStyleIdx="0" presStyleCnt="1"/>
      <dgm:spPr/>
    </dgm:pt>
    <dgm:pt modelId="{7B5E953B-55AD-492D-BF56-45B85A693874}" type="pres">
      <dgm:prSet presAssocID="{11F745EA-B43A-4DCD-A2C1-EC78DDCD5FCF}" presName="Child1" presStyleLbl="node1" presStyleIdx="0" presStyleCnt="1" custLinFactNeighborX="8990" custLinFactNeighborY="6235">
        <dgm:presLayoutVars>
          <dgm:chMax val="0"/>
          <dgm:chPref val="0"/>
          <dgm:bulletEnabled val="1"/>
        </dgm:presLayoutVars>
      </dgm:prSet>
      <dgm:spPr/>
    </dgm:pt>
  </dgm:ptLst>
  <dgm:cxnLst>
    <dgm:cxn modelId="{A4506203-5450-4899-8C89-34CB4D3854E3}" srcId="{EC4373F9-0B99-40FB-A1F7-2331886FC0EC}" destId="{11F745EA-B43A-4DCD-A2C1-EC78DDCD5FCF}" srcOrd="0" destOrd="0" parTransId="{25F81295-C601-4C6F-BBE5-10C5BBB4A88F}" sibTransId="{D90AF129-6A18-4A5A-862E-98B2F6FECBFD}"/>
    <dgm:cxn modelId="{4A348C11-583B-412E-AA26-44672211AA3A}" type="presOf" srcId="{EC4373F9-0B99-40FB-A1F7-2331886FC0EC}" destId="{E3E2EAE9-7DAC-412B-9C10-A1FCDBC00394}" srcOrd="0" destOrd="0" presId="urn:microsoft.com/office/officeart/2011/layout/HexagonRadial"/>
    <dgm:cxn modelId="{558AFD2E-134A-4318-B231-E21822B63C43}" srcId="{560C141F-9713-45BD-B8E6-0C99FAB87DFF}" destId="{408266FC-AC5F-452D-AADB-43DC64D87CBB}" srcOrd="0" destOrd="0" parTransId="{63D67649-AFFA-4732-9AFC-AB11F099ED9E}" sibTransId="{0969860B-7832-438A-BCA7-3DA5345BAAE8}"/>
    <dgm:cxn modelId="{BFD4807A-5D93-4DF7-8575-9448740393B9}" srcId="{4645C869-9776-4ADE-B04F-B82DC8885048}" destId="{560C141F-9713-45BD-B8E6-0C99FAB87DFF}" srcOrd="1" destOrd="0" parTransId="{6501A1AC-7255-4680-942E-A0A062C9DB45}" sibTransId="{AF7DB67E-9324-4ABD-AAD3-356F837EE325}"/>
    <dgm:cxn modelId="{65A4CCA4-A398-48EB-BCDB-19C60C27C729}" type="presOf" srcId="{11F745EA-B43A-4DCD-A2C1-EC78DDCD5FCF}" destId="{7B5E953B-55AD-492D-BF56-45B85A693874}" srcOrd="0" destOrd="0" presId="urn:microsoft.com/office/officeart/2011/layout/HexagonRadial"/>
    <dgm:cxn modelId="{C0F76FAE-2609-48D1-8673-559DADAF323E}" srcId="{99742C07-187E-4F33-A621-C166512BADF1}" destId="{BA1308F2-3168-44A2-855C-B3093484DF87}" srcOrd="0" destOrd="0" parTransId="{5B958CC3-D22E-4854-9F72-BEEABF91879E}" sibTransId="{3BAEE41F-693D-41EB-A0D3-AD3ACF42CF3E}"/>
    <dgm:cxn modelId="{87B55DDF-9A4A-4015-8D43-4A3CF477EBC8}" srcId="{4645C869-9776-4ADE-B04F-B82DC8885048}" destId="{99742C07-187E-4F33-A621-C166512BADF1}" srcOrd="2" destOrd="0" parTransId="{A2C04723-4B20-4DAB-A3C6-91143BD5F639}" sibTransId="{40F6FA30-F8B8-4F8E-8CB2-CC752F0DCE57}"/>
    <dgm:cxn modelId="{8D3D2AEB-34C9-41EA-ADA4-7549F9F93E02}" type="presOf" srcId="{4645C869-9776-4ADE-B04F-B82DC8885048}" destId="{E7F7C117-C893-4BD5-88C2-6918D45270BF}" srcOrd="0" destOrd="0" presId="urn:microsoft.com/office/officeart/2011/layout/HexagonRadial"/>
    <dgm:cxn modelId="{382168F3-D5BC-4DD9-999B-EE2F790008AF}" srcId="{4645C869-9776-4ADE-B04F-B82DC8885048}" destId="{EC4373F9-0B99-40FB-A1F7-2331886FC0EC}" srcOrd="0" destOrd="0" parTransId="{8D9B4512-BAD3-4EEA-8AEE-FE207A57969C}" sibTransId="{D6C412F9-8395-49DB-88E4-C94F2DEF396A}"/>
    <dgm:cxn modelId="{30B4F90E-58B8-4F87-A541-4DCEFD04ECD0}" type="presParOf" srcId="{E7F7C117-C893-4BD5-88C2-6918D45270BF}" destId="{E3E2EAE9-7DAC-412B-9C10-A1FCDBC00394}" srcOrd="0" destOrd="0" presId="urn:microsoft.com/office/officeart/2011/layout/HexagonRadial"/>
    <dgm:cxn modelId="{7BCF1E40-3022-451D-A090-57BD7EBA5718}" type="presParOf" srcId="{E7F7C117-C893-4BD5-88C2-6918D45270BF}" destId="{00996D81-F62D-4030-829B-70797B37E8F6}" srcOrd="1" destOrd="0" presId="urn:microsoft.com/office/officeart/2011/layout/HexagonRadial"/>
    <dgm:cxn modelId="{66774856-6CBD-4D7C-9C1C-27C89C46A84F}" type="presParOf" srcId="{00996D81-F62D-4030-829B-70797B37E8F6}" destId="{5BEFC3AC-2777-46F8-BB24-007710F2E0B2}" srcOrd="0" destOrd="0" presId="urn:microsoft.com/office/officeart/2011/layout/HexagonRadial"/>
    <dgm:cxn modelId="{C7663645-EFF0-4CB7-9254-E47AA564BD2E}" type="presParOf" srcId="{E7F7C117-C893-4BD5-88C2-6918D45270BF}" destId="{7B5E953B-55AD-492D-BF56-45B85A693874}" srcOrd="2" destOrd="0" presId="urn:microsoft.com/office/officeart/2011/layout/HexagonRadial"/>
  </dgm:cxnLst>
  <dgm:bg>
    <a:noFill/>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BE93E6-D27F-4499-AE99-44475A12F05B}" type="doc">
      <dgm:prSet loTypeId="urn:microsoft.com/office/officeart/2005/8/layout/process5" loCatId="process" qsTypeId="urn:microsoft.com/office/officeart/2005/8/quickstyle/3d5" qsCatId="3D" csTypeId="urn:microsoft.com/office/officeart/2005/8/colors/colorful2" csCatId="colorful" phldr="1"/>
      <dgm:spPr/>
      <dgm:t>
        <a:bodyPr/>
        <a:lstStyle/>
        <a:p>
          <a:endParaRPr lang="en-IN"/>
        </a:p>
      </dgm:t>
    </dgm:pt>
    <dgm:pt modelId="{A1610485-1B92-4564-87D9-D0573968DA98}">
      <dgm:prSet phldrT="[Text]"/>
      <dgm:spPr/>
      <dgm:t>
        <a:bodyPr/>
        <a:lstStyle/>
        <a:p>
          <a:pPr algn="ctr"/>
          <a:endParaRPr lang="en-IN" dirty="0"/>
        </a:p>
      </dgm:t>
    </dgm:pt>
    <dgm:pt modelId="{D4C35079-6AC9-45C0-B9D5-CF7D30BBD024}" type="parTrans" cxnId="{A0D0C5B7-D037-446C-AF57-94A18CA4DC32}">
      <dgm:prSet/>
      <dgm:spPr/>
      <dgm:t>
        <a:bodyPr/>
        <a:lstStyle/>
        <a:p>
          <a:endParaRPr lang="en-IN"/>
        </a:p>
      </dgm:t>
    </dgm:pt>
    <dgm:pt modelId="{76004C4D-07B8-4829-80B1-5BC562B81C3F}" type="sibTrans" cxnId="{A0D0C5B7-D037-446C-AF57-94A18CA4DC32}">
      <dgm:prSet/>
      <dgm:spPr/>
      <dgm:t>
        <a:bodyPr/>
        <a:lstStyle/>
        <a:p>
          <a:pPr algn="ctr"/>
          <a:endParaRPr lang="en-IN"/>
        </a:p>
      </dgm:t>
    </dgm:pt>
    <dgm:pt modelId="{C1DB541A-723B-4D6F-9FCF-58C5E7D756B6}">
      <dgm:prSet phldrT="[Text]" custT="1"/>
      <dgm:spPr/>
      <dgm:t>
        <a:bodyPr/>
        <a:lstStyle/>
        <a:p>
          <a:pPr algn="ctr">
            <a:buFont typeface="+mj-lt"/>
            <a:buNone/>
          </a:pPr>
          <a:r>
            <a:rPr lang="en-US" sz="2800" dirty="0"/>
            <a:t>Transaction Requested</a:t>
          </a:r>
          <a:endParaRPr lang="en-IN" sz="2800" dirty="0"/>
        </a:p>
      </dgm:t>
    </dgm:pt>
    <dgm:pt modelId="{85C1B528-4D85-4A21-95E3-E13473472D63}" type="parTrans" cxnId="{3B643A4E-6390-4803-85F5-669ADC7A5887}">
      <dgm:prSet/>
      <dgm:spPr/>
      <dgm:t>
        <a:bodyPr/>
        <a:lstStyle/>
        <a:p>
          <a:endParaRPr lang="en-IN"/>
        </a:p>
      </dgm:t>
    </dgm:pt>
    <dgm:pt modelId="{1ACAA398-8C62-4D4B-88C8-6BDD65826183}" type="sibTrans" cxnId="{3B643A4E-6390-4803-85F5-669ADC7A5887}">
      <dgm:prSet/>
      <dgm:spPr/>
      <dgm:t>
        <a:bodyPr/>
        <a:lstStyle/>
        <a:p>
          <a:endParaRPr lang="en-IN"/>
        </a:p>
      </dgm:t>
    </dgm:pt>
    <dgm:pt modelId="{379A53FF-3740-424A-83E5-76D5B2DA288D}">
      <dgm:prSet phldrT="[Text]"/>
      <dgm:spPr/>
      <dgm:t>
        <a:bodyPr/>
        <a:lstStyle/>
        <a:p>
          <a:pPr algn="ctr"/>
          <a:endParaRPr lang="en-IN" dirty="0"/>
        </a:p>
      </dgm:t>
    </dgm:pt>
    <dgm:pt modelId="{0FD78630-DE69-4A8D-A561-C177D2192D4C}" type="parTrans" cxnId="{ED2BB03E-F0AF-43EB-B04C-5ACE02B10E9B}">
      <dgm:prSet/>
      <dgm:spPr/>
      <dgm:t>
        <a:bodyPr/>
        <a:lstStyle/>
        <a:p>
          <a:endParaRPr lang="en-IN"/>
        </a:p>
      </dgm:t>
    </dgm:pt>
    <dgm:pt modelId="{9A2A0B80-0B91-4148-A23E-DAA2A9124223}" type="sibTrans" cxnId="{ED2BB03E-F0AF-43EB-B04C-5ACE02B10E9B}">
      <dgm:prSet/>
      <dgm:spPr/>
      <dgm:t>
        <a:bodyPr/>
        <a:lstStyle/>
        <a:p>
          <a:pPr algn="ctr"/>
          <a:endParaRPr lang="en-IN"/>
        </a:p>
      </dgm:t>
    </dgm:pt>
    <dgm:pt modelId="{B03396AA-3528-4AFD-94EE-978CC50D48CA}">
      <dgm:prSet phldrT="[Text]" custT="1"/>
      <dgm:spPr/>
      <dgm:t>
        <a:bodyPr/>
        <a:lstStyle/>
        <a:p>
          <a:pPr algn="ctr">
            <a:buFont typeface="+mj-lt"/>
            <a:buNone/>
          </a:pPr>
          <a:r>
            <a:rPr lang="en-US" sz="2800" dirty="0"/>
            <a:t>Transaction is added to a block </a:t>
          </a:r>
          <a:endParaRPr lang="en-IN" sz="2800" dirty="0"/>
        </a:p>
      </dgm:t>
    </dgm:pt>
    <dgm:pt modelId="{7E73225B-D975-4B89-95C0-7515AF2DE6D5}" type="parTrans" cxnId="{234F38D4-82DF-442E-86CE-92C1B9DED548}">
      <dgm:prSet/>
      <dgm:spPr/>
      <dgm:t>
        <a:bodyPr/>
        <a:lstStyle/>
        <a:p>
          <a:endParaRPr lang="en-IN"/>
        </a:p>
      </dgm:t>
    </dgm:pt>
    <dgm:pt modelId="{D9E0BC56-C954-45DC-93D4-C59C8D8F9EC7}" type="sibTrans" cxnId="{234F38D4-82DF-442E-86CE-92C1B9DED548}">
      <dgm:prSet/>
      <dgm:spPr/>
      <dgm:t>
        <a:bodyPr/>
        <a:lstStyle/>
        <a:p>
          <a:endParaRPr lang="en-IN"/>
        </a:p>
      </dgm:t>
    </dgm:pt>
    <dgm:pt modelId="{FB5E7520-8523-4FFD-82A0-96E42571D49D}">
      <dgm:prSet phldrT="[Text]" custT="1"/>
      <dgm:spPr/>
      <dgm:t>
        <a:bodyPr/>
        <a:lstStyle/>
        <a:p>
          <a:pPr algn="ctr"/>
          <a:r>
            <a:rPr lang="en-US" sz="2800" dirty="0"/>
            <a:t>Block is propagated through the network to each node of the network</a:t>
          </a:r>
          <a:endParaRPr lang="en-IN" dirty="0"/>
        </a:p>
      </dgm:t>
    </dgm:pt>
    <dgm:pt modelId="{E81AC8D9-9892-4917-880A-C494BEB71B42}" type="parTrans" cxnId="{43AECF0D-BBB6-4B97-879B-AAB461EDE6D5}">
      <dgm:prSet/>
      <dgm:spPr/>
      <dgm:t>
        <a:bodyPr/>
        <a:lstStyle/>
        <a:p>
          <a:endParaRPr lang="en-IN"/>
        </a:p>
      </dgm:t>
    </dgm:pt>
    <dgm:pt modelId="{B243F9EB-2278-4363-B3E1-6352E3A684E4}" type="sibTrans" cxnId="{43AECF0D-BBB6-4B97-879B-AAB461EDE6D5}">
      <dgm:prSet/>
      <dgm:spPr/>
      <dgm:t>
        <a:bodyPr/>
        <a:lstStyle/>
        <a:p>
          <a:pPr algn="ctr"/>
          <a:endParaRPr lang="en-IN"/>
        </a:p>
      </dgm:t>
    </dgm:pt>
    <dgm:pt modelId="{3B87871A-2876-47C5-95A4-D36381F03CA7}">
      <dgm:prSet phldrT="[Text]"/>
      <dgm:spPr/>
      <dgm:t>
        <a:bodyPr/>
        <a:lstStyle/>
        <a:p>
          <a:pPr algn="ctr"/>
          <a:endParaRPr lang="en-IN" dirty="0"/>
        </a:p>
      </dgm:t>
    </dgm:pt>
    <dgm:pt modelId="{A70FDBEC-DA93-4864-8025-CB85B7A2FE53}" type="parTrans" cxnId="{58FCEAAB-968C-4107-9159-C5482741BB94}">
      <dgm:prSet/>
      <dgm:spPr/>
      <dgm:t>
        <a:bodyPr/>
        <a:lstStyle/>
        <a:p>
          <a:endParaRPr lang="en-IN"/>
        </a:p>
      </dgm:t>
    </dgm:pt>
    <dgm:pt modelId="{E405836E-5631-422D-AFC0-600F120C8D3C}" type="sibTrans" cxnId="{58FCEAAB-968C-4107-9159-C5482741BB94}">
      <dgm:prSet/>
      <dgm:spPr/>
      <dgm:t>
        <a:bodyPr/>
        <a:lstStyle/>
        <a:p>
          <a:pPr algn="ctr"/>
          <a:endParaRPr lang="en-IN"/>
        </a:p>
      </dgm:t>
    </dgm:pt>
    <dgm:pt modelId="{376C83D2-F497-4AB7-AFB1-396F945FA3F7}">
      <dgm:prSet phldrT="[Text]"/>
      <dgm:spPr/>
      <dgm:t>
        <a:bodyPr/>
        <a:lstStyle/>
        <a:p>
          <a:pPr algn="ctr">
            <a:buFont typeface="+mj-lt"/>
            <a:buNone/>
          </a:pPr>
          <a:r>
            <a:rPr lang="en-US" dirty="0"/>
            <a:t>Nodes validate the block and attach proof-of-work</a:t>
          </a:r>
          <a:endParaRPr lang="en-IN" dirty="0"/>
        </a:p>
      </dgm:t>
    </dgm:pt>
    <dgm:pt modelId="{12AAB181-590A-40DF-AAB5-2A556182DDEB}" type="parTrans" cxnId="{7581706A-2425-436C-BE6C-C4CB32109F2E}">
      <dgm:prSet/>
      <dgm:spPr/>
      <dgm:t>
        <a:bodyPr/>
        <a:lstStyle/>
        <a:p>
          <a:endParaRPr lang="en-IN"/>
        </a:p>
      </dgm:t>
    </dgm:pt>
    <dgm:pt modelId="{AD612723-BCA9-4BEF-9970-E6395C90F3B3}" type="sibTrans" cxnId="{7581706A-2425-436C-BE6C-C4CB32109F2E}">
      <dgm:prSet/>
      <dgm:spPr/>
      <dgm:t>
        <a:bodyPr/>
        <a:lstStyle/>
        <a:p>
          <a:endParaRPr lang="en-IN"/>
        </a:p>
      </dgm:t>
    </dgm:pt>
    <dgm:pt modelId="{FF20A72C-0703-47C1-B4F3-6D31E07DD4DB}">
      <dgm:prSet phldrT="[Text]"/>
      <dgm:spPr/>
      <dgm:t>
        <a:bodyPr/>
        <a:lstStyle/>
        <a:p>
          <a:pPr algn="ctr">
            <a:buNone/>
          </a:pPr>
          <a:endParaRPr lang="en-IN" dirty="0"/>
        </a:p>
      </dgm:t>
    </dgm:pt>
    <dgm:pt modelId="{B106024B-D69F-4188-9A97-B1B310569529}" type="parTrans" cxnId="{018A0F56-EA4C-40F0-BC09-923711EFC6E8}">
      <dgm:prSet/>
      <dgm:spPr/>
      <dgm:t>
        <a:bodyPr/>
        <a:lstStyle/>
        <a:p>
          <a:endParaRPr lang="en-IN"/>
        </a:p>
      </dgm:t>
    </dgm:pt>
    <dgm:pt modelId="{A1E3910E-8E96-4717-B196-09DC0DE7EC49}" type="sibTrans" cxnId="{018A0F56-EA4C-40F0-BC09-923711EFC6E8}">
      <dgm:prSet/>
      <dgm:spPr/>
      <dgm:t>
        <a:bodyPr/>
        <a:lstStyle/>
        <a:p>
          <a:pPr algn="ctr"/>
          <a:endParaRPr lang="en-IN"/>
        </a:p>
      </dgm:t>
    </dgm:pt>
    <dgm:pt modelId="{70990419-AB33-4AB5-8878-0BCD479B009E}">
      <dgm:prSet phldrT="[Text]"/>
      <dgm:spPr/>
      <dgm:t>
        <a:bodyPr/>
        <a:lstStyle/>
        <a:p>
          <a:pPr algn="ctr">
            <a:buFont typeface="+mj-lt"/>
            <a:buNone/>
          </a:pPr>
          <a:r>
            <a:rPr lang="en-US" dirty="0"/>
            <a:t>Block is added to the blockchain</a:t>
          </a:r>
          <a:endParaRPr lang="en-IN" dirty="0"/>
        </a:p>
      </dgm:t>
    </dgm:pt>
    <dgm:pt modelId="{3E68BE9F-E62A-4D21-B548-28FCA28518E8}" type="parTrans" cxnId="{092695B0-78F4-4B4A-B16E-4EC6C6278514}">
      <dgm:prSet/>
      <dgm:spPr/>
      <dgm:t>
        <a:bodyPr/>
        <a:lstStyle/>
        <a:p>
          <a:endParaRPr lang="en-IN"/>
        </a:p>
      </dgm:t>
    </dgm:pt>
    <dgm:pt modelId="{F5ACEAFF-E94D-4ABA-80B6-C2D810556414}" type="sibTrans" cxnId="{092695B0-78F4-4B4A-B16E-4EC6C6278514}">
      <dgm:prSet/>
      <dgm:spPr/>
      <dgm:t>
        <a:bodyPr/>
        <a:lstStyle/>
        <a:p>
          <a:endParaRPr lang="en-IN"/>
        </a:p>
      </dgm:t>
    </dgm:pt>
    <dgm:pt modelId="{19585CC3-F30D-4C0D-9EBC-F94EFCA6FD9D}">
      <dgm:prSet phldrT="[Text]"/>
      <dgm:spPr/>
      <dgm:t>
        <a:bodyPr/>
        <a:lstStyle/>
        <a:p>
          <a:pPr algn="ctr">
            <a:buNone/>
          </a:pPr>
          <a:endParaRPr lang="en-IN" dirty="0"/>
        </a:p>
      </dgm:t>
    </dgm:pt>
    <dgm:pt modelId="{C8CEA659-7FAC-4B52-9FB1-804C3ACAF768}" type="parTrans" cxnId="{A5CFE8A9-BBC9-45A6-B151-FE552C7AE47B}">
      <dgm:prSet/>
      <dgm:spPr/>
      <dgm:t>
        <a:bodyPr/>
        <a:lstStyle/>
        <a:p>
          <a:endParaRPr lang="en-IN"/>
        </a:p>
      </dgm:t>
    </dgm:pt>
    <dgm:pt modelId="{748CC795-61F8-4EBC-A0AC-6CF2494E1CAC}" type="sibTrans" cxnId="{A5CFE8A9-BBC9-45A6-B151-FE552C7AE47B}">
      <dgm:prSet/>
      <dgm:spPr/>
      <dgm:t>
        <a:bodyPr/>
        <a:lstStyle/>
        <a:p>
          <a:endParaRPr lang="en-IN"/>
        </a:p>
      </dgm:t>
    </dgm:pt>
    <dgm:pt modelId="{62B9EF5E-AB58-4C90-9AF5-E3B11536804D}">
      <dgm:prSet phldrT="[Text]"/>
      <dgm:spPr/>
      <dgm:t>
        <a:bodyPr/>
        <a:lstStyle/>
        <a:p>
          <a:pPr algn="ctr">
            <a:buFont typeface="+mj-lt"/>
            <a:buNone/>
          </a:pPr>
          <a:r>
            <a:rPr lang="en-US" dirty="0"/>
            <a:t>Transaction completed</a:t>
          </a:r>
          <a:endParaRPr lang="en-IN" dirty="0"/>
        </a:p>
      </dgm:t>
    </dgm:pt>
    <dgm:pt modelId="{A07DCF8E-32D4-4FE9-945C-3583496CC16F}" type="parTrans" cxnId="{CEDBCED0-2E54-49E0-B339-8C8C4877AC33}">
      <dgm:prSet/>
      <dgm:spPr/>
      <dgm:t>
        <a:bodyPr/>
        <a:lstStyle/>
        <a:p>
          <a:endParaRPr lang="en-IN"/>
        </a:p>
      </dgm:t>
    </dgm:pt>
    <dgm:pt modelId="{DCAA3710-E184-4DB2-A3B8-23CB072B965F}" type="sibTrans" cxnId="{CEDBCED0-2E54-49E0-B339-8C8C4877AC33}">
      <dgm:prSet/>
      <dgm:spPr/>
      <dgm:t>
        <a:bodyPr/>
        <a:lstStyle/>
        <a:p>
          <a:endParaRPr lang="en-IN"/>
        </a:p>
      </dgm:t>
    </dgm:pt>
    <dgm:pt modelId="{00AE93D1-2F48-4E62-8191-B109ECDB016C}" type="pres">
      <dgm:prSet presAssocID="{D5BE93E6-D27F-4499-AE99-44475A12F05B}" presName="diagram" presStyleCnt="0">
        <dgm:presLayoutVars>
          <dgm:dir/>
          <dgm:resizeHandles val="exact"/>
        </dgm:presLayoutVars>
      </dgm:prSet>
      <dgm:spPr/>
    </dgm:pt>
    <dgm:pt modelId="{4B9DC675-F610-43FA-A00E-7A89E1743331}" type="pres">
      <dgm:prSet presAssocID="{A1610485-1B92-4564-87D9-D0573968DA98}" presName="node" presStyleLbl="node1" presStyleIdx="0" presStyleCnt="6">
        <dgm:presLayoutVars>
          <dgm:bulletEnabled val="1"/>
        </dgm:presLayoutVars>
      </dgm:prSet>
      <dgm:spPr/>
    </dgm:pt>
    <dgm:pt modelId="{52730F15-DEC2-4354-8568-16E00DD2623F}" type="pres">
      <dgm:prSet presAssocID="{76004C4D-07B8-4829-80B1-5BC562B81C3F}" presName="sibTrans" presStyleLbl="sibTrans2D1" presStyleIdx="0" presStyleCnt="5"/>
      <dgm:spPr/>
    </dgm:pt>
    <dgm:pt modelId="{5FE280EE-E39F-425F-971C-AA5D049F8707}" type="pres">
      <dgm:prSet presAssocID="{76004C4D-07B8-4829-80B1-5BC562B81C3F}" presName="connectorText" presStyleLbl="sibTrans2D1" presStyleIdx="0" presStyleCnt="5"/>
      <dgm:spPr/>
    </dgm:pt>
    <dgm:pt modelId="{20CF366B-485E-4E53-AC4F-17E39973B455}" type="pres">
      <dgm:prSet presAssocID="{379A53FF-3740-424A-83E5-76D5B2DA288D}" presName="node" presStyleLbl="node1" presStyleIdx="1" presStyleCnt="6">
        <dgm:presLayoutVars>
          <dgm:bulletEnabled val="1"/>
        </dgm:presLayoutVars>
      </dgm:prSet>
      <dgm:spPr/>
    </dgm:pt>
    <dgm:pt modelId="{BBA97027-6FE5-45A3-BFB8-CED9F64B60B9}" type="pres">
      <dgm:prSet presAssocID="{9A2A0B80-0B91-4148-A23E-DAA2A9124223}" presName="sibTrans" presStyleLbl="sibTrans2D1" presStyleIdx="1" presStyleCnt="5"/>
      <dgm:spPr/>
    </dgm:pt>
    <dgm:pt modelId="{CC32598B-A5AE-425A-B7EC-9D3F74A2D439}" type="pres">
      <dgm:prSet presAssocID="{9A2A0B80-0B91-4148-A23E-DAA2A9124223}" presName="connectorText" presStyleLbl="sibTrans2D1" presStyleIdx="1" presStyleCnt="5"/>
      <dgm:spPr/>
    </dgm:pt>
    <dgm:pt modelId="{6CD8E253-6CC3-44D1-9E1E-9A9611CE2283}" type="pres">
      <dgm:prSet presAssocID="{FB5E7520-8523-4FFD-82A0-96E42571D49D}" presName="node" presStyleLbl="node1" presStyleIdx="2" presStyleCnt="6">
        <dgm:presLayoutVars>
          <dgm:bulletEnabled val="1"/>
        </dgm:presLayoutVars>
      </dgm:prSet>
      <dgm:spPr/>
    </dgm:pt>
    <dgm:pt modelId="{DE7F02CB-31FD-4CB8-8C27-A0F8652CC0E8}" type="pres">
      <dgm:prSet presAssocID="{B243F9EB-2278-4363-B3E1-6352E3A684E4}" presName="sibTrans" presStyleLbl="sibTrans2D1" presStyleIdx="2" presStyleCnt="5"/>
      <dgm:spPr/>
    </dgm:pt>
    <dgm:pt modelId="{C09110F0-714E-4C45-8434-4986F1B57E93}" type="pres">
      <dgm:prSet presAssocID="{B243F9EB-2278-4363-B3E1-6352E3A684E4}" presName="connectorText" presStyleLbl="sibTrans2D1" presStyleIdx="2" presStyleCnt="5"/>
      <dgm:spPr/>
    </dgm:pt>
    <dgm:pt modelId="{5F1CDEC9-B7C7-49A9-9DC0-47F00350BB04}" type="pres">
      <dgm:prSet presAssocID="{3B87871A-2876-47C5-95A4-D36381F03CA7}" presName="node" presStyleLbl="node1" presStyleIdx="3" presStyleCnt="6">
        <dgm:presLayoutVars>
          <dgm:bulletEnabled val="1"/>
        </dgm:presLayoutVars>
      </dgm:prSet>
      <dgm:spPr/>
    </dgm:pt>
    <dgm:pt modelId="{8B14B2C2-18F5-48E0-AF71-1E2A7824582E}" type="pres">
      <dgm:prSet presAssocID="{E405836E-5631-422D-AFC0-600F120C8D3C}" presName="sibTrans" presStyleLbl="sibTrans2D1" presStyleIdx="3" presStyleCnt="5"/>
      <dgm:spPr/>
    </dgm:pt>
    <dgm:pt modelId="{3A281FFF-1D26-49F9-B58C-2A9FFF4F45A8}" type="pres">
      <dgm:prSet presAssocID="{E405836E-5631-422D-AFC0-600F120C8D3C}" presName="connectorText" presStyleLbl="sibTrans2D1" presStyleIdx="3" presStyleCnt="5"/>
      <dgm:spPr/>
    </dgm:pt>
    <dgm:pt modelId="{EE846DD8-B9A9-4BA5-A06D-EC6DEE722F05}" type="pres">
      <dgm:prSet presAssocID="{FF20A72C-0703-47C1-B4F3-6D31E07DD4DB}" presName="node" presStyleLbl="node1" presStyleIdx="4" presStyleCnt="6">
        <dgm:presLayoutVars>
          <dgm:bulletEnabled val="1"/>
        </dgm:presLayoutVars>
      </dgm:prSet>
      <dgm:spPr/>
    </dgm:pt>
    <dgm:pt modelId="{1E482726-4D44-4706-8F49-9CDB3DBACB59}" type="pres">
      <dgm:prSet presAssocID="{A1E3910E-8E96-4717-B196-09DC0DE7EC49}" presName="sibTrans" presStyleLbl="sibTrans2D1" presStyleIdx="4" presStyleCnt="5"/>
      <dgm:spPr/>
    </dgm:pt>
    <dgm:pt modelId="{0831E489-78B2-4806-907C-18B7C3F680FE}" type="pres">
      <dgm:prSet presAssocID="{A1E3910E-8E96-4717-B196-09DC0DE7EC49}" presName="connectorText" presStyleLbl="sibTrans2D1" presStyleIdx="4" presStyleCnt="5"/>
      <dgm:spPr/>
    </dgm:pt>
    <dgm:pt modelId="{EDFD6177-ABFC-4CAF-A31D-652E49B8E1FC}" type="pres">
      <dgm:prSet presAssocID="{19585CC3-F30D-4C0D-9EBC-F94EFCA6FD9D}" presName="node" presStyleLbl="node1" presStyleIdx="5" presStyleCnt="6">
        <dgm:presLayoutVars>
          <dgm:bulletEnabled val="1"/>
        </dgm:presLayoutVars>
      </dgm:prSet>
      <dgm:spPr/>
    </dgm:pt>
  </dgm:ptLst>
  <dgm:cxnLst>
    <dgm:cxn modelId="{BCD2A501-5B9F-4B49-B607-5FC863524540}" type="presOf" srcId="{379A53FF-3740-424A-83E5-76D5B2DA288D}" destId="{20CF366B-485E-4E53-AC4F-17E39973B455}" srcOrd="0" destOrd="0" presId="urn:microsoft.com/office/officeart/2005/8/layout/process5"/>
    <dgm:cxn modelId="{9F48B404-D36D-4637-945B-8BB5923423DC}" type="presOf" srcId="{FB5E7520-8523-4FFD-82A0-96E42571D49D}" destId="{6CD8E253-6CC3-44D1-9E1E-9A9611CE2283}" srcOrd="0" destOrd="0" presId="urn:microsoft.com/office/officeart/2005/8/layout/process5"/>
    <dgm:cxn modelId="{41F78B07-A623-454D-A700-640920147A44}" type="presOf" srcId="{B03396AA-3528-4AFD-94EE-978CC50D48CA}" destId="{20CF366B-485E-4E53-AC4F-17E39973B455}" srcOrd="0" destOrd="1" presId="urn:microsoft.com/office/officeart/2005/8/layout/process5"/>
    <dgm:cxn modelId="{0B288D08-2232-4207-9E12-71613BB139BE}" type="presOf" srcId="{C1DB541A-723B-4D6F-9FCF-58C5E7D756B6}" destId="{4B9DC675-F610-43FA-A00E-7A89E1743331}" srcOrd="0" destOrd="1" presId="urn:microsoft.com/office/officeart/2005/8/layout/process5"/>
    <dgm:cxn modelId="{43AECF0D-BBB6-4B97-879B-AAB461EDE6D5}" srcId="{D5BE93E6-D27F-4499-AE99-44475A12F05B}" destId="{FB5E7520-8523-4FFD-82A0-96E42571D49D}" srcOrd="2" destOrd="0" parTransId="{E81AC8D9-9892-4917-880A-C494BEB71B42}" sibTransId="{B243F9EB-2278-4363-B3E1-6352E3A684E4}"/>
    <dgm:cxn modelId="{F92F0715-F428-4E71-B327-32FD5A09984F}" type="presOf" srcId="{A1610485-1B92-4564-87D9-D0573968DA98}" destId="{4B9DC675-F610-43FA-A00E-7A89E1743331}" srcOrd="0" destOrd="0" presId="urn:microsoft.com/office/officeart/2005/8/layout/process5"/>
    <dgm:cxn modelId="{85E05E17-374C-4B53-AE0D-5B7CE4A63582}" type="presOf" srcId="{9A2A0B80-0B91-4148-A23E-DAA2A9124223}" destId="{BBA97027-6FE5-45A3-BFB8-CED9F64B60B9}" srcOrd="0" destOrd="0" presId="urn:microsoft.com/office/officeart/2005/8/layout/process5"/>
    <dgm:cxn modelId="{D92CFD34-1FDB-4384-9319-9D7965023D34}" type="presOf" srcId="{70990419-AB33-4AB5-8878-0BCD479B009E}" destId="{EE846DD8-B9A9-4BA5-A06D-EC6DEE722F05}" srcOrd="0" destOrd="1" presId="urn:microsoft.com/office/officeart/2005/8/layout/process5"/>
    <dgm:cxn modelId="{2E4ECD39-6ACB-43B9-A9A8-2FDA0CD2F736}" type="presOf" srcId="{B243F9EB-2278-4363-B3E1-6352E3A684E4}" destId="{C09110F0-714E-4C45-8434-4986F1B57E93}" srcOrd="1" destOrd="0" presId="urn:microsoft.com/office/officeart/2005/8/layout/process5"/>
    <dgm:cxn modelId="{5E31373C-681F-46BE-A24B-3D77C6C4BAB0}" type="presOf" srcId="{3B87871A-2876-47C5-95A4-D36381F03CA7}" destId="{5F1CDEC9-B7C7-49A9-9DC0-47F00350BB04}" srcOrd="0" destOrd="0" presId="urn:microsoft.com/office/officeart/2005/8/layout/process5"/>
    <dgm:cxn modelId="{E011E33C-81C3-42C2-B576-0525D379BD54}" type="presOf" srcId="{FF20A72C-0703-47C1-B4F3-6D31E07DD4DB}" destId="{EE846DD8-B9A9-4BA5-A06D-EC6DEE722F05}" srcOrd="0" destOrd="0" presId="urn:microsoft.com/office/officeart/2005/8/layout/process5"/>
    <dgm:cxn modelId="{ED2BB03E-F0AF-43EB-B04C-5ACE02B10E9B}" srcId="{D5BE93E6-D27F-4499-AE99-44475A12F05B}" destId="{379A53FF-3740-424A-83E5-76D5B2DA288D}" srcOrd="1" destOrd="0" parTransId="{0FD78630-DE69-4A8D-A561-C177D2192D4C}" sibTransId="{9A2A0B80-0B91-4148-A23E-DAA2A9124223}"/>
    <dgm:cxn modelId="{9546ED5E-A302-4739-B564-E0B29700D54D}" type="presOf" srcId="{19585CC3-F30D-4C0D-9EBC-F94EFCA6FD9D}" destId="{EDFD6177-ABFC-4CAF-A31D-652E49B8E1FC}" srcOrd="0" destOrd="0" presId="urn:microsoft.com/office/officeart/2005/8/layout/process5"/>
    <dgm:cxn modelId="{4D452B43-F4E4-4A81-8C78-44F2C9E799F9}" type="presOf" srcId="{D5BE93E6-D27F-4499-AE99-44475A12F05B}" destId="{00AE93D1-2F48-4E62-8191-B109ECDB016C}" srcOrd="0" destOrd="0" presId="urn:microsoft.com/office/officeart/2005/8/layout/process5"/>
    <dgm:cxn modelId="{DF9B1765-E9A6-47F1-AED0-D5AC4DC49E0C}" type="presOf" srcId="{E405836E-5631-422D-AFC0-600F120C8D3C}" destId="{8B14B2C2-18F5-48E0-AF71-1E2A7824582E}" srcOrd="0" destOrd="0" presId="urn:microsoft.com/office/officeart/2005/8/layout/process5"/>
    <dgm:cxn modelId="{C68D9568-D91F-44A9-89E5-DE894E9B1A72}" type="presOf" srcId="{76004C4D-07B8-4829-80B1-5BC562B81C3F}" destId="{5FE280EE-E39F-425F-971C-AA5D049F8707}" srcOrd="1" destOrd="0" presId="urn:microsoft.com/office/officeart/2005/8/layout/process5"/>
    <dgm:cxn modelId="{7581706A-2425-436C-BE6C-C4CB32109F2E}" srcId="{3B87871A-2876-47C5-95A4-D36381F03CA7}" destId="{376C83D2-F497-4AB7-AFB1-396F945FA3F7}" srcOrd="0" destOrd="0" parTransId="{12AAB181-590A-40DF-AAB5-2A556182DDEB}" sibTransId="{AD612723-BCA9-4BEF-9970-E6395C90F3B3}"/>
    <dgm:cxn modelId="{9186E54B-D3A1-4648-99A4-F078001702DD}" type="presOf" srcId="{376C83D2-F497-4AB7-AFB1-396F945FA3F7}" destId="{5F1CDEC9-B7C7-49A9-9DC0-47F00350BB04}" srcOrd="0" destOrd="1" presId="urn:microsoft.com/office/officeart/2005/8/layout/process5"/>
    <dgm:cxn modelId="{3B643A4E-6390-4803-85F5-669ADC7A5887}" srcId="{A1610485-1B92-4564-87D9-D0573968DA98}" destId="{C1DB541A-723B-4D6F-9FCF-58C5E7D756B6}" srcOrd="0" destOrd="0" parTransId="{85C1B528-4D85-4A21-95E3-E13473472D63}" sibTransId="{1ACAA398-8C62-4D4B-88C8-6BDD65826183}"/>
    <dgm:cxn modelId="{326F9C75-084C-469D-A4DC-52ED4E99B269}" type="presOf" srcId="{62B9EF5E-AB58-4C90-9AF5-E3B11536804D}" destId="{EDFD6177-ABFC-4CAF-A31D-652E49B8E1FC}" srcOrd="0" destOrd="1" presId="urn:microsoft.com/office/officeart/2005/8/layout/process5"/>
    <dgm:cxn modelId="{018A0F56-EA4C-40F0-BC09-923711EFC6E8}" srcId="{D5BE93E6-D27F-4499-AE99-44475A12F05B}" destId="{FF20A72C-0703-47C1-B4F3-6D31E07DD4DB}" srcOrd="4" destOrd="0" parTransId="{B106024B-D69F-4188-9A97-B1B310569529}" sibTransId="{A1E3910E-8E96-4717-B196-09DC0DE7EC49}"/>
    <dgm:cxn modelId="{F4B3CA77-D3DC-4AE0-81ED-62858911A6CC}" type="presOf" srcId="{E405836E-5631-422D-AFC0-600F120C8D3C}" destId="{3A281FFF-1D26-49F9-B58C-2A9FFF4F45A8}" srcOrd="1" destOrd="0" presId="urn:microsoft.com/office/officeart/2005/8/layout/process5"/>
    <dgm:cxn modelId="{61378F8D-1548-4DF5-AC14-4F5C7E7B3D45}" type="presOf" srcId="{B243F9EB-2278-4363-B3E1-6352E3A684E4}" destId="{DE7F02CB-31FD-4CB8-8C27-A0F8652CC0E8}" srcOrd="0" destOrd="0" presId="urn:microsoft.com/office/officeart/2005/8/layout/process5"/>
    <dgm:cxn modelId="{43057193-3E64-4D62-9E08-D80174D0F1A7}" type="presOf" srcId="{A1E3910E-8E96-4717-B196-09DC0DE7EC49}" destId="{0831E489-78B2-4806-907C-18B7C3F680FE}" srcOrd="1" destOrd="0" presId="urn:microsoft.com/office/officeart/2005/8/layout/process5"/>
    <dgm:cxn modelId="{1D5A0A9A-8403-4EA4-BAD7-52722C75B6E8}" type="presOf" srcId="{A1E3910E-8E96-4717-B196-09DC0DE7EC49}" destId="{1E482726-4D44-4706-8F49-9CDB3DBACB59}" srcOrd="0" destOrd="0" presId="urn:microsoft.com/office/officeart/2005/8/layout/process5"/>
    <dgm:cxn modelId="{6C781A9A-2484-497A-9DC6-E0F37DD9355D}" type="presOf" srcId="{76004C4D-07B8-4829-80B1-5BC562B81C3F}" destId="{52730F15-DEC2-4354-8568-16E00DD2623F}" srcOrd="0" destOrd="0" presId="urn:microsoft.com/office/officeart/2005/8/layout/process5"/>
    <dgm:cxn modelId="{A5CFE8A9-BBC9-45A6-B151-FE552C7AE47B}" srcId="{D5BE93E6-D27F-4499-AE99-44475A12F05B}" destId="{19585CC3-F30D-4C0D-9EBC-F94EFCA6FD9D}" srcOrd="5" destOrd="0" parTransId="{C8CEA659-7FAC-4B52-9FB1-804C3ACAF768}" sibTransId="{748CC795-61F8-4EBC-A0AC-6CF2494E1CAC}"/>
    <dgm:cxn modelId="{58FCEAAB-968C-4107-9159-C5482741BB94}" srcId="{D5BE93E6-D27F-4499-AE99-44475A12F05B}" destId="{3B87871A-2876-47C5-95A4-D36381F03CA7}" srcOrd="3" destOrd="0" parTransId="{A70FDBEC-DA93-4864-8025-CB85B7A2FE53}" sibTransId="{E405836E-5631-422D-AFC0-600F120C8D3C}"/>
    <dgm:cxn modelId="{092695B0-78F4-4B4A-B16E-4EC6C6278514}" srcId="{FF20A72C-0703-47C1-B4F3-6D31E07DD4DB}" destId="{70990419-AB33-4AB5-8878-0BCD479B009E}" srcOrd="0" destOrd="0" parTransId="{3E68BE9F-E62A-4D21-B548-28FCA28518E8}" sibTransId="{F5ACEAFF-E94D-4ABA-80B6-C2D810556414}"/>
    <dgm:cxn modelId="{A0D0C5B7-D037-446C-AF57-94A18CA4DC32}" srcId="{D5BE93E6-D27F-4499-AE99-44475A12F05B}" destId="{A1610485-1B92-4564-87D9-D0573968DA98}" srcOrd="0" destOrd="0" parTransId="{D4C35079-6AC9-45C0-B9D5-CF7D30BBD024}" sibTransId="{76004C4D-07B8-4829-80B1-5BC562B81C3F}"/>
    <dgm:cxn modelId="{CEDBCED0-2E54-49E0-B339-8C8C4877AC33}" srcId="{19585CC3-F30D-4C0D-9EBC-F94EFCA6FD9D}" destId="{62B9EF5E-AB58-4C90-9AF5-E3B11536804D}" srcOrd="0" destOrd="0" parTransId="{A07DCF8E-32D4-4FE9-945C-3583496CC16F}" sibTransId="{DCAA3710-E184-4DB2-A3B8-23CB072B965F}"/>
    <dgm:cxn modelId="{234F38D4-82DF-442E-86CE-92C1B9DED548}" srcId="{379A53FF-3740-424A-83E5-76D5B2DA288D}" destId="{B03396AA-3528-4AFD-94EE-978CC50D48CA}" srcOrd="0" destOrd="0" parTransId="{7E73225B-D975-4B89-95C0-7515AF2DE6D5}" sibTransId="{D9E0BC56-C954-45DC-93D4-C59C8D8F9EC7}"/>
    <dgm:cxn modelId="{B1B3AAED-6FF1-436C-BFD2-650539A7F2C5}" type="presOf" srcId="{9A2A0B80-0B91-4148-A23E-DAA2A9124223}" destId="{CC32598B-A5AE-425A-B7EC-9D3F74A2D439}" srcOrd="1" destOrd="0" presId="urn:microsoft.com/office/officeart/2005/8/layout/process5"/>
    <dgm:cxn modelId="{A069A67B-0B89-423B-A87B-FC1E0312A884}" type="presParOf" srcId="{00AE93D1-2F48-4E62-8191-B109ECDB016C}" destId="{4B9DC675-F610-43FA-A00E-7A89E1743331}" srcOrd="0" destOrd="0" presId="urn:microsoft.com/office/officeart/2005/8/layout/process5"/>
    <dgm:cxn modelId="{3B35B9B6-DE6F-4EB0-8F40-C25F4EBC8A33}" type="presParOf" srcId="{00AE93D1-2F48-4E62-8191-B109ECDB016C}" destId="{52730F15-DEC2-4354-8568-16E00DD2623F}" srcOrd="1" destOrd="0" presId="urn:microsoft.com/office/officeart/2005/8/layout/process5"/>
    <dgm:cxn modelId="{FA64E866-DDDA-4EFF-8523-11088603D499}" type="presParOf" srcId="{52730F15-DEC2-4354-8568-16E00DD2623F}" destId="{5FE280EE-E39F-425F-971C-AA5D049F8707}" srcOrd="0" destOrd="0" presId="urn:microsoft.com/office/officeart/2005/8/layout/process5"/>
    <dgm:cxn modelId="{050692E1-D233-426E-BCA5-2648B4FFEF3C}" type="presParOf" srcId="{00AE93D1-2F48-4E62-8191-B109ECDB016C}" destId="{20CF366B-485E-4E53-AC4F-17E39973B455}" srcOrd="2" destOrd="0" presId="urn:microsoft.com/office/officeart/2005/8/layout/process5"/>
    <dgm:cxn modelId="{1DAF7A6A-8828-41BF-B1C9-EC7B507DB1BB}" type="presParOf" srcId="{00AE93D1-2F48-4E62-8191-B109ECDB016C}" destId="{BBA97027-6FE5-45A3-BFB8-CED9F64B60B9}" srcOrd="3" destOrd="0" presId="urn:microsoft.com/office/officeart/2005/8/layout/process5"/>
    <dgm:cxn modelId="{7324AF6C-9EB8-45B8-B440-6D4C6168039D}" type="presParOf" srcId="{BBA97027-6FE5-45A3-BFB8-CED9F64B60B9}" destId="{CC32598B-A5AE-425A-B7EC-9D3F74A2D439}" srcOrd="0" destOrd="0" presId="urn:microsoft.com/office/officeart/2005/8/layout/process5"/>
    <dgm:cxn modelId="{C5D53496-60D5-4C3E-BE4B-8CD67D2D159A}" type="presParOf" srcId="{00AE93D1-2F48-4E62-8191-B109ECDB016C}" destId="{6CD8E253-6CC3-44D1-9E1E-9A9611CE2283}" srcOrd="4" destOrd="0" presId="urn:microsoft.com/office/officeart/2005/8/layout/process5"/>
    <dgm:cxn modelId="{40149E04-FFAF-4FAE-B515-C7256DA8E875}" type="presParOf" srcId="{00AE93D1-2F48-4E62-8191-B109ECDB016C}" destId="{DE7F02CB-31FD-4CB8-8C27-A0F8652CC0E8}" srcOrd="5" destOrd="0" presId="urn:microsoft.com/office/officeart/2005/8/layout/process5"/>
    <dgm:cxn modelId="{A1A5EBF4-644E-41A1-8247-3C28E6F7DE65}" type="presParOf" srcId="{DE7F02CB-31FD-4CB8-8C27-A0F8652CC0E8}" destId="{C09110F0-714E-4C45-8434-4986F1B57E93}" srcOrd="0" destOrd="0" presId="urn:microsoft.com/office/officeart/2005/8/layout/process5"/>
    <dgm:cxn modelId="{918E9562-B5AB-45A3-89E4-4EF5C2BAC4DA}" type="presParOf" srcId="{00AE93D1-2F48-4E62-8191-B109ECDB016C}" destId="{5F1CDEC9-B7C7-49A9-9DC0-47F00350BB04}" srcOrd="6" destOrd="0" presId="urn:microsoft.com/office/officeart/2005/8/layout/process5"/>
    <dgm:cxn modelId="{8E268DFD-C91B-4ABE-A468-219BAE49208A}" type="presParOf" srcId="{00AE93D1-2F48-4E62-8191-B109ECDB016C}" destId="{8B14B2C2-18F5-48E0-AF71-1E2A7824582E}" srcOrd="7" destOrd="0" presId="urn:microsoft.com/office/officeart/2005/8/layout/process5"/>
    <dgm:cxn modelId="{D6E07A25-6AFA-4BC8-8119-90D1468A3850}" type="presParOf" srcId="{8B14B2C2-18F5-48E0-AF71-1E2A7824582E}" destId="{3A281FFF-1D26-49F9-B58C-2A9FFF4F45A8}" srcOrd="0" destOrd="0" presId="urn:microsoft.com/office/officeart/2005/8/layout/process5"/>
    <dgm:cxn modelId="{90F8A1D9-9A60-4CE0-9E14-2C0F9DACB21B}" type="presParOf" srcId="{00AE93D1-2F48-4E62-8191-B109ECDB016C}" destId="{EE846DD8-B9A9-4BA5-A06D-EC6DEE722F05}" srcOrd="8" destOrd="0" presId="urn:microsoft.com/office/officeart/2005/8/layout/process5"/>
    <dgm:cxn modelId="{1BE2CA8F-C32C-4E76-8660-E88D6C00E7BD}" type="presParOf" srcId="{00AE93D1-2F48-4E62-8191-B109ECDB016C}" destId="{1E482726-4D44-4706-8F49-9CDB3DBACB59}" srcOrd="9" destOrd="0" presId="urn:microsoft.com/office/officeart/2005/8/layout/process5"/>
    <dgm:cxn modelId="{90FF1E1A-82DF-4299-91FF-E8511ECDB8BD}" type="presParOf" srcId="{1E482726-4D44-4706-8F49-9CDB3DBACB59}" destId="{0831E489-78B2-4806-907C-18B7C3F680FE}" srcOrd="0" destOrd="0" presId="urn:microsoft.com/office/officeart/2005/8/layout/process5"/>
    <dgm:cxn modelId="{72CBAE0C-FCD2-4888-AEC4-EBCCAB3B98A1}" type="presParOf" srcId="{00AE93D1-2F48-4E62-8191-B109ECDB016C}" destId="{EDFD6177-ABFC-4CAF-A31D-652E49B8E1FC}"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7F8473-4367-436B-B582-7F23FBC4EBFF}" type="doc">
      <dgm:prSet loTypeId="urn:microsoft.com/office/officeart/2005/8/layout/radial3" loCatId="relationship" qsTypeId="urn:microsoft.com/office/officeart/2005/8/quickstyle/simple2" qsCatId="simple" csTypeId="urn:microsoft.com/office/officeart/2005/8/colors/colorful1" csCatId="colorful" phldr="1"/>
      <dgm:spPr/>
      <dgm:t>
        <a:bodyPr/>
        <a:lstStyle/>
        <a:p>
          <a:endParaRPr lang="en-IN"/>
        </a:p>
      </dgm:t>
    </dgm:pt>
    <dgm:pt modelId="{CE726B14-0B5C-4CAE-AB8C-73E84B24ACB1}">
      <dgm:prSet phldrT="[Text]"/>
      <dgm:spPr/>
      <dgm:t>
        <a:bodyPr/>
        <a:lstStyle/>
        <a:p>
          <a:r>
            <a:rPr lang="en-US" dirty="0"/>
            <a:t>Blockchain</a:t>
          </a:r>
        </a:p>
        <a:p>
          <a:r>
            <a:rPr lang="en-US" dirty="0"/>
            <a:t>Network</a:t>
          </a:r>
          <a:endParaRPr lang="en-IN" dirty="0"/>
        </a:p>
      </dgm:t>
    </dgm:pt>
    <dgm:pt modelId="{CB0470F6-0A42-4DD3-A841-C08FDAFB47B9}" type="parTrans" cxnId="{07743D80-79FC-4373-99FB-E466476F65FF}">
      <dgm:prSet/>
      <dgm:spPr/>
      <dgm:t>
        <a:bodyPr/>
        <a:lstStyle/>
        <a:p>
          <a:endParaRPr lang="en-IN"/>
        </a:p>
      </dgm:t>
    </dgm:pt>
    <dgm:pt modelId="{29B524F1-DBF6-4EA2-8CE5-E003E5F98457}" type="sibTrans" cxnId="{07743D80-79FC-4373-99FB-E466476F65FF}">
      <dgm:prSet/>
      <dgm:spPr/>
      <dgm:t>
        <a:bodyPr/>
        <a:lstStyle/>
        <a:p>
          <a:endParaRPr lang="en-IN"/>
        </a:p>
      </dgm:t>
    </dgm:pt>
    <dgm:pt modelId="{0B1D5C1E-38A6-421B-B2C3-F594577D2F9D}">
      <dgm:prSet phldrT="[Text]"/>
      <dgm:spPr/>
      <dgm:t>
        <a:bodyPr/>
        <a:lstStyle/>
        <a:p>
          <a:r>
            <a:rPr lang="en-US" dirty="0"/>
            <a:t>Manufacturer</a:t>
          </a:r>
          <a:endParaRPr lang="en-IN" dirty="0"/>
        </a:p>
      </dgm:t>
    </dgm:pt>
    <dgm:pt modelId="{37986893-D09A-4AFF-A6C2-0A5A51BF7B21}" type="parTrans" cxnId="{BB29F0F8-7A31-4B59-A85E-0F86282D919F}">
      <dgm:prSet/>
      <dgm:spPr/>
      <dgm:t>
        <a:bodyPr/>
        <a:lstStyle/>
        <a:p>
          <a:endParaRPr lang="en-IN"/>
        </a:p>
      </dgm:t>
    </dgm:pt>
    <dgm:pt modelId="{874127DD-69CB-4B7E-ACEE-296044D70685}" type="sibTrans" cxnId="{BB29F0F8-7A31-4B59-A85E-0F86282D919F}">
      <dgm:prSet/>
      <dgm:spPr/>
      <dgm:t>
        <a:bodyPr/>
        <a:lstStyle/>
        <a:p>
          <a:endParaRPr lang="en-IN"/>
        </a:p>
      </dgm:t>
    </dgm:pt>
    <dgm:pt modelId="{2F3C128D-741D-4FBC-A8E3-9925EB94274A}">
      <dgm:prSet phldrT="[Text]"/>
      <dgm:spPr/>
      <dgm:t>
        <a:bodyPr/>
        <a:lstStyle/>
        <a:p>
          <a:r>
            <a:rPr lang="en-US" dirty="0"/>
            <a:t>Transport Agent</a:t>
          </a:r>
          <a:endParaRPr lang="en-IN" dirty="0"/>
        </a:p>
      </dgm:t>
    </dgm:pt>
    <dgm:pt modelId="{88863A72-F251-4269-B1AC-D4285648068F}" type="parTrans" cxnId="{2C7DB5E7-CD65-45F7-952A-28FC2472B897}">
      <dgm:prSet/>
      <dgm:spPr/>
      <dgm:t>
        <a:bodyPr/>
        <a:lstStyle/>
        <a:p>
          <a:endParaRPr lang="en-IN"/>
        </a:p>
      </dgm:t>
    </dgm:pt>
    <dgm:pt modelId="{FF22E43D-AEF8-4C51-A947-BE15468C5BCD}" type="sibTrans" cxnId="{2C7DB5E7-CD65-45F7-952A-28FC2472B897}">
      <dgm:prSet/>
      <dgm:spPr/>
      <dgm:t>
        <a:bodyPr/>
        <a:lstStyle/>
        <a:p>
          <a:endParaRPr lang="en-IN"/>
        </a:p>
      </dgm:t>
    </dgm:pt>
    <dgm:pt modelId="{09D08276-CE02-40FC-A957-66956AED0F0B}">
      <dgm:prSet phldrT="[Text]"/>
      <dgm:spPr/>
      <dgm:t>
        <a:bodyPr/>
        <a:lstStyle/>
        <a:p>
          <a:r>
            <a:rPr lang="en-US" dirty="0"/>
            <a:t>Distributor</a:t>
          </a:r>
          <a:endParaRPr lang="en-IN" dirty="0"/>
        </a:p>
      </dgm:t>
    </dgm:pt>
    <dgm:pt modelId="{30086643-DD02-4ADB-A208-06B3DD41EACE}" type="parTrans" cxnId="{67AB9301-2E3C-40C0-8639-AF59A4F1C9BB}">
      <dgm:prSet/>
      <dgm:spPr/>
      <dgm:t>
        <a:bodyPr/>
        <a:lstStyle/>
        <a:p>
          <a:endParaRPr lang="en-IN"/>
        </a:p>
      </dgm:t>
    </dgm:pt>
    <dgm:pt modelId="{953AAC06-3564-46D2-BA92-99C99BCE8BC5}" type="sibTrans" cxnId="{67AB9301-2E3C-40C0-8639-AF59A4F1C9BB}">
      <dgm:prSet/>
      <dgm:spPr/>
      <dgm:t>
        <a:bodyPr/>
        <a:lstStyle/>
        <a:p>
          <a:endParaRPr lang="en-IN"/>
        </a:p>
      </dgm:t>
    </dgm:pt>
    <dgm:pt modelId="{B44630E0-01EB-4528-8CB7-870953B5101E}">
      <dgm:prSet phldrT="[Text]"/>
      <dgm:spPr/>
      <dgm:t>
        <a:bodyPr/>
        <a:lstStyle/>
        <a:p>
          <a:r>
            <a:rPr lang="en-US" dirty="0"/>
            <a:t>Retailer</a:t>
          </a:r>
          <a:endParaRPr lang="en-IN" dirty="0"/>
        </a:p>
      </dgm:t>
    </dgm:pt>
    <dgm:pt modelId="{1105EA2F-33A3-4058-95DB-696BD80A4806}" type="parTrans" cxnId="{B2706BC2-A0F7-4DEB-AAF0-8C190C451E82}">
      <dgm:prSet/>
      <dgm:spPr/>
      <dgm:t>
        <a:bodyPr/>
        <a:lstStyle/>
        <a:p>
          <a:endParaRPr lang="en-IN"/>
        </a:p>
      </dgm:t>
    </dgm:pt>
    <dgm:pt modelId="{7A0E3F44-105C-4238-95BA-E3E5A31E0F61}" type="sibTrans" cxnId="{B2706BC2-A0F7-4DEB-AAF0-8C190C451E82}">
      <dgm:prSet/>
      <dgm:spPr/>
      <dgm:t>
        <a:bodyPr/>
        <a:lstStyle/>
        <a:p>
          <a:endParaRPr lang="en-IN"/>
        </a:p>
      </dgm:t>
    </dgm:pt>
    <dgm:pt modelId="{567DC5D5-92E1-4794-BD04-5088CA60E92A}" type="pres">
      <dgm:prSet presAssocID="{397F8473-4367-436B-B582-7F23FBC4EBFF}" presName="composite" presStyleCnt="0">
        <dgm:presLayoutVars>
          <dgm:chMax val="1"/>
          <dgm:dir/>
          <dgm:resizeHandles val="exact"/>
        </dgm:presLayoutVars>
      </dgm:prSet>
      <dgm:spPr/>
    </dgm:pt>
    <dgm:pt modelId="{305DE0B0-2F88-4665-91F6-637BCF7C6C1E}" type="pres">
      <dgm:prSet presAssocID="{397F8473-4367-436B-B582-7F23FBC4EBFF}" presName="radial" presStyleCnt="0">
        <dgm:presLayoutVars>
          <dgm:animLvl val="ctr"/>
        </dgm:presLayoutVars>
      </dgm:prSet>
      <dgm:spPr/>
    </dgm:pt>
    <dgm:pt modelId="{4533CD36-3BF3-4E51-A8DA-06B0F145E97E}" type="pres">
      <dgm:prSet presAssocID="{CE726B14-0B5C-4CAE-AB8C-73E84B24ACB1}" presName="centerShape" presStyleLbl="vennNode1" presStyleIdx="0" presStyleCnt="5"/>
      <dgm:spPr/>
    </dgm:pt>
    <dgm:pt modelId="{91BD0EF6-DBA2-4215-BCAE-C520599EAF70}" type="pres">
      <dgm:prSet presAssocID="{0B1D5C1E-38A6-421B-B2C3-F594577D2F9D}" presName="node" presStyleLbl="vennNode1" presStyleIdx="1" presStyleCnt="5">
        <dgm:presLayoutVars>
          <dgm:bulletEnabled val="1"/>
        </dgm:presLayoutVars>
      </dgm:prSet>
      <dgm:spPr/>
    </dgm:pt>
    <dgm:pt modelId="{9D060EE9-3978-4CE0-9F5B-7C41CF891FA8}" type="pres">
      <dgm:prSet presAssocID="{2F3C128D-741D-4FBC-A8E3-9925EB94274A}" presName="node" presStyleLbl="vennNode1" presStyleIdx="2" presStyleCnt="5">
        <dgm:presLayoutVars>
          <dgm:bulletEnabled val="1"/>
        </dgm:presLayoutVars>
      </dgm:prSet>
      <dgm:spPr/>
    </dgm:pt>
    <dgm:pt modelId="{9FB80FD9-FCB8-4E7A-AD96-2CA0910E86DB}" type="pres">
      <dgm:prSet presAssocID="{09D08276-CE02-40FC-A957-66956AED0F0B}" presName="node" presStyleLbl="vennNode1" presStyleIdx="3" presStyleCnt="5">
        <dgm:presLayoutVars>
          <dgm:bulletEnabled val="1"/>
        </dgm:presLayoutVars>
      </dgm:prSet>
      <dgm:spPr/>
    </dgm:pt>
    <dgm:pt modelId="{993FE447-642F-4EE6-A926-205058F41097}" type="pres">
      <dgm:prSet presAssocID="{B44630E0-01EB-4528-8CB7-870953B5101E}" presName="node" presStyleLbl="vennNode1" presStyleIdx="4" presStyleCnt="5">
        <dgm:presLayoutVars>
          <dgm:bulletEnabled val="1"/>
        </dgm:presLayoutVars>
      </dgm:prSet>
      <dgm:spPr/>
    </dgm:pt>
  </dgm:ptLst>
  <dgm:cxnLst>
    <dgm:cxn modelId="{67AB9301-2E3C-40C0-8639-AF59A4F1C9BB}" srcId="{CE726B14-0B5C-4CAE-AB8C-73E84B24ACB1}" destId="{09D08276-CE02-40FC-A957-66956AED0F0B}" srcOrd="2" destOrd="0" parTransId="{30086643-DD02-4ADB-A208-06B3DD41EACE}" sibTransId="{953AAC06-3564-46D2-BA92-99C99BCE8BC5}"/>
    <dgm:cxn modelId="{D2D45A03-0DFD-4740-BE0F-6281B5BBA4B2}" type="presOf" srcId="{2F3C128D-741D-4FBC-A8E3-9925EB94274A}" destId="{9D060EE9-3978-4CE0-9F5B-7C41CF891FA8}" srcOrd="0" destOrd="0" presId="urn:microsoft.com/office/officeart/2005/8/layout/radial3"/>
    <dgm:cxn modelId="{44BC0D20-27A2-4324-A131-658CD8629610}" type="presOf" srcId="{CE726B14-0B5C-4CAE-AB8C-73E84B24ACB1}" destId="{4533CD36-3BF3-4E51-A8DA-06B0F145E97E}" srcOrd="0" destOrd="0" presId="urn:microsoft.com/office/officeart/2005/8/layout/radial3"/>
    <dgm:cxn modelId="{68B2F55C-08B5-450C-AE6E-5B70BD50D760}" type="presOf" srcId="{397F8473-4367-436B-B582-7F23FBC4EBFF}" destId="{567DC5D5-92E1-4794-BD04-5088CA60E92A}" srcOrd="0" destOrd="0" presId="urn:microsoft.com/office/officeart/2005/8/layout/radial3"/>
    <dgm:cxn modelId="{B0EB5761-D1FE-4EBE-8CCF-77A89E097770}" type="presOf" srcId="{09D08276-CE02-40FC-A957-66956AED0F0B}" destId="{9FB80FD9-FCB8-4E7A-AD96-2CA0910E86DB}" srcOrd="0" destOrd="0" presId="urn:microsoft.com/office/officeart/2005/8/layout/radial3"/>
    <dgm:cxn modelId="{07743D80-79FC-4373-99FB-E466476F65FF}" srcId="{397F8473-4367-436B-B582-7F23FBC4EBFF}" destId="{CE726B14-0B5C-4CAE-AB8C-73E84B24ACB1}" srcOrd="0" destOrd="0" parTransId="{CB0470F6-0A42-4DD3-A841-C08FDAFB47B9}" sibTransId="{29B524F1-DBF6-4EA2-8CE5-E003E5F98457}"/>
    <dgm:cxn modelId="{57B025A8-DEA1-43E3-89D7-93E1405D7327}" type="presOf" srcId="{B44630E0-01EB-4528-8CB7-870953B5101E}" destId="{993FE447-642F-4EE6-A926-205058F41097}" srcOrd="0" destOrd="0" presId="urn:microsoft.com/office/officeart/2005/8/layout/radial3"/>
    <dgm:cxn modelId="{A530CEAE-7B62-4A5E-8D2E-DD7DBB37103D}" type="presOf" srcId="{0B1D5C1E-38A6-421B-B2C3-F594577D2F9D}" destId="{91BD0EF6-DBA2-4215-BCAE-C520599EAF70}" srcOrd="0" destOrd="0" presId="urn:microsoft.com/office/officeart/2005/8/layout/radial3"/>
    <dgm:cxn modelId="{B2706BC2-A0F7-4DEB-AAF0-8C190C451E82}" srcId="{CE726B14-0B5C-4CAE-AB8C-73E84B24ACB1}" destId="{B44630E0-01EB-4528-8CB7-870953B5101E}" srcOrd="3" destOrd="0" parTransId="{1105EA2F-33A3-4058-95DB-696BD80A4806}" sibTransId="{7A0E3F44-105C-4238-95BA-E3E5A31E0F61}"/>
    <dgm:cxn modelId="{2C7DB5E7-CD65-45F7-952A-28FC2472B897}" srcId="{CE726B14-0B5C-4CAE-AB8C-73E84B24ACB1}" destId="{2F3C128D-741D-4FBC-A8E3-9925EB94274A}" srcOrd="1" destOrd="0" parTransId="{88863A72-F251-4269-B1AC-D4285648068F}" sibTransId="{FF22E43D-AEF8-4C51-A947-BE15468C5BCD}"/>
    <dgm:cxn modelId="{BB29F0F8-7A31-4B59-A85E-0F86282D919F}" srcId="{CE726B14-0B5C-4CAE-AB8C-73E84B24ACB1}" destId="{0B1D5C1E-38A6-421B-B2C3-F594577D2F9D}" srcOrd="0" destOrd="0" parTransId="{37986893-D09A-4AFF-A6C2-0A5A51BF7B21}" sibTransId="{874127DD-69CB-4B7E-ACEE-296044D70685}"/>
    <dgm:cxn modelId="{E1AACE89-E929-44F6-9621-54EC9026232E}" type="presParOf" srcId="{567DC5D5-92E1-4794-BD04-5088CA60E92A}" destId="{305DE0B0-2F88-4665-91F6-637BCF7C6C1E}" srcOrd="0" destOrd="0" presId="urn:microsoft.com/office/officeart/2005/8/layout/radial3"/>
    <dgm:cxn modelId="{3DF58053-ACEA-4CB0-9815-BBC1F0308AD4}" type="presParOf" srcId="{305DE0B0-2F88-4665-91F6-637BCF7C6C1E}" destId="{4533CD36-3BF3-4E51-A8DA-06B0F145E97E}" srcOrd="0" destOrd="0" presId="urn:microsoft.com/office/officeart/2005/8/layout/radial3"/>
    <dgm:cxn modelId="{44D6004E-6AB2-464B-B1EA-C6FAF4536C64}" type="presParOf" srcId="{305DE0B0-2F88-4665-91F6-637BCF7C6C1E}" destId="{91BD0EF6-DBA2-4215-BCAE-C520599EAF70}" srcOrd="1" destOrd="0" presId="urn:microsoft.com/office/officeart/2005/8/layout/radial3"/>
    <dgm:cxn modelId="{D8989EDC-378B-45AF-BE53-61B0B16C5FC5}" type="presParOf" srcId="{305DE0B0-2F88-4665-91F6-637BCF7C6C1E}" destId="{9D060EE9-3978-4CE0-9F5B-7C41CF891FA8}" srcOrd="2" destOrd="0" presId="urn:microsoft.com/office/officeart/2005/8/layout/radial3"/>
    <dgm:cxn modelId="{3122BAA3-9FBA-42D7-A8D3-444B17061097}" type="presParOf" srcId="{305DE0B0-2F88-4665-91F6-637BCF7C6C1E}" destId="{9FB80FD9-FCB8-4E7A-AD96-2CA0910E86DB}" srcOrd="3" destOrd="0" presId="urn:microsoft.com/office/officeart/2005/8/layout/radial3"/>
    <dgm:cxn modelId="{A2159B16-040C-40E5-91C8-ED20DF3968EA}" type="presParOf" srcId="{305DE0B0-2F88-4665-91F6-637BCF7C6C1E}" destId="{993FE447-642F-4EE6-A926-205058F41097}"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23D44C-B7CB-41EC-97C6-24611AFDCCB9}" type="doc">
      <dgm:prSet loTypeId="urn:microsoft.com/office/officeart/2011/layout/ThemePictureGrid" loCatId="picture" qsTypeId="urn:microsoft.com/office/officeart/2005/8/quickstyle/simple1" qsCatId="simple" csTypeId="urn:microsoft.com/office/officeart/2005/8/colors/accent1_2" csCatId="accent1" phldr="1"/>
      <dgm:spPr/>
      <dgm:t>
        <a:bodyPr/>
        <a:lstStyle/>
        <a:p>
          <a:endParaRPr lang="en-IN"/>
        </a:p>
      </dgm:t>
    </dgm:pt>
    <dgm:pt modelId="{BF33FBAA-3769-45BD-ACE8-79042647B8AD}" type="pres">
      <dgm:prSet presAssocID="{E123D44C-B7CB-41EC-97C6-24611AFDCCB9}" presName="Name0" presStyleCnt="0">
        <dgm:presLayoutVars>
          <dgm:chMax val="5"/>
          <dgm:chPref val="5"/>
          <dgm:dir/>
        </dgm:presLayoutVars>
      </dgm:prSet>
      <dgm:spPr/>
    </dgm:pt>
  </dgm:ptLst>
  <dgm:cxnLst>
    <dgm:cxn modelId="{CDF3D60C-A147-4D9C-9A46-576BB25F233C}" type="presOf" srcId="{E123D44C-B7CB-41EC-97C6-24611AFDCCB9}" destId="{BF33FBAA-3769-45BD-ACE8-79042647B8AD}" srcOrd="0" destOrd="0" presId="urn:microsoft.com/office/officeart/2011/layout/Theme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374295-66CB-4FFB-8BF7-B8A140BEAB69}"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IN"/>
        </a:p>
      </dgm:t>
    </dgm:pt>
    <dgm:pt modelId="{C3F37EBE-A182-48CA-A55A-3E35F2C92F36}">
      <dgm:prSet phldrT="[Text]" custT="1"/>
      <dgm:spPr/>
      <dgm:t>
        <a:bodyPr/>
        <a:lstStyle/>
        <a:p>
          <a:pPr algn="ctr"/>
          <a:r>
            <a:rPr lang="en-US" sz="2000" b="1" dirty="0"/>
            <a:t>Faster Settlement</a:t>
          </a:r>
          <a:endParaRPr lang="en-IN" sz="2000" b="1" dirty="0"/>
        </a:p>
      </dgm:t>
    </dgm:pt>
    <dgm:pt modelId="{56D3F030-C6F0-48D8-8EBB-24A9EA5B91A9}" type="parTrans" cxnId="{8386B788-3415-4B7F-9A69-F69DF4087A70}">
      <dgm:prSet/>
      <dgm:spPr/>
      <dgm:t>
        <a:bodyPr/>
        <a:lstStyle/>
        <a:p>
          <a:endParaRPr lang="en-IN"/>
        </a:p>
      </dgm:t>
    </dgm:pt>
    <dgm:pt modelId="{E1C23940-2F8C-4A89-8125-2BAF124FC741}" type="sibTrans" cxnId="{8386B788-3415-4B7F-9A69-F69DF4087A70}">
      <dgm:prSet/>
      <dgm:spPr/>
      <dgm:t>
        <a:bodyPr/>
        <a:lstStyle/>
        <a:p>
          <a:endParaRPr lang="en-IN"/>
        </a:p>
      </dgm:t>
    </dgm:pt>
    <dgm:pt modelId="{9ECA98C0-49E1-48B4-9EA6-4E739DE73984}">
      <dgm:prSet phldrT="[Text]" custT="1"/>
      <dgm:spPr/>
      <dgm:t>
        <a:bodyPr/>
        <a:lstStyle/>
        <a:p>
          <a:pPr algn="l"/>
          <a:r>
            <a:rPr lang="en-IN" sz="1600" b="0" i="0" dirty="0"/>
            <a:t>Strengthening traceability. Reduces the need of any third party or regulatory authority. B</a:t>
          </a:r>
          <a:r>
            <a:rPr lang="en-US" sz="1600" b="0" i="0" dirty="0" err="1"/>
            <a:t>lockchain</a:t>
          </a:r>
          <a:r>
            <a:rPr lang="en-US" sz="1600" b="0" i="0" dirty="0"/>
            <a:t> enables the near real-time settlement of transactions, thus reducing the risk of non-payment by one party to the transaction.</a:t>
          </a:r>
          <a:endParaRPr lang="en-IN" sz="1600" dirty="0"/>
        </a:p>
      </dgm:t>
    </dgm:pt>
    <dgm:pt modelId="{45B2B43D-8F00-4262-B591-E9915DDF79DB}" type="parTrans" cxnId="{93279202-9A4F-42AA-A38F-6270D41E770C}">
      <dgm:prSet/>
      <dgm:spPr/>
      <dgm:t>
        <a:bodyPr/>
        <a:lstStyle/>
        <a:p>
          <a:endParaRPr lang="en-IN"/>
        </a:p>
      </dgm:t>
    </dgm:pt>
    <dgm:pt modelId="{67D6C482-86CC-4CFC-934A-7EDC0E5AE6C3}" type="sibTrans" cxnId="{93279202-9A4F-42AA-A38F-6270D41E770C}">
      <dgm:prSet/>
      <dgm:spPr/>
      <dgm:t>
        <a:bodyPr/>
        <a:lstStyle/>
        <a:p>
          <a:endParaRPr lang="en-IN"/>
        </a:p>
      </dgm:t>
    </dgm:pt>
    <dgm:pt modelId="{CBA712EE-E8E7-41F9-B758-8DE37EF2D93C}">
      <dgm:prSet phldrT="[Text]" custT="1"/>
      <dgm:spPr/>
      <dgm:t>
        <a:bodyPr/>
        <a:lstStyle/>
        <a:p>
          <a:pPr algn="ctr"/>
          <a:r>
            <a:rPr lang="en-US" sz="1800" b="1" dirty="0"/>
            <a:t>Audit Transparency</a:t>
          </a:r>
          <a:endParaRPr lang="en-IN" sz="1800" b="1" dirty="0"/>
        </a:p>
      </dgm:t>
    </dgm:pt>
    <dgm:pt modelId="{8C8658C8-09E0-46F4-8DA1-2E149CEC42CD}" type="parTrans" cxnId="{1509E99C-850C-4E17-B61A-7EEFAA194189}">
      <dgm:prSet/>
      <dgm:spPr/>
      <dgm:t>
        <a:bodyPr/>
        <a:lstStyle/>
        <a:p>
          <a:endParaRPr lang="en-IN"/>
        </a:p>
      </dgm:t>
    </dgm:pt>
    <dgm:pt modelId="{321E37EA-8C7F-4732-8D10-D720F1C5B002}" type="sibTrans" cxnId="{1509E99C-850C-4E17-B61A-7EEFAA194189}">
      <dgm:prSet/>
      <dgm:spPr/>
      <dgm:t>
        <a:bodyPr/>
        <a:lstStyle/>
        <a:p>
          <a:endParaRPr lang="en-IN"/>
        </a:p>
      </dgm:t>
    </dgm:pt>
    <dgm:pt modelId="{781D17A3-7EB7-4D36-8D1A-804CF144487A}">
      <dgm:prSet phldrT="[Text]" custT="1"/>
      <dgm:spPr/>
      <dgm:t>
        <a:bodyPr/>
        <a:lstStyle/>
        <a:p>
          <a:pPr algn="l"/>
          <a:r>
            <a:rPr lang="en-US" sz="1600" dirty="0"/>
            <a:t>Traditional SCM all parties individually keeps the documents, data to them self. Put huge amount of manual effort to Audit.</a:t>
          </a:r>
        </a:p>
        <a:p>
          <a:pPr algn="l"/>
          <a:r>
            <a:rPr lang="en-US" sz="1600" dirty="0"/>
            <a:t>With blockchain relevant data and documents can be shared between related parties.  This reduces the cost and manual effort </a:t>
          </a:r>
          <a:endParaRPr lang="en-IN" sz="1600" dirty="0"/>
        </a:p>
      </dgm:t>
    </dgm:pt>
    <dgm:pt modelId="{D293F520-BFD8-4096-A380-AD6664B1727F}" type="parTrans" cxnId="{4986F8B3-DEE7-440F-9101-F1A6796BF61F}">
      <dgm:prSet/>
      <dgm:spPr/>
      <dgm:t>
        <a:bodyPr/>
        <a:lstStyle/>
        <a:p>
          <a:endParaRPr lang="en-IN"/>
        </a:p>
      </dgm:t>
    </dgm:pt>
    <dgm:pt modelId="{F504733E-BE78-424A-B1C2-068AABF7DC8D}" type="sibTrans" cxnId="{4986F8B3-DEE7-440F-9101-F1A6796BF61F}">
      <dgm:prSet/>
      <dgm:spPr/>
      <dgm:t>
        <a:bodyPr/>
        <a:lstStyle/>
        <a:p>
          <a:endParaRPr lang="en-IN"/>
        </a:p>
      </dgm:t>
    </dgm:pt>
    <dgm:pt modelId="{121838AB-D09D-4F57-A6BC-89B59ED213CA}">
      <dgm:prSet phldrT="[Text]" custT="1"/>
      <dgm:spPr/>
      <dgm:t>
        <a:bodyPr/>
        <a:lstStyle/>
        <a:p>
          <a:pPr algn="ctr"/>
          <a:r>
            <a:rPr lang="en-US" sz="1800" b="1" dirty="0"/>
            <a:t>Preventing Compliance violation</a:t>
          </a:r>
          <a:endParaRPr lang="en-IN" sz="1800" b="1" dirty="0"/>
        </a:p>
      </dgm:t>
    </dgm:pt>
    <dgm:pt modelId="{C8DFA95D-A40F-42BF-A623-3493833391BE}" type="parTrans" cxnId="{D9CB254D-875F-45F0-984E-4CFB6AB9D5B6}">
      <dgm:prSet/>
      <dgm:spPr/>
      <dgm:t>
        <a:bodyPr/>
        <a:lstStyle/>
        <a:p>
          <a:endParaRPr lang="en-IN"/>
        </a:p>
      </dgm:t>
    </dgm:pt>
    <dgm:pt modelId="{212C8349-6B84-444E-B211-B4F28DECFD36}" type="sibTrans" cxnId="{D9CB254D-875F-45F0-984E-4CFB6AB9D5B6}">
      <dgm:prSet/>
      <dgm:spPr/>
      <dgm:t>
        <a:bodyPr/>
        <a:lstStyle/>
        <a:p>
          <a:endParaRPr lang="en-IN"/>
        </a:p>
      </dgm:t>
    </dgm:pt>
    <dgm:pt modelId="{6CC6E4D0-CD7B-4C32-82F8-4E289FCA350A}">
      <dgm:prSet phldrT="[Text]" custT="1"/>
      <dgm:spPr/>
      <dgm:t>
        <a:bodyPr/>
        <a:lstStyle/>
        <a:p>
          <a:pPr algn="l"/>
          <a:r>
            <a:rPr lang="en-US" sz="1600" dirty="0"/>
            <a:t>Each transaction in blockchain need to pass through a predefined set of rules or smart contact, agreed between parties. So, the transaction is verified by all the parties according the same agreement. This prevents any violation of compliance. </a:t>
          </a:r>
          <a:endParaRPr lang="en-IN" sz="1600" dirty="0"/>
        </a:p>
      </dgm:t>
    </dgm:pt>
    <dgm:pt modelId="{5C5BB3EF-DEAF-4B27-92BE-F192E985DCDF}" type="parTrans" cxnId="{56D742D5-AC02-4FBE-8471-BD80A82097D6}">
      <dgm:prSet/>
      <dgm:spPr/>
      <dgm:t>
        <a:bodyPr/>
        <a:lstStyle/>
        <a:p>
          <a:endParaRPr lang="en-IN"/>
        </a:p>
      </dgm:t>
    </dgm:pt>
    <dgm:pt modelId="{9BA84C9E-4647-4DFA-860D-984BA5AE68BC}" type="sibTrans" cxnId="{56D742D5-AC02-4FBE-8471-BD80A82097D6}">
      <dgm:prSet/>
      <dgm:spPr/>
      <dgm:t>
        <a:bodyPr/>
        <a:lstStyle/>
        <a:p>
          <a:endParaRPr lang="en-IN"/>
        </a:p>
      </dgm:t>
    </dgm:pt>
    <dgm:pt modelId="{98D5CB1C-03BA-44AB-BFF1-857D111F2A13}">
      <dgm:prSet phldrT="[Text]" custT="1"/>
      <dgm:spPr/>
      <dgm:t>
        <a:bodyPr/>
        <a:lstStyle/>
        <a:p>
          <a:pPr algn="l"/>
          <a:r>
            <a:rPr lang="en-US" sz="1600" dirty="0"/>
            <a:t>All data are immutable and encrypted in blocks. This prevents any </a:t>
          </a:r>
          <a:r>
            <a:rPr lang="en-IN" sz="1600" b="0" i="0" dirty="0"/>
            <a:t>Unauthorized, fraudulent, or illegal tempering of data</a:t>
          </a:r>
          <a:endParaRPr lang="en-IN" sz="1600" dirty="0"/>
        </a:p>
      </dgm:t>
    </dgm:pt>
    <dgm:pt modelId="{ACE2C0A7-128B-4154-93F5-06863382CD9E}" type="parTrans" cxnId="{5EEFF3BB-B942-45FF-A932-C3BF50CDD437}">
      <dgm:prSet/>
      <dgm:spPr/>
      <dgm:t>
        <a:bodyPr/>
        <a:lstStyle/>
        <a:p>
          <a:endParaRPr lang="en-IN"/>
        </a:p>
      </dgm:t>
    </dgm:pt>
    <dgm:pt modelId="{B08FEB5B-E347-46DC-9C13-4DEBD071816A}" type="sibTrans" cxnId="{5EEFF3BB-B942-45FF-A932-C3BF50CDD437}">
      <dgm:prSet/>
      <dgm:spPr/>
      <dgm:t>
        <a:bodyPr/>
        <a:lstStyle/>
        <a:p>
          <a:endParaRPr lang="en-IN"/>
        </a:p>
      </dgm:t>
    </dgm:pt>
    <dgm:pt modelId="{1BBDE397-5848-4F5E-BE15-7B3EF815132F}">
      <dgm:prSet phldrT="[Text]" custT="1"/>
      <dgm:spPr/>
      <dgm:t>
        <a:bodyPr/>
        <a:lstStyle/>
        <a:p>
          <a:pPr algn="ctr"/>
          <a:r>
            <a:rPr lang="en-US" sz="1800" b="1" dirty="0"/>
            <a:t>Increase Efficiency  </a:t>
          </a:r>
          <a:endParaRPr lang="en-IN" sz="1800" b="1" dirty="0"/>
        </a:p>
      </dgm:t>
    </dgm:pt>
    <dgm:pt modelId="{99F224FA-224E-4E3F-A905-5C4A27FCCFF7}" type="parTrans" cxnId="{CCD690F8-7973-4ADD-9CE0-13C24EBBAF4C}">
      <dgm:prSet/>
      <dgm:spPr/>
      <dgm:t>
        <a:bodyPr/>
        <a:lstStyle/>
        <a:p>
          <a:endParaRPr lang="en-IN"/>
        </a:p>
      </dgm:t>
    </dgm:pt>
    <dgm:pt modelId="{DC5B44B6-FFB4-4BE0-B950-62238B300D3B}" type="sibTrans" cxnId="{CCD690F8-7973-4ADD-9CE0-13C24EBBAF4C}">
      <dgm:prSet/>
      <dgm:spPr/>
      <dgm:t>
        <a:bodyPr/>
        <a:lstStyle/>
        <a:p>
          <a:endParaRPr lang="en-IN"/>
        </a:p>
      </dgm:t>
    </dgm:pt>
    <dgm:pt modelId="{65D4750E-44CB-4B82-9357-356EA8214688}">
      <dgm:prSet phldrT="[Text]" custT="1"/>
      <dgm:spPr/>
      <dgm:t>
        <a:bodyPr/>
        <a:lstStyle/>
        <a:p>
          <a:pPr algn="l"/>
          <a:r>
            <a:rPr lang="en-US" sz="1600" dirty="0"/>
            <a:t>Traditional SCM involves multiple interdependent parties and from any one side can exponentially disrupt the flow of the system. With blockchain any delay would be quickly propagated to dependent parties. They can take preventive measurement.</a:t>
          </a:r>
          <a:endParaRPr lang="en-IN" sz="1600" dirty="0"/>
        </a:p>
      </dgm:t>
    </dgm:pt>
    <dgm:pt modelId="{BBCF441B-D2B6-485A-B280-DA0996E3CDB0}" type="parTrans" cxnId="{11181F6A-06AF-42D6-B110-FEED04E880D1}">
      <dgm:prSet/>
      <dgm:spPr/>
      <dgm:t>
        <a:bodyPr/>
        <a:lstStyle/>
        <a:p>
          <a:endParaRPr lang="en-IN"/>
        </a:p>
      </dgm:t>
    </dgm:pt>
    <dgm:pt modelId="{9C5A4195-292A-4DF5-B377-835A80450CB5}" type="sibTrans" cxnId="{11181F6A-06AF-42D6-B110-FEED04E880D1}">
      <dgm:prSet/>
      <dgm:spPr/>
      <dgm:t>
        <a:bodyPr/>
        <a:lstStyle/>
        <a:p>
          <a:endParaRPr lang="en-IN"/>
        </a:p>
      </dgm:t>
    </dgm:pt>
    <dgm:pt modelId="{4EEA6DCC-2300-454D-9441-B8C7EC42A7A1}">
      <dgm:prSet phldrT="[Text]" custT="1"/>
      <dgm:spPr/>
      <dgm:t>
        <a:bodyPr/>
        <a:lstStyle/>
        <a:p>
          <a:pPr algn="ctr"/>
          <a:r>
            <a:rPr lang="en-US" sz="1800" b="1" dirty="0"/>
            <a:t>Security</a:t>
          </a:r>
          <a:endParaRPr lang="en-IN" sz="1800" b="1" dirty="0"/>
        </a:p>
      </dgm:t>
    </dgm:pt>
    <dgm:pt modelId="{85E5E8A4-5DE2-4542-81AC-77E3123724D8}" type="sibTrans" cxnId="{9D948461-CBA0-4902-A6C7-5D5098C3C550}">
      <dgm:prSet/>
      <dgm:spPr/>
      <dgm:t>
        <a:bodyPr/>
        <a:lstStyle/>
        <a:p>
          <a:endParaRPr lang="en-IN"/>
        </a:p>
      </dgm:t>
    </dgm:pt>
    <dgm:pt modelId="{110913E0-AB07-4131-94A1-DFEB17ACEFDA}" type="parTrans" cxnId="{9D948461-CBA0-4902-A6C7-5D5098C3C550}">
      <dgm:prSet/>
      <dgm:spPr/>
      <dgm:t>
        <a:bodyPr/>
        <a:lstStyle/>
        <a:p>
          <a:endParaRPr lang="en-IN"/>
        </a:p>
      </dgm:t>
    </dgm:pt>
    <dgm:pt modelId="{3E950514-ECD5-434A-B259-BD144F393356}" type="pres">
      <dgm:prSet presAssocID="{A7374295-66CB-4FFB-8BF7-B8A140BEAB69}" presName="theList" presStyleCnt="0">
        <dgm:presLayoutVars>
          <dgm:dir/>
          <dgm:animLvl val="lvl"/>
          <dgm:resizeHandles val="exact"/>
        </dgm:presLayoutVars>
      </dgm:prSet>
      <dgm:spPr/>
    </dgm:pt>
    <dgm:pt modelId="{111B0127-FC42-4EEF-8894-27312701256F}" type="pres">
      <dgm:prSet presAssocID="{C3F37EBE-A182-48CA-A55A-3E35F2C92F36}" presName="compNode" presStyleCnt="0"/>
      <dgm:spPr/>
    </dgm:pt>
    <dgm:pt modelId="{8F8804F5-EEC0-474E-8B1C-882CE2ED0D95}" type="pres">
      <dgm:prSet presAssocID="{C3F37EBE-A182-48CA-A55A-3E35F2C92F36}" presName="aNode" presStyleLbl="bgShp" presStyleIdx="0" presStyleCnt="5"/>
      <dgm:spPr/>
    </dgm:pt>
    <dgm:pt modelId="{9B0C9272-F67B-413E-93FE-DCC2E5DCCC30}" type="pres">
      <dgm:prSet presAssocID="{C3F37EBE-A182-48CA-A55A-3E35F2C92F36}" presName="textNode" presStyleLbl="bgShp" presStyleIdx="0" presStyleCnt="5"/>
      <dgm:spPr/>
    </dgm:pt>
    <dgm:pt modelId="{70B4FF07-882F-46BE-8ECE-6EE2E94275B1}" type="pres">
      <dgm:prSet presAssocID="{C3F37EBE-A182-48CA-A55A-3E35F2C92F36}" presName="compChildNode" presStyleCnt="0"/>
      <dgm:spPr/>
    </dgm:pt>
    <dgm:pt modelId="{6EE64B79-82D4-48A4-A2A7-915B274CCCF4}" type="pres">
      <dgm:prSet presAssocID="{C3F37EBE-A182-48CA-A55A-3E35F2C92F36}" presName="theInnerList" presStyleCnt="0"/>
      <dgm:spPr/>
    </dgm:pt>
    <dgm:pt modelId="{1952924A-0BB1-409C-94A4-F0E70EB63D62}" type="pres">
      <dgm:prSet presAssocID="{9ECA98C0-49E1-48B4-9EA6-4E739DE73984}" presName="childNode" presStyleLbl="node1" presStyleIdx="0" presStyleCnt="5">
        <dgm:presLayoutVars>
          <dgm:bulletEnabled val="1"/>
        </dgm:presLayoutVars>
      </dgm:prSet>
      <dgm:spPr/>
    </dgm:pt>
    <dgm:pt modelId="{76F81B94-12BC-472D-AB94-897881FCFDF1}" type="pres">
      <dgm:prSet presAssocID="{C3F37EBE-A182-48CA-A55A-3E35F2C92F36}" presName="aSpace" presStyleCnt="0"/>
      <dgm:spPr/>
    </dgm:pt>
    <dgm:pt modelId="{2E32CAF0-3D57-460D-9F13-946D249FA960}" type="pres">
      <dgm:prSet presAssocID="{CBA712EE-E8E7-41F9-B758-8DE37EF2D93C}" presName="compNode" presStyleCnt="0"/>
      <dgm:spPr/>
    </dgm:pt>
    <dgm:pt modelId="{6391B695-93D6-4C0D-8832-5706F7CB8CD7}" type="pres">
      <dgm:prSet presAssocID="{CBA712EE-E8E7-41F9-B758-8DE37EF2D93C}" presName="aNode" presStyleLbl="bgShp" presStyleIdx="1" presStyleCnt="5"/>
      <dgm:spPr/>
    </dgm:pt>
    <dgm:pt modelId="{381E1EE1-E25C-491D-99FE-530A867A0B57}" type="pres">
      <dgm:prSet presAssocID="{CBA712EE-E8E7-41F9-B758-8DE37EF2D93C}" presName="textNode" presStyleLbl="bgShp" presStyleIdx="1" presStyleCnt="5"/>
      <dgm:spPr/>
    </dgm:pt>
    <dgm:pt modelId="{0C6B5283-4DDB-4C4F-AE47-4B93F05485EB}" type="pres">
      <dgm:prSet presAssocID="{CBA712EE-E8E7-41F9-B758-8DE37EF2D93C}" presName="compChildNode" presStyleCnt="0"/>
      <dgm:spPr/>
    </dgm:pt>
    <dgm:pt modelId="{FEF905A2-9F69-4B99-A198-5E4A5C6336EA}" type="pres">
      <dgm:prSet presAssocID="{CBA712EE-E8E7-41F9-B758-8DE37EF2D93C}" presName="theInnerList" presStyleCnt="0"/>
      <dgm:spPr/>
    </dgm:pt>
    <dgm:pt modelId="{DF775B42-4A8D-4BAE-93F6-1381F1E173A1}" type="pres">
      <dgm:prSet presAssocID="{781D17A3-7EB7-4D36-8D1A-804CF144487A}" presName="childNode" presStyleLbl="node1" presStyleIdx="1" presStyleCnt="5">
        <dgm:presLayoutVars>
          <dgm:bulletEnabled val="1"/>
        </dgm:presLayoutVars>
      </dgm:prSet>
      <dgm:spPr/>
    </dgm:pt>
    <dgm:pt modelId="{C4AE9FFF-8BE1-40AF-9F4C-57DFAFBA0957}" type="pres">
      <dgm:prSet presAssocID="{CBA712EE-E8E7-41F9-B758-8DE37EF2D93C}" presName="aSpace" presStyleCnt="0"/>
      <dgm:spPr/>
    </dgm:pt>
    <dgm:pt modelId="{248E4CB8-CFEC-4D30-8DB8-94EE4129E423}" type="pres">
      <dgm:prSet presAssocID="{121838AB-D09D-4F57-A6BC-89B59ED213CA}" presName="compNode" presStyleCnt="0"/>
      <dgm:spPr/>
    </dgm:pt>
    <dgm:pt modelId="{01BDC55F-98C8-4E5A-8B37-B8382405917A}" type="pres">
      <dgm:prSet presAssocID="{121838AB-D09D-4F57-A6BC-89B59ED213CA}" presName="aNode" presStyleLbl="bgShp" presStyleIdx="2" presStyleCnt="5" custLinFactNeighborY="-355"/>
      <dgm:spPr/>
    </dgm:pt>
    <dgm:pt modelId="{5FC32E1A-0053-4523-9937-4A37A63CACF8}" type="pres">
      <dgm:prSet presAssocID="{121838AB-D09D-4F57-A6BC-89B59ED213CA}" presName="textNode" presStyleLbl="bgShp" presStyleIdx="2" presStyleCnt="5"/>
      <dgm:spPr/>
    </dgm:pt>
    <dgm:pt modelId="{CB03E4C3-8864-47BA-8EDB-A30EFC41CE3A}" type="pres">
      <dgm:prSet presAssocID="{121838AB-D09D-4F57-A6BC-89B59ED213CA}" presName="compChildNode" presStyleCnt="0"/>
      <dgm:spPr/>
    </dgm:pt>
    <dgm:pt modelId="{FF83DF2F-81C2-48FA-B081-F5DB3C196987}" type="pres">
      <dgm:prSet presAssocID="{121838AB-D09D-4F57-A6BC-89B59ED213CA}" presName="theInnerList" presStyleCnt="0"/>
      <dgm:spPr/>
    </dgm:pt>
    <dgm:pt modelId="{868DC9E4-685A-4B02-BEDE-5D897A60C542}" type="pres">
      <dgm:prSet presAssocID="{6CC6E4D0-CD7B-4C32-82F8-4E289FCA350A}" presName="childNode" presStyleLbl="node1" presStyleIdx="2" presStyleCnt="5">
        <dgm:presLayoutVars>
          <dgm:bulletEnabled val="1"/>
        </dgm:presLayoutVars>
      </dgm:prSet>
      <dgm:spPr/>
    </dgm:pt>
    <dgm:pt modelId="{9C7C1330-A6BD-4280-B213-DD343E4D1001}" type="pres">
      <dgm:prSet presAssocID="{121838AB-D09D-4F57-A6BC-89B59ED213CA}" presName="aSpace" presStyleCnt="0"/>
      <dgm:spPr/>
    </dgm:pt>
    <dgm:pt modelId="{3398C080-CBBB-49CB-A16D-04DE93418BB0}" type="pres">
      <dgm:prSet presAssocID="{4EEA6DCC-2300-454D-9441-B8C7EC42A7A1}" presName="compNode" presStyleCnt="0"/>
      <dgm:spPr/>
    </dgm:pt>
    <dgm:pt modelId="{AAA9BACA-E0FC-4792-8B40-621F091B7A5F}" type="pres">
      <dgm:prSet presAssocID="{4EEA6DCC-2300-454D-9441-B8C7EC42A7A1}" presName="aNode" presStyleLbl="bgShp" presStyleIdx="3" presStyleCnt="5"/>
      <dgm:spPr/>
    </dgm:pt>
    <dgm:pt modelId="{5518536D-2484-4555-AC3E-48F485E1FF4F}" type="pres">
      <dgm:prSet presAssocID="{4EEA6DCC-2300-454D-9441-B8C7EC42A7A1}" presName="textNode" presStyleLbl="bgShp" presStyleIdx="3" presStyleCnt="5"/>
      <dgm:spPr/>
    </dgm:pt>
    <dgm:pt modelId="{CA772FAA-EA40-480A-9CD0-0B37ACA75F2F}" type="pres">
      <dgm:prSet presAssocID="{4EEA6DCC-2300-454D-9441-B8C7EC42A7A1}" presName="compChildNode" presStyleCnt="0"/>
      <dgm:spPr/>
    </dgm:pt>
    <dgm:pt modelId="{C9C13CFD-8A9D-42A8-ACA1-DAB9596162B5}" type="pres">
      <dgm:prSet presAssocID="{4EEA6DCC-2300-454D-9441-B8C7EC42A7A1}" presName="theInnerList" presStyleCnt="0"/>
      <dgm:spPr/>
    </dgm:pt>
    <dgm:pt modelId="{6C16C307-F76A-4DDD-A6CB-B122EAC85102}" type="pres">
      <dgm:prSet presAssocID="{98D5CB1C-03BA-44AB-BFF1-857D111F2A13}" presName="childNode" presStyleLbl="node1" presStyleIdx="3" presStyleCnt="5">
        <dgm:presLayoutVars>
          <dgm:bulletEnabled val="1"/>
        </dgm:presLayoutVars>
      </dgm:prSet>
      <dgm:spPr/>
    </dgm:pt>
    <dgm:pt modelId="{0BDE81E0-8D5E-4BF7-B981-4A978F91867A}" type="pres">
      <dgm:prSet presAssocID="{4EEA6DCC-2300-454D-9441-B8C7EC42A7A1}" presName="aSpace" presStyleCnt="0"/>
      <dgm:spPr/>
    </dgm:pt>
    <dgm:pt modelId="{148AD3A8-3E63-470E-BAB6-4CEA69D5A555}" type="pres">
      <dgm:prSet presAssocID="{1BBDE397-5848-4F5E-BE15-7B3EF815132F}" presName="compNode" presStyleCnt="0"/>
      <dgm:spPr/>
    </dgm:pt>
    <dgm:pt modelId="{0B8F0181-5AA5-49D9-B463-FB5E1DB5886F}" type="pres">
      <dgm:prSet presAssocID="{1BBDE397-5848-4F5E-BE15-7B3EF815132F}" presName="aNode" presStyleLbl="bgShp" presStyleIdx="4" presStyleCnt="5" custLinFactNeighborX="883"/>
      <dgm:spPr/>
    </dgm:pt>
    <dgm:pt modelId="{89D99CD6-873A-4B2F-801B-1EDBB855DAC1}" type="pres">
      <dgm:prSet presAssocID="{1BBDE397-5848-4F5E-BE15-7B3EF815132F}" presName="textNode" presStyleLbl="bgShp" presStyleIdx="4" presStyleCnt="5"/>
      <dgm:spPr/>
    </dgm:pt>
    <dgm:pt modelId="{DC765355-72EC-4E1F-9662-8F28482F05DE}" type="pres">
      <dgm:prSet presAssocID="{1BBDE397-5848-4F5E-BE15-7B3EF815132F}" presName="compChildNode" presStyleCnt="0"/>
      <dgm:spPr/>
    </dgm:pt>
    <dgm:pt modelId="{BDBF0C4C-B86B-4AB3-B337-35548D4061A1}" type="pres">
      <dgm:prSet presAssocID="{1BBDE397-5848-4F5E-BE15-7B3EF815132F}" presName="theInnerList" presStyleCnt="0"/>
      <dgm:spPr/>
    </dgm:pt>
    <dgm:pt modelId="{8F1AF1DC-3244-4670-AA7B-1D3624B14FF9}" type="pres">
      <dgm:prSet presAssocID="{65D4750E-44CB-4B82-9357-356EA8214688}" presName="childNode" presStyleLbl="node1" presStyleIdx="4" presStyleCnt="5">
        <dgm:presLayoutVars>
          <dgm:bulletEnabled val="1"/>
        </dgm:presLayoutVars>
      </dgm:prSet>
      <dgm:spPr/>
    </dgm:pt>
  </dgm:ptLst>
  <dgm:cxnLst>
    <dgm:cxn modelId="{93279202-9A4F-42AA-A38F-6270D41E770C}" srcId="{C3F37EBE-A182-48CA-A55A-3E35F2C92F36}" destId="{9ECA98C0-49E1-48B4-9EA6-4E739DE73984}" srcOrd="0" destOrd="0" parTransId="{45B2B43D-8F00-4262-B591-E9915DDF79DB}" sibTransId="{67D6C482-86CC-4CFC-934A-7EDC0E5AE6C3}"/>
    <dgm:cxn modelId="{34AE2E0D-D657-4438-8BDB-DD4FC510566B}" type="presOf" srcId="{CBA712EE-E8E7-41F9-B758-8DE37EF2D93C}" destId="{381E1EE1-E25C-491D-99FE-530A867A0B57}" srcOrd="1" destOrd="0" presId="urn:microsoft.com/office/officeart/2005/8/layout/lProcess2"/>
    <dgm:cxn modelId="{AE26551A-44ED-4CAB-AF7B-2B3573C9EFD1}" type="presOf" srcId="{65D4750E-44CB-4B82-9357-356EA8214688}" destId="{8F1AF1DC-3244-4670-AA7B-1D3624B14FF9}" srcOrd="0" destOrd="0" presId="urn:microsoft.com/office/officeart/2005/8/layout/lProcess2"/>
    <dgm:cxn modelId="{0EF8EC20-5308-4062-AED4-F5D87C63E4AE}" type="presOf" srcId="{C3F37EBE-A182-48CA-A55A-3E35F2C92F36}" destId="{8F8804F5-EEC0-474E-8B1C-882CE2ED0D95}" srcOrd="0" destOrd="0" presId="urn:microsoft.com/office/officeart/2005/8/layout/lProcess2"/>
    <dgm:cxn modelId="{D0DC042C-274E-4EDB-A4B1-C619BE4D6CA7}" type="presOf" srcId="{C3F37EBE-A182-48CA-A55A-3E35F2C92F36}" destId="{9B0C9272-F67B-413E-93FE-DCC2E5DCCC30}" srcOrd="1" destOrd="0" presId="urn:microsoft.com/office/officeart/2005/8/layout/lProcess2"/>
    <dgm:cxn modelId="{AF854137-966D-40AD-A1D0-62146F6C90CF}" type="presOf" srcId="{CBA712EE-E8E7-41F9-B758-8DE37EF2D93C}" destId="{6391B695-93D6-4C0D-8832-5706F7CB8CD7}" srcOrd="0" destOrd="0" presId="urn:microsoft.com/office/officeart/2005/8/layout/lProcess2"/>
    <dgm:cxn modelId="{2A1D955D-E8C8-4EF5-9AF1-DAD9423D68C7}" type="presOf" srcId="{6CC6E4D0-CD7B-4C32-82F8-4E289FCA350A}" destId="{868DC9E4-685A-4B02-BEDE-5D897A60C542}" srcOrd="0" destOrd="0" presId="urn:microsoft.com/office/officeart/2005/8/layout/lProcess2"/>
    <dgm:cxn modelId="{180C175E-8878-49C9-9E21-563E95555B26}" type="presOf" srcId="{9ECA98C0-49E1-48B4-9EA6-4E739DE73984}" destId="{1952924A-0BB1-409C-94A4-F0E70EB63D62}" srcOrd="0" destOrd="0" presId="urn:microsoft.com/office/officeart/2005/8/layout/lProcess2"/>
    <dgm:cxn modelId="{9D948461-CBA0-4902-A6C7-5D5098C3C550}" srcId="{A7374295-66CB-4FFB-8BF7-B8A140BEAB69}" destId="{4EEA6DCC-2300-454D-9441-B8C7EC42A7A1}" srcOrd="3" destOrd="0" parTransId="{110913E0-AB07-4131-94A1-DFEB17ACEFDA}" sibTransId="{85E5E8A4-5DE2-4542-81AC-77E3123724D8}"/>
    <dgm:cxn modelId="{B796F541-FC85-4BF7-805F-1D93AF0DCE66}" type="presOf" srcId="{98D5CB1C-03BA-44AB-BFF1-857D111F2A13}" destId="{6C16C307-F76A-4DDD-A6CB-B122EAC85102}" srcOrd="0" destOrd="0" presId="urn:microsoft.com/office/officeart/2005/8/layout/lProcess2"/>
    <dgm:cxn modelId="{11181F6A-06AF-42D6-B110-FEED04E880D1}" srcId="{1BBDE397-5848-4F5E-BE15-7B3EF815132F}" destId="{65D4750E-44CB-4B82-9357-356EA8214688}" srcOrd="0" destOrd="0" parTransId="{BBCF441B-D2B6-485A-B280-DA0996E3CDB0}" sibTransId="{9C5A4195-292A-4DF5-B377-835A80450CB5}"/>
    <dgm:cxn modelId="{A625ED4B-72B3-47E9-9CCE-F7295893EC52}" type="presOf" srcId="{121838AB-D09D-4F57-A6BC-89B59ED213CA}" destId="{01BDC55F-98C8-4E5A-8B37-B8382405917A}" srcOrd="0" destOrd="0" presId="urn:microsoft.com/office/officeart/2005/8/layout/lProcess2"/>
    <dgm:cxn modelId="{D9CB254D-875F-45F0-984E-4CFB6AB9D5B6}" srcId="{A7374295-66CB-4FFB-8BF7-B8A140BEAB69}" destId="{121838AB-D09D-4F57-A6BC-89B59ED213CA}" srcOrd="2" destOrd="0" parTransId="{C8DFA95D-A40F-42BF-A623-3493833391BE}" sibTransId="{212C8349-6B84-444E-B211-B4F28DECFD36}"/>
    <dgm:cxn modelId="{31C96378-26D9-47A6-881C-055DFCE922A4}" type="presOf" srcId="{A7374295-66CB-4FFB-8BF7-B8A140BEAB69}" destId="{3E950514-ECD5-434A-B259-BD144F393356}" srcOrd="0" destOrd="0" presId="urn:microsoft.com/office/officeart/2005/8/layout/lProcess2"/>
    <dgm:cxn modelId="{3405F887-925A-421E-ACD2-0EEE0CE09921}" type="presOf" srcId="{1BBDE397-5848-4F5E-BE15-7B3EF815132F}" destId="{89D99CD6-873A-4B2F-801B-1EDBB855DAC1}" srcOrd="1" destOrd="0" presId="urn:microsoft.com/office/officeart/2005/8/layout/lProcess2"/>
    <dgm:cxn modelId="{8386B788-3415-4B7F-9A69-F69DF4087A70}" srcId="{A7374295-66CB-4FFB-8BF7-B8A140BEAB69}" destId="{C3F37EBE-A182-48CA-A55A-3E35F2C92F36}" srcOrd="0" destOrd="0" parTransId="{56D3F030-C6F0-48D8-8EBB-24A9EA5B91A9}" sibTransId="{E1C23940-2F8C-4A89-8125-2BAF124FC741}"/>
    <dgm:cxn modelId="{7029889A-32D2-4CBB-9F35-C0D2C84772B2}" type="presOf" srcId="{4EEA6DCC-2300-454D-9441-B8C7EC42A7A1}" destId="{5518536D-2484-4555-AC3E-48F485E1FF4F}" srcOrd="1" destOrd="0" presId="urn:microsoft.com/office/officeart/2005/8/layout/lProcess2"/>
    <dgm:cxn modelId="{5E00599C-0EA3-43BB-A297-FA5A980E3B80}" type="presOf" srcId="{781D17A3-7EB7-4D36-8D1A-804CF144487A}" destId="{DF775B42-4A8D-4BAE-93F6-1381F1E173A1}" srcOrd="0" destOrd="0" presId="urn:microsoft.com/office/officeart/2005/8/layout/lProcess2"/>
    <dgm:cxn modelId="{1509E99C-850C-4E17-B61A-7EEFAA194189}" srcId="{A7374295-66CB-4FFB-8BF7-B8A140BEAB69}" destId="{CBA712EE-E8E7-41F9-B758-8DE37EF2D93C}" srcOrd="1" destOrd="0" parTransId="{8C8658C8-09E0-46F4-8DA1-2E149CEC42CD}" sibTransId="{321E37EA-8C7F-4732-8D10-D720F1C5B002}"/>
    <dgm:cxn modelId="{4986F8B3-DEE7-440F-9101-F1A6796BF61F}" srcId="{CBA712EE-E8E7-41F9-B758-8DE37EF2D93C}" destId="{781D17A3-7EB7-4D36-8D1A-804CF144487A}" srcOrd="0" destOrd="0" parTransId="{D293F520-BFD8-4096-A380-AD6664B1727F}" sibTransId="{F504733E-BE78-424A-B1C2-068AABF7DC8D}"/>
    <dgm:cxn modelId="{5EEFF3BB-B942-45FF-A932-C3BF50CDD437}" srcId="{4EEA6DCC-2300-454D-9441-B8C7EC42A7A1}" destId="{98D5CB1C-03BA-44AB-BFF1-857D111F2A13}" srcOrd="0" destOrd="0" parTransId="{ACE2C0A7-128B-4154-93F5-06863382CD9E}" sibTransId="{B08FEB5B-E347-46DC-9C13-4DEBD071816A}"/>
    <dgm:cxn modelId="{56D742D5-AC02-4FBE-8471-BD80A82097D6}" srcId="{121838AB-D09D-4F57-A6BC-89B59ED213CA}" destId="{6CC6E4D0-CD7B-4C32-82F8-4E289FCA350A}" srcOrd="0" destOrd="0" parTransId="{5C5BB3EF-DEAF-4B27-92BE-F192E985DCDF}" sibTransId="{9BA84C9E-4647-4DFA-860D-984BA5AE68BC}"/>
    <dgm:cxn modelId="{9A509AE3-12ED-42F9-ADDA-F05A9BA5EE12}" type="presOf" srcId="{1BBDE397-5848-4F5E-BE15-7B3EF815132F}" destId="{0B8F0181-5AA5-49D9-B463-FB5E1DB5886F}" srcOrd="0" destOrd="0" presId="urn:microsoft.com/office/officeart/2005/8/layout/lProcess2"/>
    <dgm:cxn modelId="{548EC1EC-DD7E-44E7-BE13-737A10330BF5}" type="presOf" srcId="{4EEA6DCC-2300-454D-9441-B8C7EC42A7A1}" destId="{AAA9BACA-E0FC-4792-8B40-621F091B7A5F}" srcOrd="0" destOrd="0" presId="urn:microsoft.com/office/officeart/2005/8/layout/lProcess2"/>
    <dgm:cxn modelId="{8694B1F7-8C31-40A2-AE29-59C25F16A1EC}" type="presOf" srcId="{121838AB-D09D-4F57-A6BC-89B59ED213CA}" destId="{5FC32E1A-0053-4523-9937-4A37A63CACF8}" srcOrd="1" destOrd="0" presId="urn:microsoft.com/office/officeart/2005/8/layout/lProcess2"/>
    <dgm:cxn modelId="{CCD690F8-7973-4ADD-9CE0-13C24EBBAF4C}" srcId="{A7374295-66CB-4FFB-8BF7-B8A140BEAB69}" destId="{1BBDE397-5848-4F5E-BE15-7B3EF815132F}" srcOrd="4" destOrd="0" parTransId="{99F224FA-224E-4E3F-A905-5C4A27FCCFF7}" sibTransId="{DC5B44B6-FFB4-4BE0-B950-62238B300D3B}"/>
    <dgm:cxn modelId="{5EE881CD-1C63-417F-9C9F-A90AF8DF2520}" type="presParOf" srcId="{3E950514-ECD5-434A-B259-BD144F393356}" destId="{111B0127-FC42-4EEF-8894-27312701256F}" srcOrd="0" destOrd="0" presId="urn:microsoft.com/office/officeart/2005/8/layout/lProcess2"/>
    <dgm:cxn modelId="{142EFC90-DF0D-4424-B081-74E11F88836E}" type="presParOf" srcId="{111B0127-FC42-4EEF-8894-27312701256F}" destId="{8F8804F5-EEC0-474E-8B1C-882CE2ED0D95}" srcOrd="0" destOrd="0" presId="urn:microsoft.com/office/officeart/2005/8/layout/lProcess2"/>
    <dgm:cxn modelId="{39444E9E-BB4A-4015-A6D9-F944948143C9}" type="presParOf" srcId="{111B0127-FC42-4EEF-8894-27312701256F}" destId="{9B0C9272-F67B-413E-93FE-DCC2E5DCCC30}" srcOrd="1" destOrd="0" presId="urn:microsoft.com/office/officeart/2005/8/layout/lProcess2"/>
    <dgm:cxn modelId="{11F20D4D-8779-4737-BFE5-3895CBDF23EE}" type="presParOf" srcId="{111B0127-FC42-4EEF-8894-27312701256F}" destId="{70B4FF07-882F-46BE-8ECE-6EE2E94275B1}" srcOrd="2" destOrd="0" presId="urn:microsoft.com/office/officeart/2005/8/layout/lProcess2"/>
    <dgm:cxn modelId="{5C30ACB5-BD8C-4DB1-94F7-C4A31F26D663}" type="presParOf" srcId="{70B4FF07-882F-46BE-8ECE-6EE2E94275B1}" destId="{6EE64B79-82D4-48A4-A2A7-915B274CCCF4}" srcOrd="0" destOrd="0" presId="urn:microsoft.com/office/officeart/2005/8/layout/lProcess2"/>
    <dgm:cxn modelId="{76F5772B-74FD-461A-BB7E-4F054B67DA0C}" type="presParOf" srcId="{6EE64B79-82D4-48A4-A2A7-915B274CCCF4}" destId="{1952924A-0BB1-409C-94A4-F0E70EB63D62}" srcOrd="0" destOrd="0" presId="urn:microsoft.com/office/officeart/2005/8/layout/lProcess2"/>
    <dgm:cxn modelId="{23FE4323-4A7A-4838-9465-41A6F74DEE4D}" type="presParOf" srcId="{3E950514-ECD5-434A-B259-BD144F393356}" destId="{76F81B94-12BC-472D-AB94-897881FCFDF1}" srcOrd="1" destOrd="0" presId="urn:microsoft.com/office/officeart/2005/8/layout/lProcess2"/>
    <dgm:cxn modelId="{F791BB8B-F4FD-4E80-9BAD-61AE44B2E4EC}" type="presParOf" srcId="{3E950514-ECD5-434A-B259-BD144F393356}" destId="{2E32CAF0-3D57-460D-9F13-946D249FA960}" srcOrd="2" destOrd="0" presId="urn:microsoft.com/office/officeart/2005/8/layout/lProcess2"/>
    <dgm:cxn modelId="{50E33A6C-BDB4-4640-872E-DD38ED8BF5A0}" type="presParOf" srcId="{2E32CAF0-3D57-460D-9F13-946D249FA960}" destId="{6391B695-93D6-4C0D-8832-5706F7CB8CD7}" srcOrd="0" destOrd="0" presId="urn:microsoft.com/office/officeart/2005/8/layout/lProcess2"/>
    <dgm:cxn modelId="{44A19EE3-539C-4D48-BB27-4A36BF810DB3}" type="presParOf" srcId="{2E32CAF0-3D57-460D-9F13-946D249FA960}" destId="{381E1EE1-E25C-491D-99FE-530A867A0B57}" srcOrd="1" destOrd="0" presId="urn:microsoft.com/office/officeart/2005/8/layout/lProcess2"/>
    <dgm:cxn modelId="{87961AD8-7CEF-473F-9F0E-720BDE4CD759}" type="presParOf" srcId="{2E32CAF0-3D57-460D-9F13-946D249FA960}" destId="{0C6B5283-4DDB-4C4F-AE47-4B93F05485EB}" srcOrd="2" destOrd="0" presId="urn:microsoft.com/office/officeart/2005/8/layout/lProcess2"/>
    <dgm:cxn modelId="{7628871D-8F0B-4D20-9992-367633C033CB}" type="presParOf" srcId="{0C6B5283-4DDB-4C4F-AE47-4B93F05485EB}" destId="{FEF905A2-9F69-4B99-A198-5E4A5C6336EA}" srcOrd="0" destOrd="0" presId="urn:microsoft.com/office/officeart/2005/8/layout/lProcess2"/>
    <dgm:cxn modelId="{6ADBDAE1-D08F-4AB5-B2CC-5158B66FB966}" type="presParOf" srcId="{FEF905A2-9F69-4B99-A198-5E4A5C6336EA}" destId="{DF775B42-4A8D-4BAE-93F6-1381F1E173A1}" srcOrd="0" destOrd="0" presId="urn:microsoft.com/office/officeart/2005/8/layout/lProcess2"/>
    <dgm:cxn modelId="{5BA39ED6-608A-49F1-BCB9-56C6250B8DC8}" type="presParOf" srcId="{3E950514-ECD5-434A-B259-BD144F393356}" destId="{C4AE9FFF-8BE1-40AF-9F4C-57DFAFBA0957}" srcOrd="3" destOrd="0" presId="urn:microsoft.com/office/officeart/2005/8/layout/lProcess2"/>
    <dgm:cxn modelId="{F0964DAB-DA1B-49A5-B3F1-136BB211E65D}" type="presParOf" srcId="{3E950514-ECD5-434A-B259-BD144F393356}" destId="{248E4CB8-CFEC-4D30-8DB8-94EE4129E423}" srcOrd="4" destOrd="0" presId="urn:microsoft.com/office/officeart/2005/8/layout/lProcess2"/>
    <dgm:cxn modelId="{BDB22570-172E-4CF3-A9D7-15A8019646BF}" type="presParOf" srcId="{248E4CB8-CFEC-4D30-8DB8-94EE4129E423}" destId="{01BDC55F-98C8-4E5A-8B37-B8382405917A}" srcOrd="0" destOrd="0" presId="urn:microsoft.com/office/officeart/2005/8/layout/lProcess2"/>
    <dgm:cxn modelId="{5186D95A-55DA-4D74-9F78-B16422434CCE}" type="presParOf" srcId="{248E4CB8-CFEC-4D30-8DB8-94EE4129E423}" destId="{5FC32E1A-0053-4523-9937-4A37A63CACF8}" srcOrd="1" destOrd="0" presId="urn:microsoft.com/office/officeart/2005/8/layout/lProcess2"/>
    <dgm:cxn modelId="{ACCDEBE5-D45A-4B99-BA00-23314C4E6C6E}" type="presParOf" srcId="{248E4CB8-CFEC-4D30-8DB8-94EE4129E423}" destId="{CB03E4C3-8864-47BA-8EDB-A30EFC41CE3A}" srcOrd="2" destOrd="0" presId="urn:microsoft.com/office/officeart/2005/8/layout/lProcess2"/>
    <dgm:cxn modelId="{DDC2DF93-A18C-440B-928D-D6F6A5FD4AB3}" type="presParOf" srcId="{CB03E4C3-8864-47BA-8EDB-A30EFC41CE3A}" destId="{FF83DF2F-81C2-48FA-B081-F5DB3C196987}" srcOrd="0" destOrd="0" presId="urn:microsoft.com/office/officeart/2005/8/layout/lProcess2"/>
    <dgm:cxn modelId="{DA566DB3-6F8D-43D4-8061-9C9CF5780119}" type="presParOf" srcId="{FF83DF2F-81C2-48FA-B081-F5DB3C196987}" destId="{868DC9E4-685A-4B02-BEDE-5D897A60C542}" srcOrd="0" destOrd="0" presId="urn:microsoft.com/office/officeart/2005/8/layout/lProcess2"/>
    <dgm:cxn modelId="{CD6F90BD-891C-4946-B62A-AB597CED9328}" type="presParOf" srcId="{3E950514-ECD5-434A-B259-BD144F393356}" destId="{9C7C1330-A6BD-4280-B213-DD343E4D1001}" srcOrd="5" destOrd="0" presId="urn:microsoft.com/office/officeart/2005/8/layout/lProcess2"/>
    <dgm:cxn modelId="{033BDB18-4D22-4E0B-A5EF-F884A2B3B9BE}" type="presParOf" srcId="{3E950514-ECD5-434A-B259-BD144F393356}" destId="{3398C080-CBBB-49CB-A16D-04DE93418BB0}" srcOrd="6" destOrd="0" presId="urn:microsoft.com/office/officeart/2005/8/layout/lProcess2"/>
    <dgm:cxn modelId="{81793105-E701-4306-8ED4-132105A5E636}" type="presParOf" srcId="{3398C080-CBBB-49CB-A16D-04DE93418BB0}" destId="{AAA9BACA-E0FC-4792-8B40-621F091B7A5F}" srcOrd="0" destOrd="0" presId="urn:microsoft.com/office/officeart/2005/8/layout/lProcess2"/>
    <dgm:cxn modelId="{913A7448-D7F9-434C-850A-1EA83C88C3AC}" type="presParOf" srcId="{3398C080-CBBB-49CB-A16D-04DE93418BB0}" destId="{5518536D-2484-4555-AC3E-48F485E1FF4F}" srcOrd="1" destOrd="0" presId="urn:microsoft.com/office/officeart/2005/8/layout/lProcess2"/>
    <dgm:cxn modelId="{CA2BC1D3-873B-4ECC-84F5-9711A54788B9}" type="presParOf" srcId="{3398C080-CBBB-49CB-A16D-04DE93418BB0}" destId="{CA772FAA-EA40-480A-9CD0-0B37ACA75F2F}" srcOrd="2" destOrd="0" presId="urn:microsoft.com/office/officeart/2005/8/layout/lProcess2"/>
    <dgm:cxn modelId="{1B7252C5-AD87-4F7F-BD2F-6A8DA7F4EF3C}" type="presParOf" srcId="{CA772FAA-EA40-480A-9CD0-0B37ACA75F2F}" destId="{C9C13CFD-8A9D-42A8-ACA1-DAB9596162B5}" srcOrd="0" destOrd="0" presId="urn:microsoft.com/office/officeart/2005/8/layout/lProcess2"/>
    <dgm:cxn modelId="{FB440822-96D2-440E-8F21-F092FD63D9B4}" type="presParOf" srcId="{C9C13CFD-8A9D-42A8-ACA1-DAB9596162B5}" destId="{6C16C307-F76A-4DDD-A6CB-B122EAC85102}" srcOrd="0" destOrd="0" presId="urn:microsoft.com/office/officeart/2005/8/layout/lProcess2"/>
    <dgm:cxn modelId="{E9193583-51E0-44CF-80A2-1FB6B262FE9B}" type="presParOf" srcId="{3E950514-ECD5-434A-B259-BD144F393356}" destId="{0BDE81E0-8D5E-4BF7-B981-4A978F91867A}" srcOrd="7" destOrd="0" presId="urn:microsoft.com/office/officeart/2005/8/layout/lProcess2"/>
    <dgm:cxn modelId="{C4FACC75-734C-4C47-A25A-CD826336EEF3}" type="presParOf" srcId="{3E950514-ECD5-434A-B259-BD144F393356}" destId="{148AD3A8-3E63-470E-BAB6-4CEA69D5A555}" srcOrd="8" destOrd="0" presId="urn:microsoft.com/office/officeart/2005/8/layout/lProcess2"/>
    <dgm:cxn modelId="{25E5A2E1-1EB0-42F7-8404-A9350E193910}" type="presParOf" srcId="{148AD3A8-3E63-470E-BAB6-4CEA69D5A555}" destId="{0B8F0181-5AA5-49D9-B463-FB5E1DB5886F}" srcOrd="0" destOrd="0" presId="urn:microsoft.com/office/officeart/2005/8/layout/lProcess2"/>
    <dgm:cxn modelId="{41918250-5F72-4989-8206-A83EDD29F7E4}" type="presParOf" srcId="{148AD3A8-3E63-470E-BAB6-4CEA69D5A555}" destId="{89D99CD6-873A-4B2F-801B-1EDBB855DAC1}" srcOrd="1" destOrd="0" presId="urn:microsoft.com/office/officeart/2005/8/layout/lProcess2"/>
    <dgm:cxn modelId="{8CB95484-0F6B-450E-A1AE-33EB724F9EE1}" type="presParOf" srcId="{148AD3A8-3E63-470E-BAB6-4CEA69D5A555}" destId="{DC765355-72EC-4E1F-9662-8F28482F05DE}" srcOrd="2" destOrd="0" presId="urn:microsoft.com/office/officeart/2005/8/layout/lProcess2"/>
    <dgm:cxn modelId="{B93DC33C-7923-4C6E-9411-1E2006541B76}" type="presParOf" srcId="{DC765355-72EC-4E1F-9662-8F28482F05DE}" destId="{BDBF0C4C-B86B-4AB3-B337-35548D4061A1}" srcOrd="0" destOrd="0" presId="urn:microsoft.com/office/officeart/2005/8/layout/lProcess2"/>
    <dgm:cxn modelId="{D3CE0DDF-D829-4826-80F2-1EAAF80467CF}" type="presParOf" srcId="{BDBF0C4C-B86B-4AB3-B337-35548D4061A1}" destId="{8F1AF1DC-3244-4670-AA7B-1D3624B14FF9}" srcOrd="0"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2779B0-3A46-460D-89A3-EA7E34BCEEFF}" type="doc">
      <dgm:prSet loTypeId="urn:microsoft.com/office/officeart/2005/8/layout/hProcess10" loCatId="process" qsTypeId="urn:microsoft.com/office/officeart/2005/8/quickstyle/simple1" qsCatId="simple" csTypeId="urn:microsoft.com/office/officeart/2005/8/colors/colorful2" csCatId="colorful" phldr="1"/>
      <dgm:spPr/>
      <dgm:t>
        <a:bodyPr/>
        <a:lstStyle/>
        <a:p>
          <a:endParaRPr lang="en-IN"/>
        </a:p>
      </dgm:t>
    </dgm:pt>
    <dgm:pt modelId="{9D0E8C9F-0B39-4AF6-90B6-25F23F42F535}">
      <dgm:prSet phldrT="[Text]"/>
      <dgm:spPr/>
      <dgm:t>
        <a:bodyPr/>
        <a:lstStyle/>
        <a:p>
          <a:r>
            <a:rPr lang="en-US" b="1" dirty="0"/>
            <a:t>Manufacturer</a:t>
          </a:r>
          <a:endParaRPr lang="en-IN" b="1" dirty="0"/>
        </a:p>
      </dgm:t>
    </dgm:pt>
    <dgm:pt modelId="{8F2327CF-A838-4F3B-BFE7-261267A7044A}" type="parTrans" cxnId="{ED9E1200-DABA-49E3-A2F7-A2804DB54456}">
      <dgm:prSet/>
      <dgm:spPr/>
      <dgm:t>
        <a:bodyPr/>
        <a:lstStyle/>
        <a:p>
          <a:endParaRPr lang="en-IN"/>
        </a:p>
      </dgm:t>
    </dgm:pt>
    <dgm:pt modelId="{EA06163C-7F5F-4988-AF25-E752F22F6366}" type="sibTrans" cxnId="{ED9E1200-DABA-49E3-A2F7-A2804DB54456}">
      <dgm:prSet/>
      <dgm:spPr/>
      <dgm:t>
        <a:bodyPr/>
        <a:lstStyle/>
        <a:p>
          <a:endParaRPr lang="en-IN"/>
        </a:p>
      </dgm:t>
    </dgm:pt>
    <dgm:pt modelId="{A1BA3407-933C-425B-992B-5417AE104D71}">
      <dgm:prSet phldrT="[Text]"/>
      <dgm:spPr/>
      <dgm:t>
        <a:bodyPr/>
        <a:lstStyle/>
        <a:p>
          <a:r>
            <a:rPr lang="en-US" dirty="0"/>
            <a:t>Product specification</a:t>
          </a:r>
          <a:endParaRPr lang="en-IN" dirty="0"/>
        </a:p>
      </dgm:t>
    </dgm:pt>
    <dgm:pt modelId="{94E65DD6-124E-496D-9450-67E24541EFC9}" type="parTrans" cxnId="{B160BFF2-11CA-4286-A89A-5DED8CF48012}">
      <dgm:prSet/>
      <dgm:spPr/>
      <dgm:t>
        <a:bodyPr/>
        <a:lstStyle/>
        <a:p>
          <a:endParaRPr lang="en-IN"/>
        </a:p>
      </dgm:t>
    </dgm:pt>
    <dgm:pt modelId="{5FC20197-00A1-4A5E-8EF5-8F73FC7AE7E1}" type="sibTrans" cxnId="{B160BFF2-11CA-4286-A89A-5DED8CF48012}">
      <dgm:prSet/>
      <dgm:spPr/>
      <dgm:t>
        <a:bodyPr/>
        <a:lstStyle/>
        <a:p>
          <a:endParaRPr lang="en-IN"/>
        </a:p>
      </dgm:t>
    </dgm:pt>
    <dgm:pt modelId="{3A1BAE10-C1CB-4314-A401-3675149401F1}">
      <dgm:prSet phldrT="[Text]"/>
      <dgm:spPr/>
      <dgm:t>
        <a:bodyPr/>
        <a:lstStyle/>
        <a:p>
          <a:r>
            <a:rPr lang="en-US" b="1" dirty="0"/>
            <a:t>Distributor</a:t>
          </a:r>
          <a:endParaRPr lang="en-IN" b="1" dirty="0"/>
        </a:p>
      </dgm:t>
    </dgm:pt>
    <dgm:pt modelId="{4E06FA01-910D-424F-812A-795ADE4F3CBB}" type="parTrans" cxnId="{608FEDAE-5B22-448F-8F46-6FE20A041595}">
      <dgm:prSet/>
      <dgm:spPr/>
      <dgm:t>
        <a:bodyPr/>
        <a:lstStyle/>
        <a:p>
          <a:endParaRPr lang="en-IN"/>
        </a:p>
      </dgm:t>
    </dgm:pt>
    <dgm:pt modelId="{766BD9A5-F4B4-4D77-8D51-D95BF2243A92}" type="sibTrans" cxnId="{608FEDAE-5B22-448F-8F46-6FE20A041595}">
      <dgm:prSet/>
      <dgm:spPr/>
      <dgm:t>
        <a:bodyPr/>
        <a:lstStyle/>
        <a:p>
          <a:endParaRPr lang="en-IN"/>
        </a:p>
      </dgm:t>
    </dgm:pt>
    <dgm:pt modelId="{D3490970-DFC1-4A94-BACE-618FFDEC4BDA}">
      <dgm:prSet phldrT="[Text]"/>
      <dgm:spPr/>
      <dgm:t>
        <a:bodyPr/>
        <a:lstStyle/>
        <a:p>
          <a:r>
            <a:rPr lang="en-US" dirty="0"/>
            <a:t>Order Submission</a:t>
          </a:r>
          <a:endParaRPr lang="en-IN" dirty="0"/>
        </a:p>
      </dgm:t>
    </dgm:pt>
    <dgm:pt modelId="{933650EB-B393-4FDC-B885-A1A800E31042}" type="parTrans" cxnId="{62579765-4F52-45FC-BACF-9592138C6A83}">
      <dgm:prSet/>
      <dgm:spPr/>
      <dgm:t>
        <a:bodyPr/>
        <a:lstStyle/>
        <a:p>
          <a:endParaRPr lang="en-IN"/>
        </a:p>
      </dgm:t>
    </dgm:pt>
    <dgm:pt modelId="{1582F9AF-D1E5-4107-BFD1-8F411350EB33}" type="sibTrans" cxnId="{62579765-4F52-45FC-BACF-9592138C6A83}">
      <dgm:prSet/>
      <dgm:spPr/>
      <dgm:t>
        <a:bodyPr/>
        <a:lstStyle/>
        <a:p>
          <a:endParaRPr lang="en-IN"/>
        </a:p>
      </dgm:t>
    </dgm:pt>
    <dgm:pt modelId="{5264268B-F486-4E25-82DE-1D1A0C978229}">
      <dgm:prSet phldrT="[Text]"/>
      <dgm:spPr/>
      <dgm:t>
        <a:bodyPr/>
        <a:lstStyle/>
        <a:p>
          <a:r>
            <a:rPr lang="en-US" dirty="0"/>
            <a:t>Order Number</a:t>
          </a:r>
          <a:endParaRPr lang="en-IN" dirty="0"/>
        </a:p>
      </dgm:t>
    </dgm:pt>
    <dgm:pt modelId="{F135FEBC-C0E0-4B55-93AB-15956FBF1A44}" type="parTrans" cxnId="{8BFD94B3-D997-497F-9D9C-5D47C07A0566}">
      <dgm:prSet/>
      <dgm:spPr/>
      <dgm:t>
        <a:bodyPr/>
        <a:lstStyle/>
        <a:p>
          <a:endParaRPr lang="en-IN"/>
        </a:p>
      </dgm:t>
    </dgm:pt>
    <dgm:pt modelId="{8B848816-5F84-4B2E-9B1A-A9C30634F136}" type="sibTrans" cxnId="{8BFD94B3-D997-497F-9D9C-5D47C07A0566}">
      <dgm:prSet/>
      <dgm:spPr/>
      <dgm:t>
        <a:bodyPr/>
        <a:lstStyle/>
        <a:p>
          <a:endParaRPr lang="en-IN"/>
        </a:p>
      </dgm:t>
    </dgm:pt>
    <dgm:pt modelId="{0DD67305-DB4C-4A1C-908A-505357D4BBEE}">
      <dgm:prSet phldrT="[Text]"/>
      <dgm:spPr/>
      <dgm:t>
        <a:bodyPr/>
        <a:lstStyle/>
        <a:p>
          <a:r>
            <a:rPr lang="en-US" b="1" dirty="0"/>
            <a:t>Manufacturer</a:t>
          </a:r>
          <a:endParaRPr lang="en-IN" b="1" dirty="0"/>
        </a:p>
      </dgm:t>
    </dgm:pt>
    <dgm:pt modelId="{0CFC08E5-9AB9-433D-953F-1A07410DADD6}" type="parTrans" cxnId="{F7CFCC42-F095-41EE-A281-FF3EF984C525}">
      <dgm:prSet/>
      <dgm:spPr/>
      <dgm:t>
        <a:bodyPr/>
        <a:lstStyle/>
        <a:p>
          <a:endParaRPr lang="en-IN"/>
        </a:p>
      </dgm:t>
    </dgm:pt>
    <dgm:pt modelId="{8AA653D0-C079-4FFF-A260-DD88637F8EB2}" type="sibTrans" cxnId="{F7CFCC42-F095-41EE-A281-FF3EF984C525}">
      <dgm:prSet/>
      <dgm:spPr/>
      <dgm:t>
        <a:bodyPr/>
        <a:lstStyle/>
        <a:p>
          <a:endParaRPr lang="en-IN"/>
        </a:p>
      </dgm:t>
    </dgm:pt>
    <dgm:pt modelId="{64E47ED7-CEB4-4CF7-B887-29BD6658B3F6}">
      <dgm:prSet phldrT="[Text]"/>
      <dgm:spPr/>
      <dgm:t>
        <a:bodyPr/>
        <a:lstStyle/>
        <a:p>
          <a:r>
            <a:rPr lang="en-US" dirty="0"/>
            <a:t>Order Confirmation</a:t>
          </a:r>
          <a:endParaRPr lang="en-IN" dirty="0"/>
        </a:p>
      </dgm:t>
    </dgm:pt>
    <dgm:pt modelId="{FDF62F0A-118D-4099-9F27-398580869FF0}" type="parTrans" cxnId="{133E5D9D-8F6B-43B2-9786-F6EADE30F248}">
      <dgm:prSet/>
      <dgm:spPr/>
      <dgm:t>
        <a:bodyPr/>
        <a:lstStyle/>
        <a:p>
          <a:endParaRPr lang="en-IN"/>
        </a:p>
      </dgm:t>
    </dgm:pt>
    <dgm:pt modelId="{036391C6-69F4-42FB-9E1D-4B445E523A32}" type="sibTrans" cxnId="{133E5D9D-8F6B-43B2-9786-F6EADE30F248}">
      <dgm:prSet/>
      <dgm:spPr/>
      <dgm:t>
        <a:bodyPr/>
        <a:lstStyle/>
        <a:p>
          <a:endParaRPr lang="en-IN"/>
        </a:p>
      </dgm:t>
    </dgm:pt>
    <dgm:pt modelId="{5D13BA90-DE3C-4E41-8D84-87D2D685BB73}">
      <dgm:prSet phldrT="[Text]"/>
      <dgm:spPr/>
      <dgm:t>
        <a:bodyPr/>
        <a:lstStyle/>
        <a:p>
          <a:r>
            <a:rPr lang="en-US" dirty="0"/>
            <a:t>Invoice Generation</a:t>
          </a:r>
          <a:endParaRPr lang="en-IN" dirty="0"/>
        </a:p>
      </dgm:t>
    </dgm:pt>
    <dgm:pt modelId="{F604DC4F-033E-4469-A5FF-8B6F4BF9F7D8}" type="parTrans" cxnId="{59FB345F-9F5A-4243-BBFF-35B232690B8C}">
      <dgm:prSet/>
      <dgm:spPr/>
      <dgm:t>
        <a:bodyPr/>
        <a:lstStyle/>
        <a:p>
          <a:endParaRPr lang="en-IN"/>
        </a:p>
      </dgm:t>
    </dgm:pt>
    <dgm:pt modelId="{C4B3D8C1-B260-43BF-AFA0-BDE66AF29F94}" type="sibTrans" cxnId="{59FB345F-9F5A-4243-BBFF-35B232690B8C}">
      <dgm:prSet/>
      <dgm:spPr/>
      <dgm:t>
        <a:bodyPr/>
        <a:lstStyle/>
        <a:p>
          <a:endParaRPr lang="en-IN"/>
        </a:p>
      </dgm:t>
    </dgm:pt>
    <dgm:pt modelId="{21BA6748-4CBC-40FD-9C7E-316D50590B55}">
      <dgm:prSet phldrT="[Text]"/>
      <dgm:spPr/>
      <dgm:t>
        <a:bodyPr/>
        <a:lstStyle/>
        <a:p>
          <a:r>
            <a:rPr lang="en-US" dirty="0"/>
            <a:t>Batch number</a:t>
          </a:r>
          <a:endParaRPr lang="en-IN" dirty="0"/>
        </a:p>
      </dgm:t>
    </dgm:pt>
    <dgm:pt modelId="{7E33D3BD-B70E-48DE-BBA0-DFBD9E79CE7B}" type="parTrans" cxnId="{94320E30-B885-43A4-9348-C353E7E66528}">
      <dgm:prSet/>
      <dgm:spPr/>
      <dgm:t>
        <a:bodyPr/>
        <a:lstStyle/>
        <a:p>
          <a:endParaRPr lang="en-IN"/>
        </a:p>
      </dgm:t>
    </dgm:pt>
    <dgm:pt modelId="{550BFEAF-3493-4A45-8D68-5CCD5ECD2007}" type="sibTrans" cxnId="{94320E30-B885-43A4-9348-C353E7E66528}">
      <dgm:prSet/>
      <dgm:spPr/>
      <dgm:t>
        <a:bodyPr/>
        <a:lstStyle/>
        <a:p>
          <a:endParaRPr lang="en-IN"/>
        </a:p>
      </dgm:t>
    </dgm:pt>
    <dgm:pt modelId="{B8A705D4-7327-4D05-ACA2-F56245F8D4C9}">
      <dgm:prSet phldrT="[Text]"/>
      <dgm:spPr/>
      <dgm:t>
        <a:bodyPr/>
        <a:lstStyle/>
        <a:p>
          <a:r>
            <a:rPr lang="en-US" dirty="0"/>
            <a:t>Certificate of origin</a:t>
          </a:r>
          <a:endParaRPr lang="en-IN" dirty="0"/>
        </a:p>
      </dgm:t>
    </dgm:pt>
    <dgm:pt modelId="{015FE818-B788-46D5-8B06-92C3CD0D935C}" type="parTrans" cxnId="{81AB9CEA-2423-473A-A227-36DF3BA33633}">
      <dgm:prSet/>
      <dgm:spPr/>
      <dgm:t>
        <a:bodyPr/>
        <a:lstStyle/>
        <a:p>
          <a:endParaRPr lang="en-IN"/>
        </a:p>
      </dgm:t>
    </dgm:pt>
    <dgm:pt modelId="{F6C52484-9E8F-429D-9775-C8B5E8532F20}" type="sibTrans" cxnId="{81AB9CEA-2423-473A-A227-36DF3BA33633}">
      <dgm:prSet/>
      <dgm:spPr/>
      <dgm:t>
        <a:bodyPr/>
        <a:lstStyle/>
        <a:p>
          <a:endParaRPr lang="en-IN"/>
        </a:p>
      </dgm:t>
    </dgm:pt>
    <dgm:pt modelId="{34A6AED3-7CB4-4821-A4BA-830DD3B2B09B}">
      <dgm:prSet phldrT="[Text]"/>
      <dgm:spPr/>
      <dgm:t>
        <a:bodyPr/>
        <a:lstStyle/>
        <a:p>
          <a:r>
            <a:rPr lang="en-US" dirty="0"/>
            <a:t>Payment Information</a:t>
          </a:r>
          <a:endParaRPr lang="en-IN" dirty="0"/>
        </a:p>
      </dgm:t>
    </dgm:pt>
    <dgm:pt modelId="{2018A1C5-7BE1-4C65-A81A-6FE5D7EDAFFB}" type="parTrans" cxnId="{408529FC-8947-406A-BB42-267D6BCEE50D}">
      <dgm:prSet/>
      <dgm:spPr/>
      <dgm:t>
        <a:bodyPr/>
        <a:lstStyle/>
        <a:p>
          <a:endParaRPr lang="en-IN"/>
        </a:p>
      </dgm:t>
    </dgm:pt>
    <dgm:pt modelId="{DF570007-8B74-4744-ABBA-D812FBCBEBD1}" type="sibTrans" cxnId="{408529FC-8947-406A-BB42-267D6BCEE50D}">
      <dgm:prSet/>
      <dgm:spPr/>
      <dgm:t>
        <a:bodyPr/>
        <a:lstStyle/>
        <a:p>
          <a:endParaRPr lang="en-IN"/>
        </a:p>
      </dgm:t>
    </dgm:pt>
    <dgm:pt modelId="{520385FB-3326-412D-8F28-C543D4240DEC}" type="pres">
      <dgm:prSet presAssocID="{762779B0-3A46-460D-89A3-EA7E34BCEEFF}" presName="Name0" presStyleCnt="0">
        <dgm:presLayoutVars>
          <dgm:dir/>
          <dgm:resizeHandles val="exact"/>
        </dgm:presLayoutVars>
      </dgm:prSet>
      <dgm:spPr/>
    </dgm:pt>
    <dgm:pt modelId="{2E94385E-ABD9-4156-AD6D-2CCF3FF4A03A}" type="pres">
      <dgm:prSet presAssocID="{9D0E8C9F-0B39-4AF6-90B6-25F23F42F535}" presName="composite" presStyleCnt="0"/>
      <dgm:spPr/>
    </dgm:pt>
    <dgm:pt modelId="{AFD47BE6-AC54-4408-8F9B-38833DDFF3AD}" type="pres">
      <dgm:prSet presAssocID="{9D0E8C9F-0B39-4AF6-90B6-25F23F42F535}" presName="imagSh" presStyleLbl="b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Factory outline"/>
        </a:ext>
      </dgm:extLst>
    </dgm:pt>
    <dgm:pt modelId="{9EFF59BE-DDF1-4312-8B2A-3D2D611BB694}" type="pres">
      <dgm:prSet presAssocID="{9D0E8C9F-0B39-4AF6-90B6-25F23F42F535}" presName="txNode" presStyleLbl="node1" presStyleIdx="0" presStyleCnt="3">
        <dgm:presLayoutVars>
          <dgm:bulletEnabled val="1"/>
        </dgm:presLayoutVars>
      </dgm:prSet>
      <dgm:spPr/>
    </dgm:pt>
    <dgm:pt modelId="{2852C4B5-2F69-4CE8-8BB0-FC38BC744566}" type="pres">
      <dgm:prSet presAssocID="{EA06163C-7F5F-4988-AF25-E752F22F6366}" presName="sibTrans" presStyleLbl="sibTrans2D1" presStyleIdx="0" presStyleCnt="2"/>
      <dgm:spPr/>
    </dgm:pt>
    <dgm:pt modelId="{07C76A4D-0553-4F05-B0CF-FAFB36D2DE4E}" type="pres">
      <dgm:prSet presAssocID="{EA06163C-7F5F-4988-AF25-E752F22F6366}" presName="connTx" presStyleLbl="sibTrans2D1" presStyleIdx="0" presStyleCnt="2"/>
      <dgm:spPr/>
    </dgm:pt>
    <dgm:pt modelId="{DE108447-0210-4E16-BB6B-94DC7CB62997}" type="pres">
      <dgm:prSet presAssocID="{3A1BAE10-C1CB-4314-A401-3675149401F1}" presName="composite" presStyleCnt="0"/>
      <dgm:spPr/>
    </dgm:pt>
    <dgm:pt modelId="{D3688B7C-AA30-47BE-80B3-9613D7F46961}" type="pres">
      <dgm:prSet presAssocID="{3A1BAE10-C1CB-4314-A401-3675149401F1}" presName="imagSh" presStyleLbl="b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hare outline"/>
        </a:ext>
      </dgm:extLst>
    </dgm:pt>
    <dgm:pt modelId="{259C5A48-F6D4-4823-97DF-EA1E810B446C}" type="pres">
      <dgm:prSet presAssocID="{3A1BAE10-C1CB-4314-A401-3675149401F1}" presName="txNode" presStyleLbl="node1" presStyleIdx="1" presStyleCnt="3">
        <dgm:presLayoutVars>
          <dgm:bulletEnabled val="1"/>
        </dgm:presLayoutVars>
      </dgm:prSet>
      <dgm:spPr/>
    </dgm:pt>
    <dgm:pt modelId="{E054114F-D509-4C61-B297-49282CAF709C}" type="pres">
      <dgm:prSet presAssocID="{766BD9A5-F4B4-4D77-8D51-D95BF2243A92}" presName="sibTrans" presStyleLbl="sibTrans2D1" presStyleIdx="1" presStyleCnt="2"/>
      <dgm:spPr/>
    </dgm:pt>
    <dgm:pt modelId="{2A1AE9ED-F192-4FE7-BF7F-B7FE160579E7}" type="pres">
      <dgm:prSet presAssocID="{766BD9A5-F4B4-4D77-8D51-D95BF2243A92}" presName="connTx" presStyleLbl="sibTrans2D1" presStyleIdx="1" presStyleCnt="2"/>
      <dgm:spPr/>
    </dgm:pt>
    <dgm:pt modelId="{886C8719-6A77-4705-B83E-E9FABA2955EE}" type="pres">
      <dgm:prSet presAssocID="{0DD67305-DB4C-4A1C-908A-505357D4BBEE}" presName="composite" presStyleCnt="0"/>
      <dgm:spPr/>
    </dgm:pt>
    <dgm:pt modelId="{DE9ECBFC-C437-4613-951C-8C40558F9BEC}" type="pres">
      <dgm:prSet presAssocID="{0DD67305-DB4C-4A1C-908A-505357D4BBEE}" presName="imagSh" presStyleLbl="b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actory outline"/>
        </a:ext>
      </dgm:extLst>
    </dgm:pt>
    <dgm:pt modelId="{D868320B-D8F3-4696-B7D2-9CD41A2E95F2}" type="pres">
      <dgm:prSet presAssocID="{0DD67305-DB4C-4A1C-908A-505357D4BBEE}" presName="txNode" presStyleLbl="node1" presStyleIdx="2" presStyleCnt="3">
        <dgm:presLayoutVars>
          <dgm:bulletEnabled val="1"/>
        </dgm:presLayoutVars>
      </dgm:prSet>
      <dgm:spPr/>
    </dgm:pt>
  </dgm:ptLst>
  <dgm:cxnLst>
    <dgm:cxn modelId="{ED9E1200-DABA-49E3-A2F7-A2804DB54456}" srcId="{762779B0-3A46-460D-89A3-EA7E34BCEEFF}" destId="{9D0E8C9F-0B39-4AF6-90B6-25F23F42F535}" srcOrd="0" destOrd="0" parTransId="{8F2327CF-A838-4F3B-BFE7-261267A7044A}" sibTransId="{EA06163C-7F5F-4988-AF25-E752F22F6366}"/>
    <dgm:cxn modelId="{CDDDBA02-A2E3-4013-823E-98BF093505A6}" type="presOf" srcId="{5264268B-F486-4E25-82DE-1D1A0C978229}" destId="{259C5A48-F6D4-4823-97DF-EA1E810B446C}" srcOrd="0" destOrd="2" presId="urn:microsoft.com/office/officeart/2005/8/layout/hProcess10"/>
    <dgm:cxn modelId="{5B4ABF05-43D0-426D-8DAA-BE876C9C83EA}" type="presOf" srcId="{9D0E8C9F-0B39-4AF6-90B6-25F23F42F535}" destId="{9EFF59BE-DDF1-4312-8B2A-3D2D611BB694}" srcOrd="0" destOrd="0" presId="urn:microsoft.com/office/officeart/2005/8/layout/hProcess10"/>
    <dgm:cxn modelId="{13ADC113-6F0C-49FD-92F5-807BBD529CDE}" type="presOf" srcId="{0DD67305-DB4C-4A1C-908A-505357D4BBEE}" destId="{D868320B-D8F3-4696-B7D2-9CD41A2E95F2}" srcOrd="0" destOrd="0" presId="urn:microsoft.com/office/officeart/2005/8/layout/hProcess10"/>
    <dgm:cxn modelId="{A92FED16-8BBF-4CC3-8447-33F37B38CB62}" type="presOf" srcId="{3A1BAE10-C1CB-4314-A401-3675149401F1}" destId="{259C5A48-F6D4-4823-97DF-EA1E810B446C}" srcOrd="0" destOrd="0" presId="urn:microsoft.com/office/officeart/2005/8/layout/hProcess10"/>
    <dgm:cxn modelId="{94320E30-B885-43A4-9348-C353E7E66528}" srcId="{9D0E8C9F-0B39-4AF6-90B6-25F23F42F535}" destId="{21BA6748-4CBC-40FD-9C7E-316D50590B55}" srcOrd="1" destOrd="0" parTransId="{7E33D3BD-B70E-48DE-BBA0-DFBD9E79CE7B}" sibTransId="{550BFEAF-3493-4A45-8D68-5CCD5ECD2007}"/>
    <dgm:cxn modelId="{C103B93F-E2D1-4E28-AC6C-3F4B869F2336}" type="presOf" srcId="{EA06163C-7F5F-4988-AF25-E752F22F6366}" destId="{2852C4B5-2F69-4CE8-8BB0-FC38BC744566}" srcOrd="0" destOrd="0" presId="urn:microsoft.com/office/officeart/2005/8/layout/hProcess10"/>
    <dgm:cxn modelId="{7BC1275D-AFCC-4283-AE50-EF5D0268E098}" type="presOf" srcId="{64E47ED7-CEB4-4CF7-B887-29BD6658B3F6}" destId="{D868320B-D8F3-4696-B7D2-9CD41A2E95F2}" srcOrd="0" destOrd="1" presId="urn:microsoft.com/office/officeart/2005/8/layout/hProcess10"/>
    <dgm:cxn modelId="{59FB345F-9F5A-4243-BBFF-35B232690B8C}" srcId="{0DD67305-DB4C-4A1C-908A-505357D4BBEE}" destId="{5D13BA90-DE3C-4E41-8D84-87D2D685BB73}" srcOrd="1" destOrd="0" parTransId="{F604DC4F-033E-4469-A5FF-8B6F4BF9F7D8}" sibTransId="{C4B3D8C1-B260-43BF-AFA0-BDE66AF29F94}"/>
    <dgm:cxn modelId="{F7CFCC42-F095-41EE-A281-FF3EF984C525}" srcId="{762779B0-3A46-460D-89A3-EA7E34BCEEFF}" destId="{0DD67305-DB4C-4A1C-908A-505357D4BBEE}" srcOrd="2" destOrd="0" parTransId="{0CFC08E5-9AB9-433D-953F-1A07410DADD6}" sibTransId="{8AA653D0-C079-4FFF-A260-DD88637F8EB2}"/>
    <dgm:cxn modelId="{A3CE0243-D4E8-4F61-8E2E-5D2D5DB892D3}" type="presOf" srcId="{EA06163C-7F5F-4988-AF25-E752F22F6366}" destId="{07C76A4D-0553-4F05-B0CF-FAFB36D2DE4E}" srcOrd="1" destOrd="0" presId="urn:microsoft.com/office/officeart/2005/8/layout/hProcess10"/>
    <dgm:cxn modelId="{62579765-4F52-45FC-BACF-9592138C6A83}" srcId="{3A1BAE10-C1CB-4314-A401-3675149401F1}" destId="{D3490970-DFC1-4A94-BACE-618FFDEC4BDA}" srcOrd="0" destOrd="0" parTransId="{933650EB-B393-4FDC-B885-A1A800E31042}" sibTransId="{1582F9AF-D1E5-4107-BFD1-8F411350EB33}"/>
    <dgm:cxn modelId="{8D64776E-3F2A-44CC-AA6B-9E463A7C5C5C}" type="presOf" srcId="{34A6AED3-7CB4-4821-A4BA-830DD3B2B09B}" destId="{259C5A48-F6D4-4823-97DF-EA1E810B446C}" srcOrd="0" destOrd="3" presId="urn:microsoft.com/office/officeart/2005/8/layout/hProcess10"/>
    <dgm:cxn modelId="{7243CC87-35B5-49FB-B8C9-0B4376142063}" type="presOf" srcId="{766BD9A5-F4B4-4D77-8D51-D95BF2243A92}" destId="{2A1AE9ED-F192-4FE7-BF7F-B7FE160579E7}" srcOrd="1" destOrd="0" presId="urn:microsoft.com/office/officeart/2005/8/layout/hProcess10"/>
    <dgm:cxn modelId="{133E5D9D-8F6B-43B2-9786-F6EADE30F248}" srcId="{0DD67305-DB4C-4A1C-908A-505357D4BBEE}" destId="{64E47ED7-CEB4-4CF7-B887-29BD6658B3F6}" srcOrd="0" destOrd="0" parTransId="{FDF62F0A-118D-4099-9F27-398580869FF0}" sibTransId="{036391C6-69F4-42FB-9E1D-4B445E523A32}"/>
    <dgm:cxn modelId="{638F43A2-84D9-4B84-9268-6D0F50690937}" type="presOf" srcId="{21BA6748-4CBC-40FD-9C7E-316D50590B55}" destId="{9EFF59BE-DDF1-4312-8B2A-3D2D611BB694}" srcOrd="0" destOrd="2" presId="urn:microsoft.com/office/officeart/2005/8/layout/hProcess10"/>
    <dgm:cxn modelId="{F3BDDCAB-5D49-47B8-B21E-09B43E28D6E9}" type="presOf" srcId="{762779B0-3A46-460D-89A3-EA7E34BCEEFF}" destId="{520385FB-3326-412D-8F28-C543D4240DEC}" srcOrd="0" destOrd="0" presId="urn:microsoft.com/office/officeart/2005/8/layout/hProcess10"/>
    <dgm:cxn modelId="{608FEDAE-5B22-448F-8F46-6FE20A041595}" srcId="{762779B0-3A46-460D-89A3-EA7E34BCEEFF}" destId="{3A1BAE10-C1CB-4314-A401-3675149401F1}" srcOrd="1" destOrd="0" parTransId="{4E06FA01-910D-424F-812A-795ADE4F3CBB}" sibTransId="{766BD9A5-F4B4-4D77-8D51-D95BF2243A92}"/>
    <dgm:cxn modelId="{8BFD94B3-D997-497F-9D9C-5D47C07A0566}" srcId="{3A1BAE10-C1CB-4314-A401-3675149401F1}" destId="{5264268B-F486-4E25-82DE-1D1A0C978229}" srcOrd="1" destOrd="0" parTransId="{F135FEBC-C0E0-4B55-93AB-15956FBF1A44}" sibTransId="{8B848816-5F84-4B2E-9B1A-A9C30634F136}"/>
    <dgm:cxn modelId="{2A5385B8-8A3C-4537-B102-5437D6D97536}" type="presOf" srcId="{766BD9A5-F4B4-4D77-8D51-D95BF2243A92}" destId="{E054114F-D509-4C61-B297-49282CAF709C}" srcOrd="0" destOrd="0" presId="urn:microsoft.com/office/officeart/2005/8/layout/hProcess10"/>
    <dgm:cxn modelId="{3107D5BA-41CE-4714-B626-55370596CDB6}" type="presOf" srcId="{A1BA3407-933C-425B-992B-5417AE104D71}" destId="{9EFF59BE-DDF1-4312-8B2A-3D2D611BB694}" srcOrd="0" destOrd="1" presId="urn:microsoft.com/office/officeart/2005/8/layout/hProcess10"/>
    <dgm:cxn modelId="{213228D7-4EA1-40E1-9E91-10BF39CFEFA4}" type="presOf" srcId="{D3490970-DFC1-4A94-BACE-618FFDEC4BDA}" destId="{259C5A48-F6D4-4823-97DF-EA1E810B446C}" srcOrd="0" destOrd="1" presId="urn:microsoft.com/office/officeart/2005/8/layout/hProcess10"/>
    <dgm:cxn modelId="{92C9C5DC-03F0-47E1-B887-E31550838EA7}" type="presOf" srcId="{B8A705D4-7327-4D05-ACA2-F56245F8D4C9}" destId="{9EFF59BE-DDF1-4312-8B2A-3D2D611BB694}" srcOrd="0" destOrd="3" presId="urn:microsoft.com/office/officeart/2005/8/layout/hProcess10"/>
    <dgm:cxn modelId="{81AB9CEA-2423-473A-A227-36DF3BA33633}" srcId="{9D0E8C9F-0B39-4AF6-90B6-25F23F42F535}" destId="{B8A705D4-7327-4D05-ACA2-F56245F8D4C9}" srcOrd="2" destOrd="0" parTransId="{015FE818-B788-46D5-8B06-92C3CD0D935C}" sibTransId="{F6C52484-9E8F-429D-9775-C8B5E8532F20}"/>
    <dgm:cxn modelId="{FFAD41EC-1DF9-4785-AF3D-6A739E8E8CD6}" type="presOf" srcId="{5D13BA90-DE3C-4E41-8D84-87D2D685BB73}" destId="{D868320B-D8F3-4696-B7D2-9CD41A2E95F2}" srcOrd="0" destOrd="2" presId="urn:microsoft.com/office/officeart/2005/8/layout/hProcess10"/>
    <dgm:cxn modelId="{B160BFF2-11CA-4286-A89A-5DED8CF48012}" srcId="{9D0E8C9F-0B39-4AF6-90B6-25F23F42F535}" destId="{A1BA3407-933C-425B-992B-5417AE104D71}" srcOrd="0" destOrd="0" parTransId="{94E65DD6-124E-496D-9450-67E24541EFC9}" sibTransId="{5FC20197-00A1-4A5E-8EF5-8F73FC7AE7E1}"/>
    <dgm:cxn modelId="{408529FC-8947-406A-BB42-267D6BCEE50D}" srcId="{3A1BAE10-C1CB-4314-A401-3675149401F1}" destId="{34A6AED3-7CB4-4821-A4BA-830DD3B2B09B}" srcOrd="2" destOrd="0" parTransId="{2018A1C5-7BE1-4C65-A81A-6FE5D7EDAFFB}" sibTransId="{DF570007-8B74-4744-ABBA-D812FBCBEBD1}"/>
    <dgm:cxn modelId="{A44E6823-954C-40F1-B100-BD5B2736824D}" type="presParOf" srcId="{520385FB-3326-412D-8F28-C543D4240DEC}" destId="{2E94385E-ABD9-4156-AD6D-2CCF3FF4A03A}" srcOrd="0" destOrd="0" presId="urn:microsoft.com/office/officeart/2005/8/layout/hProcess10"/>
    <dgm:cxn modelId="{4CD129BF-510F-43FE-ACBB-C45BB54E6F95}" type="presParOf" srcId="{2E94385E-ABD9-4156-AD6D-2CCF3FF4A03A}" destId="{AFD47BE6-AC54-4408-8F9B-38833DDFF3AD}" srcOrd="0" destOrd="0" presId="urn:microsoft.com/office/officeart/2005/8/layout/hProcess10"/>
    <dgm:cxn modelId="{4B6A44F6-B711-430C-817D-37C313F7CCF0}" type="presParOf" srcId="{2E94385E-ABD9-4156-AD6D-2CCF3FF4A03A}" destId="{9EFF59BE-DDF1-4312-8B2A-3D2D611BB694}" srcOrd="1" destOrd="0" presId="urn:microsoft.com/office/officeart/2005/8/layout/hProcess10"/>
    <dgm:cxn modelId="{6C44FEFF-BA5A-4B03-839D-98772814229D}" type="presParOf" srcId="{520385FB-3326-412D-8F28-C543D4240DEC}" destId="{2852C4B5-2F69-4CE8-8BB0-FC38BC744566}" srcOrd="1" destOrd="0" presId="urn:microsoft.com/office/officeart/2005/8/layout/hProcess10"/>
    <dgm:cxn modelId="{6FFF72FD-0C20-45C3-99E0-098D34584043}" type="presParOf" srcId="{2852C4B5-2F69-4CE8-8BB0-FC38BC744566}" destId="{07C76A4D-0553-4F05-B0CF-FAFB36D2DE4E}" srcOrd="0" destOrd="0" presId="urn:microsoft.com/office/officeart/2005/8/layout/hProcess10"/>
    <dgm:cxn modelId="{F93B800A-946A-499C-A082-2D642EF8D6AA}" type="presParOf" srcId="{520385FB-3326-412D-8F28-C543D4240DEC}" destId="{DE108447-0210-4E16-BB6B-94DC7CB62997}" srcOrd="2" destOrd="0" presId="urn:microsoft.com/office/officeart/2005/8/layout/hProcess10"/>
    <dgm:cxn modelId="{FF2296D6-E8EC-487A-805B-DCE2C398F8C9}" type="presParOf" srcId="{DE108447-0210-4E16-BB6B-94DC7CB62997}" destId="{D3688B7C-AA30-47BE-80B3-9613D7F46961}" srcOrd="0" destOrd="0" presId="urn:microsoft.com/office/officeart/2005/8/layout/hProcess10"/>
    <dgm:cxn modelId="{91CFF758-C0FF-4580-B70A-58D670F9A380}" type="presParOf" srcId="{DE108447-0210-4E16-BB6B-94DC7CB62997}" destId="{259C5A48-F6D4-4823-97DF-EA1E810B446C}" srcOrd="1" destOrd="0" presId="urn:microsoft.com/office/officeart/2005/8/layout/hProcess10"/>
    <dgm:cxn modelId="{D8FD8BE5-4664-4F3B-890E-A6A656B80643}" type="presParOf" srcId="{520385FB-3326-412D-8F28-C543D4240DEC}" destId="{E054114F-D509-4C61-B297-49282CAF709C}" srcOrd="3" destOrd="0" presId="urn:microsoft.com/office/officeart/2005/8/layout/hProcess10"/>
    <dgm:cxn modelId="{0FFB3387-40DD-41F4-A66C-061770F5AF37}" type="presParOf" srcId="{E054114F-D509-4C61-B297-49282CAF709C}" destId="{2A1AE9ED-F192-4FE7-BF7F-B7FE160579E7}" srcOrd="0" destOrd="0" presId="urn:microsoft.com/office/officeart/2005/8/layout/hProcess10"/>
    <dgm:cxn modelId="{E88AA2D7-53B9-4A11-A906-22965B0F2BCE}" type="presParOf" srcId="{520385FB-3326-412D-8F28-C543D4240DEC}" destId="{886C8719-6A77-4705-B83E-E9FABA2955EE}" srcOrd="4" destOrd="0" presId="urn:microsoft.com/office/officeart/2005/8/layout/hProcess10"/>
    <dgm:cxn modelId="{32DAF9BE-C840-4862-B61C-88F26F5533C7}" type="presParOf" srcId="{886C8719-6A77-4705-B83E-E9FABA2955EE}" destId="{DE9ECBFC-C437-4613-951C-8C40558F9BEC}" srcOrd="0" destOrd="0" presId="urn:microsoft.com/office/officeart/2005/8/layout/hProcess10"/>
    <dgm:cxn modelId="{C1CAE0DF-671F-404E-A31E-C8AB5C4DD9E1}" type="presParOf" srcId="{886C8719-6A77-4705-B83E-E9FABA2955EE}" destId="{D868320B-D8F3-4696-B7D2-9CD41A2E95F2}"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2779B0-3A46-460D-89A3-EA7E34BCEEFF}" type="doc">
      <dgm:prSet loTypeId="urn:microsoft.com/office/officeart/2005/8/layout/hProcess10" loCatId="process" qsTypeId="urn:microsoft.com/office/officeart/2005/8/quickstyle/simple1" qsCatId="simple" csTypeId="urn:microsoft.com/office/officeart/2005/8/colors/colorful4" csCatId="colorful" phldr="1"/>
      <dgm:spPr/>
      <dgm:t>
        <a:bodyPr/>
        <a:lstStyle/>
        <a:p>
          <a:endParaRPr lang="en-IN"/>
        </a:p>
      </dgm:t>
    </dgm:pt>
    <dgm:pt modelId="{9D0E8C9F-0B39-4AF6-90B6-25F23F42F535}">
      <dgm:prSet phldrT="[Text]"/>
      <dgm:spPr/>
      <dgm:t>
        <a:bodyPr/>
        <a:lstStyle/>
        <a:p>
          <a:r>
            <a:rPr lang="en-US" b="1" dirty="0"/>
            <a:t>Transport</a:t>
          </a:r>
          <a:endParaRPr lang="en-IN" b="1" dirty="0"/>
        </a:p>
      </dgm:t>
    </dgm:pt>
    <dgm:pt modelId="{8F2327CF-A838-4F3B-BFE7-261267A7044A}" type="parTrans" cxnId="{ED9E1200-DABA-49E3-A2F7-A2804DB54456}">
      <dgm:prSet/>
      <dgm:spPr/>
      <dgm:t>
        <a:bodyPr/>
        <a:lstStyle/>
        <a:p>
          <a:endParaRPr lang="en-IN"/>
        </a:p>
      </dgm:t>
    </dgm:pt>
    <dgm:pt modelId="{EA06163C-7F5F-4988-AF25-E752F22F6366}" type="sibTrans" cxnId="{ED9E1200-DABA-49E3-A2F7-A2804DB54456}">
      <dgm:prSet/>
      <dgm:spPr/>
      <dgm:t>
        <a:bodyPr/>
        <a:lstStyle/>
        <a:p>
          <a:endParaRPr lang="en-IN"/>
        </a:p>
      </dgm:t>
    </dgm:pt>
    <dgm:pt modelId="{A1BA3407-933C-425B-992B-5417AE104D71}">
      <dgm:prSet phldrT="[Text]"/>
      <dgm:spPr/>
      <dgm:t>
        <a:bodyPr/>
        <a:lstStyle/>
        <a:p>
          <a:r>
            <a:rPr lang="en-US" dirty="0"/>
            <a:t>Shipment Date</a:t>
          </a:r>
          <a:endParaRPr lang="en-IN" dirty="0"/>
        </a:p>
      </dgm:t>
    </dgm:pt>
    <dgm:pt modelId="{94E65DD6-124E-496D-9450-67E24541EFC9}" type="parTrans" cxnId="{B160BFF2-11CA-4286-A89A-5DED8CF48012}">
      <dgm:prSet/>
      <dgm:spPr/>
      <dgm:t>
        <a:bodyPr/>
        <a:lstStyle/>
        <a:p>
          <a:endParaRPr lang="en-IN"/>
        </a:p>
      </dgm:t>
    </dgm:pt>
    <dgm:pt modelId="{5FC20197-00A1-4A5E-8EF5-8F73FC7AE7E1}" type="sibTrans" cxnId="{B160BFF2-11CA-4286-A89A-5DED8CF48012}">
      <dgm:prSet/>
      <dgm:spPr/>
      <dgm:t>
        <a:bodyPr/>
        <a:lstStyle/>
        <a:p>
          <a:endParaRPr lang="en-IN"/>
        </a:p>
      </dgm:t>
    </dgm:pt>
    <dgm:pt modelId="{3A1BAE10-C1CB-4314-A401-3675149401F1}">
      <dgm:prSet phldrT="[Text]"/>
      <dgm:spPr/>
      <dgm:t>
        <a:bodyPr/>
        <a:lstStyle/>
        <a:p>
          <a:r>
            <a:rPr lang="en-US" b="1" dirty="0"/>
            <a:t>Distributor</a:t>
          </a:r>
          <a:endParaRPr lang="en-IN" b="1" dirty="0"/>
        </a:p>
      </dgm:t>
    </dgm:pt>
    <dgm:pt modelId="{4E06FA01-910D-424F-812A-795ADE4F3CBB}" type="parTrans" cxnId="{608FEDAE-5B22-448F-8F46-6FE20A041595}">
      <dgm:prSet/>
      <dgm:spPr/>
      <dgm:t>
        <a:bodyPr/>
        <a:lstStyle/>
        <a:p>
          <a:endParaRPr lang="en-IN"/>
        </a:p>
      </dgm:t>
    </dgm:pt>
    <dgm:pt modelId="{766BD9A5-F4B4-4D77-8D51-D95BF2243A92}" type="sibTrans" cxnId="{608FEDAE-5B22-448F-8F46-6FE20A041595}">
      <dgm:prSet/>
      <dgm:spPr/>
      <dgm:t>
        <a:bodyPr/>
        <a:lstStyle/>
        <a:p>
          <a:endParaRPr lang="en-IN"/>
        </a:p>
      </dgm:t>
    </dgm:pt>
    <dgm:pt modelId="{D3490970-DFC1-4A94-BACE-618FFDEC4BDA}">
      <dgm:prSet phldrT="[Text]"/>
      <dgm:spPr/>
      <dgm:t>
        <a:bodyPr/>
        <a:lstStyle/>
        <a:p>
          <a:r>
            <a:rPr lang="en-US" dirty="0"/>
            <a:t>Receive shipment</a:t>
          </a:r>
          <a:endParaRPr lang="en-IN" dirty="0"/>
        </a:p>
      </dgm:t>
    </dgm:pt>
    <dgm:pt modelId="{933650EB-B393-4FDC-B885-A1A800E31042}" type="parTrans" cxnId="{62579765-4F52-45FC-BACF-9592138C6A83}">
      <dgm:prSet/>
      <dgm:spPr/>
      <dgm:t>
        <a:bodyPr/>
        <a:lstStyle/>
        <a:p>
          <a:endParaRPr lang="en-IN"/>
        </a:p>
      </dgm:t>
    </dgm:pt>
    <dgm:pt modelId="{1582F9AF-D1E5-4107-BFD1-8F411350EB33}" type="sibTrans" cxnId="{62579765-4F52-45FC-BACF-9592138C6A83}">
      <dgm:prSet/>
      <dgm:spPr/>
      <dgm:t>
        <a:bodyPr/>
        <a:lstStyle/>
        <a:p>
          <a:endParaRPr lang="en-IN"/>
        </a:p>
      </dgm:t>
    </dgm:pt>
    <dgm:pt modelId="{0DD67305-DB4C-4A1C-908A-505357D4BBEE}">
      <dgm:prSet phldrT="[Text]"/>
      <dgm:spPr/>
      <dgm:t>
        <a:bodyPr/>
        <a:lstStyle/>
        <a:p>
          <a:r>
            <a:rPr lang="en-US" b="1" dirty="0"/>
            <a:t>Retailer</a:t>
          </a:r>
          <a:endParaRPr lang="en-IN" b="1" dirty="0"/>
        </a:p>
      </dgm:t>
    </dgm:pt>
    <dgm:pt modelId="{0CFC08E5-9AB9-433D-953F-1A07410DADD6}" type="parTrans" cxnId="{F7CFCC42-F095-41EE-A281-FF3EF984C525}">
      <dgm:prSet/>
      <dgm:spPr/>
      <dgm:t>
        <a:bodyPr/>
        <a:lstStyle/>
        <a:p>
          <a:endParaRPr lang="en-IN"/>
        </a:p>
      </dgm:t>
    </dgm:pt>
    <dgm:pt modelId="{8AA653D0-C079-4FFF-A260-DD88637F8EB2}" type="sibTrans" cxnId="{F7CFCC42-F095-41EE-A281-FF3EF984C525}">
      <dgm:prSet/>
      <dgm:spPr/>
      <dgm:t>
        <a:bodyPr/>
        <a:lstStyle/>
        <a:p>
          <a:endParaRPr lang="en-IN"/>
        </a:p>
      </dgm:t>
    </dgm:pt>
    <dgm:pt modelId="{64E47ED7-CEB4-4CF7-B887-29BD6658B3F6}">
      <dgm:prSet phldrT="[Text]"/>
      <dgm:spPr/>
      <dgm:t>
        <a:bodyPr/>
        <a:lstStyle/>
        <a:p>
          <a:r>
            <a:rPr lang="en-US" dirty="0"/>
            <a:t>Activate SIM</a:t>
          </a:r>
          <a:endParaRPr lang="en-IN" dirty="0"/>
        </a:p>
      </dgm:t>
    </dgm:pt>
    <dgm:pt modelId="{FDF62F0A-118D-4099-9F27-398580869FF0}" type="parTrans" cxnId="{133E5D9D-8F6B-43B2-9786-F6EADE30F248}">
      <dgm:prSet/>
      <dgm:spPr/>
      <dgm:t>
        <a:bodyPr/>
        <a:lstStyle/>
        <a:p>
          <a:endParaRPr lang="en-IN"/>
        </a:p>
      </dgm:t>
    </dgm:pt>
    <dgm:pt modelId="{036391C6-69F4-42FB-9E1D-4B445E523A32}" type="sibTrans" cxnId="{133E5D9D-8F6B-43B2-9786-F6EADE30F248}">
      <dgm:prSet/>
      <dgm:spPr/>
      <dgm:t>
        <a:bodyPr/>
        <a:lstStyle/>
        <a:p>
          <a:endParaRPr lang="en-IN"/>
        </a:p>
      </dgm:t>
    </dgm:pt>
    <dgm:pt modelId="{5D13BA90-DE3C-4E41-8D84-87D2D685BB73}">
      <dgm:prSet phldrT="[Text]"/>
      <dgm:spPr/>
      <dgm:t>
        <a:bodyPr/>
        <a:lstStyle/>
        <a:p>
          <a:r>
            <a:rPr lang="en-US" dirty="0"/>
            <a:t>Attach sell info</a:t>
          </a:r>
          <a:endParaRPr lang="en-IN" dirty="0"/>
        </a:p>
      </dgm:t>
    </dgm:pt>
    <dgm:pt modelId="{F604DC4F-033E-4469-A5FF-8B6F4BF9F7D8}" type="parTrans" cxnId="{59FB345F-9F5A-4243-BBFF-35B232690B8C}">
      <dgm:prSet/>
      <dgm:spPr/>
      <dgm:t>
        <a:bodyPr/>
        <a:lstStyle/>
        <a:p>
          <a:endParaRPr lang="en-IN"/>
        </a:p>
      </dgm:t>
    </dgm:pt>
    <dgm:pt modelId="{C4B3D8C1-B260-43BF-AFA0-BDE66AF29F94}" type="sibTrans" cxnId="{59FB345F-9F5A-4243-BBFF-35B232690B8C}">
      <dgm:prSet/>
      <dgm:spPr/>
      <dgm:t>
        <a:bodyPr/>
        <a:lstStyle/>
        <a:p>
          <a:endParaRPr lang="en-IN"/>
        </a:p>
      </dgm:t>
    </dgm:pt>
    <dgm:pt modelId="{ED5A11B3-0FA6-48CD-ACB2-C109D1479731}">
      <dgm:prSet/>
      <dgm:spPr/>
      <dgm:t>
        <a:bodyPr/>
        <a:lstStyle/>
        <a:p>
          <a:r>
            <a:rPr lang="en-US"/>
            <a:t>Shipping ID</a:t>
          </a:r>
          <a:endParaRPr lang="en-IN" dirty="0"/>
        </a:p>
      </dgm:t>
    </dgm:pt>
    <dgm:pt modelId="{A09FEDC6-0E5B-4E49-A36A-B33FEB675212}" type="parTrans" cxnId="{0A6E4D9D-31C9-4FD7-893F-3C9267184730}">
      <dgm:prSet/>
      <dgm:spPr/>
      <dgm:t>
        <a:bodyPr/>
        <a:lstStyle/>
        <a:p>
          <a:endParaRPr lang="en-IN"/>
        </a:p>
      </dgm:t>
    </dgm:pt>
    <dgm:pt modelId="{4EF66B39-AD39-44BF-86AD-D1AC4E98B26A}" type="sibTrans" cxnId="{0A6E4D9D-31C9-4FD7-893F-3C9267184730}">
      <dgm:prSet/>
      <dgm:spPr/>
      <dgm:t>
        <a:bodyPr/>
        <a:lstStyle/>
        <a:p>
          <a:endParaRPr lang="en-IN"/>
        </a:p>
      </dgm:t>
    </dgm:pt>
    <dgm:pt modelId="{634C484B-752D-4E11-8164-C5A869B197E9}">
      <dgm:prSet/>
      <dgm:spPr/>
      <dgm:t>
        <a:bodyPr/>
        <a:lstStyle/>
        <a:p>
          <a:r>
            <a:rPr lang="en-US"/>
            <a:t>Shipping Status</a:t>
          </a:r>
          <a:endParaRPr lang="en-IN" dirty="0"/>
        </a:p>
      </dgm:t>
    </dgm:pt>
    <dgm:pt modelId="{8597E4C9-0871-4B05-9944-1C60B9DFF61D}" type="parTrans" cxnId="{7EEEBF41-0944-4EF7-8351-43B9B40558F3}">
      <dgm:prSet/>
      <dgm:spPr/>
      <dgm:t>
        <a:bodyPr/>
        <a:lstStyle/>
        <a:p>
          <a:endParaRPr lang="en-IN"/>
        </a:p>
      </dgm:t>
    </dgm:pt>
    <dgm:pt modelId="{09E05F25-7C53-4C59-94D3-151AF4730807}" type="sibTrans" cxnId="{7EEEBF41-0944-4EF7-8351-43B9B40558F3}">
      <dgm:prSet/>
      <dgm:spPr/>
      <dgm:t>
        <a:bodyPr/>
        <a:lstStyle/>
        <a:p>
          <a:endParaRPr lang="en-IN"/>
        </a:p>
      </dgm:t>
    </dgm:pt>
    <dgm:pt modelId="{63CE8FC4-741A-4143-ABF3-F109D2C5F02A}">
      <dgm:prSet/>
      <dgm:spPr/>
      <dgm:t>
        <a:bodyPr/>
        <a:lstStyle/>
        <a:p>
          <a:r>
            <a:rPr lang="en-US" dirty="0"/>
            <a:t>Packaging specification</a:t>
          </a:r>
          <a:endParaRPr lang="en-IN" dirty="0"/>
        </a:p>
      </dgm:t>
    </dgm:pt>
    <dgm:pt modelId="{9B31A4F2-7982-47C1-8239-152BE05DBB28}" type="parTrans" cxnId="{5CECEA69-B0C0-4ED5-9B85-A467F7254881}">
      <dgm:prSet/>
      <dgm:spPr/>
      <dgm:t>
        <a:bodyPr/>
        <a:lstStyle/>
        <a:p>
          <a:endParaRPr lang="en-IN"/>
        </a:p>
      </dgm:t>
    </dgm:pt>
    <dgm:pt modelId="{41B398E7-FCFD-41FF-83A0-68A616D827E5}" type="sibTrans" cxnId="{5CECEA69-B0C0-4ED5-9B85-A467F7254881}">
      <dgm:prSet/>
      <dgm:spPr/>
      <dgm:t>
        <a:bodyPr/>
        <a:lstStyle/>
        <a:p>
          <a:endParaRPr lang="en-IN"/>
        </a:p>
      </dgm:t>
    </dgm:pt>
    <dgm:pt modelId="{2CC99E55-1E78-4431-BD45-18F5128EE8F3}">
      <dgm:prSet phldrT="[Text]"/>
      <dgm:spPr/>
      <dgm:t>
        <a:bodyPr/>
        <a:lstStyle/>
        <a:p>
          <a:r>
            <a:rPr lang="en-US" dirty="0"/>
            <a:t>Acknowledge Order Completion</a:t>
          </a:r>
          <a:endParaRPr lang="en-IN" dirty="0"/>
        </a:p>
      </dgm:t>
    </dgm:pt>
    <dgm:pt modelId="{FF54B3E2-4973-4AD7-B4C5-C3EE94A83BC0}" type="parTrans" cxnId="{C3A761D0-03FB-478F-A7CB-17B03361FB38}">
      <dgm:prSet/>
      <dgm:spPr/>
      <dgm:t>
        <a:bodyPr/>
        <a:lstStyle/>
        <a:p>
          <a:endParaRPr lang="en-IN"/>
        </a:p>
      </dgm:t>
    </dgm:pt>
    <dgm:pt modelId="{6B2B573B-4B73-443C-91C1-DE395E3AC7C2}" type="sibTrans" cxnId="{C3A761D0-03FB-478F-A7CB-17B03361FB38}">
      <dgm:prSet/>
      <dgm:spPr/>
      <dgm:t>
        <a:bodyPr/>
        <a:lstStyle/>
        <a:p>
          <a:endParaRPr lang="en-IN"/>
        </a:p>
      </dgm:t>
    </dgm:pt>
    <dgm:pt modelId="{99F85B10-15C0-4DBA-924B-8292B098CAC6}">
      <dgm:prSet phldrT="[Text]"/>
      <dgm:spPr/>
      <dgm:t>
        <a:bodyPr/>
        <a:lstStyle/>
        <a:p>
          <a:r>
            <a:rPr lang="en-US" dirty="0"/>
            <a:t>Product distribution</a:t>
          </a:r>
          <a:endParaRPr lang="en-IN" dirty="0"/>
        </a:p>
      </dgm:t>
    </dgm:pt>
    <dgm:pt modelId="{5B091821-3A4F-4360-B5DB-E5E6BD8A894B}" type="parTrans" cxnId="{05D2F6FF-C048-43EF-B839-11EDA5FCE914}">
      <dgm:prSet/>
      <dgm:spPr/>
      <dgm:t>
        <a:bodyPr/>
        <a:lstStyle/>
        <a:p>
          <a:endParaRPr lang="en-IN"/>
        </a:p>
      </dgm:t>
    </dgm:pt>
    <dgm:pt modelId="{1ED2113A-E348-4586-AA33-3F4D7D880B25}" type="sibTrans" cxnId="{05D2F6FF-C048-43EF-B839-11EDA5FCE914}">
      <dgm:prSet/>
      <dgm:spPr/>
      <dgm:t>
        <a:bodyPr/>
        <a:lstStyle/>
        <a:p>
          <a:endParaRPr lang="en-IN"/>
        </a:p>
      </dgm:t>
    </dgm:pt>
    <dgm:pt modelId="{04630883-7345-44DD-B9C5-E602B6EC4009}">
      <dgm:prSet phldrT="[Text]"/>
      <dgm:spPr/>
      <dgm:t>
        <a:bodyPr/>
        <a:lstStyle/>
        <a:p>
          <a:r>
            <a:rPr lang="en-US" dirty="0"/>
            <a:t>Customer info</a:t>
          </a:r>
          <a:endParaRPr lang="en-IN" dirty="0"/>
        </a:p>
      </dgm:t>
    </dgm:pt>
    <dgm:pt modelId="{84DAF706-F544-45AC-ADEF-7A8FF4805EA8}" type="parTrans" cxnId="{160887FD-A854-434D-898A-309252EE76D2}">
      <dgm:prSet/>
      <dgm:spPr/>
      <dgm:t>
        <a:bodyPr/>
        <a:lstStyle/>
        <a:p>
          <a:endParaRPr lang="en-IN"/>
        </a:p>
      </dgm:t>
    </dgm:pt>
    <dgm:pt modelId="{634AE554-BEFB-4627-966C-F1B0CE1E6B42}" type="sibTrans" cxnId="{160887FD-A854-434D-898A-309252EE76D2}">
      <dgm:prSet/>
      <dgm:spPr/>
      <dgm:t>
        <a:bodyPr/>
        <a:lstStyle/>
        <a:p>
          <a:endParaRPr lang="en-IN"/>
        </a:p>
      </dgm:t>
    </dgm:pt>
    <dgm:pt modelId="{41F6A93C-453A-4CDF-9500-A658FF5DD3E8}">
      <dgm:prSet phldrT="[Text]"/>
      <dgm:spPr/>
      <dgm:t>
        <a:bodyPr/>
        <a:lstStyle/>
        <a:p>
          <a:r>
            <a:rPr lang="en-US" dirty="0"/>
            <a:t>Return defective items</a:t>
          </a:r>
          <a:endParaRPr lang="en-IN" dirty="0"/>
        </a:p>
      </dgm:t>
    </dgm:pt>
    <dgm:pt modelId="{762C3273-7BE8-44BF-BF87-131308B38772}" type="parTrans" cxnId="{4D6469A4-6F06-4054-A805-388643A790A6}">
      <dgm:prSet/>
      <dgm:spPr/>
      <dgm:t>
        <a:bodyPr/>
        <a:lstStyle/>
        <a:p>
          <a:endParaRPr lang="en-IN"/>
        </a:p>
      </dgm:t>
    </dgm:pt>
    <dgm:pt modelId="{39EAD714-F012-417C-BC97-41E9025DF096}" type="sibTrans" cxnId="{4D6469A4-6F06-4054-A805-388643A790A6}">
      <dgm:prSet/>
      <dgm:spPr/>
      <dgm:t>
        <a:bodyPr/>
        <a:lstStyle/>
        <a:p>
          <a:endParaRPr lang="en-IN"/>
        </a:p>
      </dgm:t>
    </dgm:pt>
    <dgm:pt modelId="{520385FB-3326-412D-8F28-C543D4240DEC}" type="pres">
      <dgm:prSet presAssocID="{762779B0-3A46-460D-89A3-EA7E34BCEEFF}" presName="Name0" presStyleCnt="0">
        <dgm:presLayoutVars>
          <dgm:dir/>
          <dgm:resizeHandles val="exact"/>
        </dgm:presLayoutVars>
      </dgm:prSet>
      <dgm:spPr/>
    </dgm:pt>
    <dgm:pt modelId="{2E94385E-ABD9-4156-AD6D-2CCF3FF4A03A}" type="pres">
      <dgm:prSet presAssocID="{9D0E8C9F-0B39-4AF6-90B6-25F23F42F535}" presName="composite" presStyleCnt="0"/>
      <dgm:spPr/>
    </dgm:pt>
    <dgm:pt modelId="{AFD47BE6-AC54-4408-8F9B-38833DDFF3AD}" type="pres">
      <dgm:prSet presAssocID="{9D0E8C9F-0B39-4AF6-90B6-25F23F42F535}" presName="imagSh"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ruck outline"/>
        </a:ext>
      </dgm:extLst>
    </dgm:pt>
    <dgm:pt modelId="{9EFF59BE-DDF1-4312-8B2A-3D2D611BB694}" type="pres">
      <dgm:prSet presAssocID="{9D0E8C9F-0B39-4AF6-90B6-25F23F42F535}" presName="txNode" presStyleLbl="node1" presStyleIdx="0" presStyleCnt="3">
        <dgm:presLayoutVars>
          <dgm:bulletEnabled val="1"/>
        </dgm:presLayoutVars>
      </dgm:prSet>
      <dgm:spPr/>
    </dgm:pt>
    <dgm:pt modelId="{2852C4B5-2F69-4CE8-8BB0-FC38BC744566}" type="pres">
      <dgm:prSet presAssocID="{EA06163C-7F5F-4988-AF25-E752F22F6366}" presName="sibTrans" presStyleLbl="sibTrans2D1" presStyleIdx="0" presStyleCnt="2"/>
      <dgm:spPr/>
    </dgm:pt>
    <dgm:pt modelId="{07C76A4D-0553-4F05-B0CF-FAFB36D2DE4E}" type="pres">
      <dgm:prSet presAssocID="{EA06163C-7F5F-4988-AF25-E752F22F6366}" presName="connTx" presStyleLbl="sibTrans2D1" presStyleIdx="0" presStyleCnt="2"/>
      <dgm:spPr/>
    </dgm:pt>
    <dgm:pt modelId="{DE108447-0210-4E16-BB6B-94DC7CB62997}" type="pres">
      <dgm:prSet presAssocID="{3A1BAE10-C1CB-4314-A401-3675149401F1}" presName="composite" presStyleCnt="0"/>
      <dgm:spPr/>
    </dgm:pt>
    <dgm:pt modelId="{D3688B7C-AA30-47BE-80B3-9613D7F46961}" type="pres">
      <dgm:prSet presAssocID="{3A1BAE10-C1CB-4314-A401-3675149401F1}" presName="imagSh" presStyleLbl="bgImgPlace1" presStyleIdx="1" presStyleCnt="3" custLinFactNeighborX="-903" custLinFactNeighborY="-605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hare outline"/>
        </a:ext>
      </dgm:extLst>
    </dgm:pt>
    <dgm:pt modelId="{259C5A48-F6D4-4823-97DF-EA1E810B446C}" type="pres">
      <dgm:prSet presAssocID="{3A1BAE10-C1CB-4314-A401-3675149401F1}" presName="txNode" presStyleLbl="node1" presStyleIdx="1" presStyleCnt="3">
        <dgm:presLayoutVars>
          <dgm:bulletEnabled val="1"/>
        </dgm:presLayoutVars>
      </dgm:prSet>
      <dgm:spPr/>
    </dgm:pt>
    <dgm:pt modelId="{E054114F-D509-4C61-B297-49282CAF709C}" type="pres">
      <dgm:prSet presAssocID="{766BD9A5-F4B4-4D77-8D51-D95BF2243A92}" presName="sibTrans" presStyleLbl="sibTrans2D1" presStyleIdx="1" presStyleCnt="2"/>
      <dgm:spPr/>
    </dgm:pt>
    <dgm:pt modelId="{2A1AE9ED-F192-4FE7-BF7F-B7FE160579E7}" type="pres">
      <dgm:prSet presAssocID="{766BD9A5-F4B4-4D77-8D51-D95BF2243A92}" presName="connTx" presStyleLbl="sibTrans2D1" presStyleIdx="1" presStyleCnt="2"/>
      <dgm:spPr/>
    </dgm:pt>
    <dgm:pt modelId="{886C8719-6A77-4705-B83E-E9FABA2955EE}" type="pres">
      <dgm:prSet presAssocID="{0DD67305-DB4C-4A1C-908A-505357D4BBEE}" presName="composite" presStyleCnt="0"/>
      <dgm:spPr/>
    </dgm:pt>
    <dgm:pt modelId="{DE9ECBFC-C437-4613-951C-8C40558F9BEC}" type="pres">
      <dgm:prSet presAssocID="{0DD67305-DB4C-4A1C-908A-505357D4BBEE}" presName="imagSh" presStyleLbl="b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re outline"/>
        </a:ext>
      </dgm:extLst>
    </dgm:pt>
    <dgm:pt modelId="{D868320B-D8F3-4696-B7D2-9CD41A2E95F2}" type="pres">
      <dgm:prSet presAssocID="{0DD67305-DB4C-4A1C-908A-505357D4BBEE}" presName="txNode" presStyleLbl="node1" presStyleIdx="2" presStyleCnt="3">
        <dgm:presLayoutVars>
          <dgm:bulletEnabled val="1"/>
        </dgm:presLayoutVars>
      </dgm:prSet>
      <dgm:spPr/>
    </dgm:pt>
  </dgm:ptLst>
  <dgm:cxnLst>
    <dgm:cxn modelId="{A3030600-50CC-4379-98F3-C28BA4982E94}" type="presOf" srcId="{41F6A93C-453A-4CDF-9500-A658FF5DD3E8}" destId="{D868320B-D8F3-4696-B7D2-9CD41A2E95F2}" srcOrd="0" destOrd="4" presId="urn:microsoft.com/office/officeart/2005/8/layout/hProcess10"/>
    <dgm:cxn modelId="{ED9E1200-DABA-49E3-A2F7-A2804DB54456}" srcId="{762779B0-3A46-460D-89A3-EA7E34BCEEFF}" destId="{9D0E8C9F-0B39-4AF6-90B6-25F23F42F535}" srcOrd="0" destOrd="0" parTransId="{8F2327CF-A838-4F3B-BFE7-261267A7044A}" sibTransId="{EA06163C-7F5F-4988-AF25-E752F22F6366}"/>
    <dgm:cxn modelId="{5B4ABF05-43D0-426D-8DAA-BE876C9C83EA}" type="presOf" srcId="{9D0E8C9F-0B39-4AF6-90B6-25F23F42F535}" destId="{9EFF59BE-DDF1-4312-8B2A-3D2D611BB694}" srcOrd="0" destOrd="0" presId="urn:microsoft.com/office/officeart/2005/8/layout/hProcess10"/>
    <dgm:cxn modelId="{13ADC113-6F0C-49FD-92F5-807BBD529CDE}" type="presOf" srcId="{0DD67305-DB4C-4A1C-908A-505357D4BBEE}" destId="{D868320B-D8F3-4696-B7D2-9CD41A2E95F2}" srcOrd="0" destOrd="0" presId="urn:microsoft.com/office/officeart/2005/8/layout/hProcess10"/>
    <dgm:cxn modelId="{A92FED16-8BBF-4CC3-8447-33F37B38CB62}" type="presOf" srcId="{3A1BAE10-C1CB-4314-A401-3675149401F1}" destId="{259C5A48-F6D4-4823-97DF-EA1E810B446C}" srcOrd="0" destOrd="0" presId="urn:microsoft.com/office/officeart/2005/8/layout/hProcess10"/>
    <dgm:cxn modelId="{C103B93F-E2D1-4E28-AC6C-3F4B869F2336}" type="presOf" srcId="{EA06163C-7F5F-4988-AF25-E752F22F6366}" destId="{2852C4B5-2F69-4CE8-8BB0-FC38BC744566}" srcOrd="0" destOrd="0" presId="urn:microsoft.com/office/officeart/2005/8/layout/hProcess10"/>
    <dgm:cxn modelId="{7BC1275D-AFCC-4283-AE50-EF5D0268E098}" type="presOf" srcId="{64E47ED7-CEB4-4CF7-B887-29BD6658B3F6}" destId="{D868320B-D8F3-4696-B7D2-9CD41A2E95F2}" srcOrd="0" destOrd="1" presId="urn:microsoft.com/office/officeart/2005/8/layout/hProcess10"/>
    <dgm:cxn modelId="{59FB345F-9F5A-4243-BBFF-35B232690B8C}" srcId="{0DD67305-DB4C-4A1C-908A-505357D4BBEE}" destId="{5D13BA90-DE3C-4E41-8D84-87D2D685BB73}" srcOrd="1" destOrd="0" parTransId="{F604DC4F-033E-4469-A5FF-8B6F4BF9F7D8}" sibTransId="{C4B3D8C1-B260-43BF-AFA0-BDE66AF29F94}"/>
    <dgm:cxn modelId="{7EEEBF41-0944-4EF7-8351-43B9B40558F3}" srcId="{9D0E8C9F-0B39-4AF6-90B6-25F23F42F535}" destId="{634C484B-752D-4E11-8164-C5A869B197E9}" srcOrd="2" destOrd="0" parTransId="{8597E4C9-0871-4B05-9944-1C60B9DFF61D}" sibTransId="{09E05F25-7C53-4C59-94D3-151AF4730807}"/>
    <dgm:cxn modelId="{F7CFCC42-F095-41EE-A281-FF3EF984C525}" srcId="{762779B0-3A46-460D-89A3-EA7E34BCEEFF}" destId="{0DD67305-DB4C-4A1C-908A-505357D4BBEE}" srcOrd="2" destOrd="0" parTransId="{0CFC08E5-9AB9-433D-953F-1A07410DADD6}" sibTransId="{8AA653D0-C079-4FFF-A260-DD88637F8EB2}"/>
    <dgm:cxn modelId="{A3CE0243-D4E8-4F61-8E2E-5D2D5DB892D3}" type="presOf" srcId="{EA06163C-7F5F-4988-AF25-E752F22F6366}" destId="{07C76A4D-0553-4F05-B0CF-FAFB36D2DE4E}" srcOrd="1" destOrd="0" presId="urn:microsoft.com/office/officeart/2005/8/layout/hProcess10"/>
    <dgm:cxn modelId="{62579765-4F52-45FC-BACF-9592138C6A83}" srcId="{3A1BAE10-C1CB-4314-A401-3675149401F1}" destId="{D3490970-DFC1-4A94-BACE-618FFDEC4BDA}" srcOrd="0" destOrd="0" parTransId="{933650EB-B393-4FDC-B885-A1A800E31042}" sibTransId="{1582F9AF-D1E5-4107-BFD1-8F411350EB33}"/>
    <dgm:cxn modelId="{5CECEA69-B0C0-4ED5-9B85-A467F7254881}" srcId="{9D0E8C9F-0B39-4AF6-90B6-25F23F42F535}" destId="{63CE8FC4-741A-4143-ABF3-F109D2C5F02A}" srcOrd="3" destOrd="0" parTransId="{9B31A4F2-7982-47C1-8239-152BE05DBB28}" sibTransId="{41B398E7-FCFD-41FF-83A0-68A616D827E5}"/>
    <dgm:cxn modelId="{B98CBE55-02A9-49B2-A65B-647768745B67}" type="presOf" srcId="{63CE8FC4-741A-4143-ABF3-F109D2C5F02A}" destId="{9EFF59BE-DDF1-4312-8B2A-3D2D611BB694}" srcOrd="0" destOrd="4" presId="urn:microsoft.com/office/officeart/2005/8/layout/hProcess10"/>
    <dgm:cxn modelId="{3982BF56-7898-4348-87BB-6211BEF454BF}" type="presOf" srcId="{ED5A11B3-0FA6-48CD-ACB2-C109D1479731}" destId="{9EFF59BE-DDF1-4312-8B2A-3D2D611BB694}" srcOrd="0" destOrd="2" presId="urn:microsoft.com/office/officeart/2005/8/layout/hProcess10"/>
    <dgm:cxn modelId="{1E9CBF76-FB5D-42F6-B941-CCC28481BF40}" type="presOf" srcId="{99F85B10-15C0-4DBA-924B-8292B098CAC6}" destId="{259C5A48-F6D4-4823-97DF-EA1E810B446C}" srcOrd="0" destOrd="3" presId="urn:microsoft.com/office/officeart/2005/8/layout/hProcess10"/>
    <dgm:cxn modelId="{6059E582-7DFE-405E-BCD2-21074C2831B3}" type="presOf" srcId="{2CC99E55-1E78-4431-BD45-18F5128EE8F3}" destId="{259C5A48-F6D4-4823-97DF-EA1E810B446C}" srcOrd="0" destOrd="2" presId="urn:microsoft.com/office/officeart/2005/8/layout/hProcess10"/>
    <dgm:cxn modelId="{98A54983-CFAB-4513-84E3-620B23616C8B}" type="presOf" srcId="{634C484B-752D-4E11-8164-C5A869B197E9}" destId="{9EFF59BE-DDF1-4312-8B2A-3D2D611BB694}" srcOrd="0" destOrd="3" presId="urn:microsoft.com/office/officeart/2005/8/layout/hProcess10"/>
    <dgm:cxn modelId="{7243CC87-35B5-49FB-B8C9-0B4376142063}" type="presOf" srcId="{766BD9A5-F4B4-4D77-8D51-D95BF2243A92}" destId="{2A1AE9ED-F192-4FE7-BF7F-B7FE160579E7}" srcOrd="1" destOrd="0" presId="urn:microsoft.com/office/officeart/2005/8/layout/hProcess10"/>
    <dgm:cxn modelId="{133E5D9D-8F6B-43B2-9786-F6EADE30F248}" srcId="{0DD67305-DB4C-4A1C-908A-505357D4BBEE}" destId="{64E47ED7-CEB4-4CF7-B887-29BD6658B3F6}" srcOrd="0" destOrd="0" parTransId="{FDF62F0A-118D-4099-9F27-398580869FF0}" sibTransId="{036391C6-69F4-42FB-9E1D-4B445E523A32}"/>
    <dgm:cxn modelId="{0A6E4D9D-31C9-4FD7-893F-3C9267184730}" srcId="{9D0E8C9F-0B39-4AF6-90B6-25F23F42F535}" destId="{ED5A11B3-0FA6-48CD-ACB2-C109D1479731}" srcOrd="1" destOrd="0" parTransId="{A09FEDC6-0E5B-4E49-A36A-B33FEB675212}" sibTransId="{4EF66B39-AD39-44BF-86AD-D1AC4E98B26A}"/>
    <dgm:cxn modelId="{4D6469A4-6F06-4054-A805-388643A790A6}" srcId="{0DD67305-DB4C-4A1C-908A-505357D4BBEE}" destId="{41F6A93C-453A-4CDF-9500-A658FF5DD3E8}" srcOrd="3" destOrd="0" parTransId="{762C3273-7BE8-44BF-BF87-131308B38772}" sibTransId="{39EAD714-F012-417C-BC97-41E9025DF096}"/>
    <dgm:cxn modelId="{F3BDDCAB-5D49-47B8-B21E-09B43E28D6E9}" type="presOf" srcId="{762779B0-3A46-460D-89A3-EA7E34BCEEFF}" destId="{520385FB-3326-412D-8F28-C543D4240DEC}" srcOrd="0" destOrd="0" presId="urn:microsoft.com/office/officeart/2005/8/layout/hProcess10"/>
    <dgm:cxn modelId="{608FEDAE-5B22-448F-8F46-6FE20A041595}" srcId="{762779B0-3A46-460D-89A3-EA7E34BCEEFF}" destId="{3A1BAE10-C1CB-4314-A401-3675149401F1}" srcOrd="1" destOrd="0" parTransId="{4E06FA01-910D-424F-812A-795ADE4F3CBB}" sibTransId="{766BD9A5-F4B4-4D77-8D51-D95BF2243A92}"/>
    <dgm:cxn modelId="{2A5385B8-8A3C-4537-B102-5437D6D97536}" type="presOf" srcId="{766BD9A5-F4B4-4D77-8D51-D95BF2243A92}" destId="{E054114F-D509-4C61-B297-49282CAF709C}" srcOrd="0" destOrd="0" presId="urn:microsoft.com/office/officeart/2005/8/layout/hProcess10"/>
    <dgm:cxn modelId="{3107D5BA-41CE-4714-B626-55370596CDB6}" type="presOf" srcId="{A1BA3407-933C-425B-992B-5417AE104D71}" destId="{9EFF59BE-DDF1-4312-8B2A-3D2D611BB694}" srcOrd="0" destOrd="1" presId="urn:microsoft.com/office/officeart/2005/8/layout/hProcess10"/>
    <dgm:cxn modelId="{355193BC-4863-44E0-A287-B015EB336269}" type="presOf" srcId="{04630883-7345-44DD-B9C5-E602B6EC4009}" destId="{D868320B-D8F3-4696-B7D2-9CD41A2E95F2}" srcOrd="0" destOrd="3" presId="urn:microsoft.com/office/officeart/2005/8/layout/hProcess10"/>
    <dgm:cxn modelId="{C3A761D0-03FB-478F-A7CB-17B03361FB38}" srcId="{3A1BAE10-C1CB-4314-A401-3675149401F1}" destId="{2CC99E55-1E78-4431-BD45-18F5128EE8F3}" srcOrd="1" destOrd="0" parTransId="{FF54B3E2-4973-4AD7-B4C5-C3EE94A83BC0}" sibTransId="{6B2B573B-4B73-443C-91C1-DE395E3AC7C2}"/>
    <dgm:cxn modelId="{213228D7-4EA1-40E1-9E91-10BF39CFEFA4}" type="presOf" srcId="{D3490970-DFC1-4A94-BACE-618FFDEC4BDA}" destId="{259C5A48-F6D4-4823-97DF-EA1E810B446C}" srcOrd="0" destOrd="1" presId="urn:microsoft.com/office/officeart/2005/8/layout/hProcess10"/>
    <dgm:cxn modelId="{FFAD41EC-1DF9-4785-AF3D-6A739E8E8CD6}" type="presOf" srcId="{5D13BA90-DE3C-4E41-8D84-87D2D685BB73}" destId="{D868320B-D8F3-4696-B7D2-9CD41A2E95F2}" srcOrd="0" destOrd="2" presId="urn:microsoft.com/office/officeart/2005/8/layout/hProcess10"/>
    <dgm:cxn modelId="{B160BFF2-11CA-4286-A89A-5DED8CF48012}" srcId="{9D0E8C9F-0B39-4AF6-90B6-25F23F42F535}" destId="{A1BA3407-933C-425B-992B-5417AE104D71}" srcOrd="0" destOrd="0" parTransId="{94E65DD6-124E-496D-9450-67E24541EFC9}" sibTransId="{5FC20197-00A1-4A5E-8EF5-8F73FC7AE7E1}"/>
    <dgm:cxn modelId="{160887FD-A854-434D-898A-309252EE76D2}" srcId="{0DD67305-DB4C-4A1C-908A-505357D4BBEE}" destId="{04630883-7345-44DD-B9C5-E602B6EC4009}" srcOrd="2" destOrd="0" parTransId="{84DAF706-F544-45AC-ADEF-7A8FF4805EA8}" sibTransId="{634AE554-BEFB-4627-966C-F1B0CE1E6B42}"/>
    <dgm:cxn modelId="{05D2F6FF-C048-43EF-B839-11EDA5FCE914}" srcId="{3A1BAE10-C1CB-4314-A401-3675149401F1}" destId="{99F85B10-15C0-4DBA-924B-8292B098CAC6}" srcOrd="2" destOrd="0" parTransId="{5B091821-3A4F-4360-B5DB-E5E6BD8A894B}" sibTransId="{1ED2113A-E348-4586-AA33-3F4D7D880B25}"/>
    <dgm:cxn modelId="{A44E6823-954C-40F1-B100-BD5B2736824D}" type="presParOf" srcId="{520385FB-3326-412D-8F28-C543D4240DEC}" destId="{2E94385E-ABD9-4156-AD6D-2CCF3FF4A03A}" srcOrd="0" destOrd="0" presId="urn:microsoft.com/office/officeart/2005/8/layout/hProcess10"/>
    <dgm:cxn modelId="{4CD129BF-510F-43FE-ACBB-C45BB54E6F95}" type="presParOf" srcId="{2E94385E-ABD9-4156-AD6D-2CCF3FF4A03A}" destId="{AFD47BE6-AC54-4408-8F9B-38833DDFF3AD}" srcOrd="0" destOrd="0" presId="urn:microsoft.com/office/officeart/2005/8/layout/hProcess10"/>
    <dgm:cxn modelId="{4B6A44F6-B711-430C-817D-37C313F7CCF0}" type="presParOf" srcId="{2E94385E-ABD9-4156-AD6D-2CCF3FF4A03A}" destId="{9EFF59BE-DDF1-4312-8B2A-3D2D611BB694}" srcOrd="1" destOrd="0" presId="urn:microsoft.com/office/officeart/2005/8/layout/hProcess10"/>
    <dgm:cxn modelId="{6C44FEFF-BA5A-4B03-839D-98772814229D}" type="presParOf" srcId="{520385FB-3326-412D-8F28-C543D4240DEC}" destId="{2852C4B5-2F69-4CE8-8BB0-FC38BC744566}" srcOrd="1" destOrd="0" presId="urn:microsoft.com/office/officeart/2005/8/layout/hProcess10"/>
    <dgm:cxn modelId="{6FFF72FD-0C20-45C3-99E0-098D34584043}" type="presParOf" srcId="{2852C4B5-2F69-4CE8-8BB0-FC38BC744566}" destId="{07C76A4D-0553-4F05-B0CF-FAFB36D2DE4E}" srcOrd="0" destOrd="0" presId="urn:microsoft.com/office/officeart/2005/8/layout/hProcess10"/>
    <dgm:cxn modelId="{F93B800A-946A-499C-A082-2D642EF8D6AA}" type="presParOf" srcId="{520385FB-3326-412D-8F28-C543D4240DEC}" destId="{DE108447-0210-4E16-BB6B-94DC7CB62997}" srcOrd="2" destOrd="0" presId="urn:microsoft.com/office/officeart/2005/8/layout/hProcess10"/>
    <dgm:cxn modelId="{FF2296D6-E8EC-487A-805B-DCE2C398F8C9}" type="presParOf" srcId="{DE108447-0210-4E16-BB6B-94DC7CB62997}" destId="{D3688B7C-AA30-47BE-80B3-9613D7F46961}" srcOrd="0" destOrd="0" presId="urn:microsoft.com/office/officeart/2005/8/layout/hProcess10"/>
    <dgm:cxn modelId="{91CFF758-C0FF-4580-B70A-58D670F9A380}" type="presParOf" srcId="{DE108447-0210-4E16-BB6B-94DC7CB62997}" destId="{259C5A48-F6D4-4823-97DF-EA1E810B446C}" srcOrd="1" destOrd="0" presId="urn:microsoft.com/office/officeart/2005/8/layout/hProcess10"/>
    <dgm:cxn modelId="{D8FD8BE5-4664-4F3B-890E-A6A656B80643}" type="presParOf" srcId="{520385FB-3326-412D-8F28-C543D4240DEC}" destId="{E054114F-D509-4C61-B297-49282CAF709C}" srcOrd="3" destOrd="0" presId="urn:microsoft.com/office/officeart/2005/8/layout/hProcess10"/>
    <dgm:cxn modelId="{0FFB3387-40DD-41F4-A66C-061770F5AF37}" type="presParOf" srcId="{E054114F-D509-4C61-B297-49282CAF709C}" destId="{2A1AE9ED-F192-4FE7-BF7F-B7FE160579E7}" srcOrd="0" destOrd="0" presId="urn:microsoft.com/office/officeart/2005/8/layout/hProcess10"/>
    <dgm:cxn modelId="{E88AA2D7-53B9-4A11-A906-22965B0F2BCE}" type="presParOf" srcId="{520385FB-3326-412D-8F28-C543D4240DEC}" destId="{886C8719-6A77-4705-B83E-E9FABA2955EE}" srcOrd="4" destOrd="0" presId="urn:microsoft.com/office/officeart/2005/8/layout/hProcess10"/>
    <dgm:cxn modelId="{32DAF9BE-C840-4862-B61C-88F26F5533C7}" type="presParOf" srcId="{886C8719-6A77-4705-B83E-E9FABA2955EE}" destId="{DE9ECBFC-C437-4613-951C-8C40558F9BEC}" srcOrd="0" destOrd="0" presId="urn:microsoft.com/office/officeart/2005/8/layout/hProcess10"/>
    <dgm:cxn modelId="{C1CAE0DF-671F-404E-A31E-C8AB5C4DD9E1}" type="presParOf" srcId="{886C8719-6A77-4705-B83E-E9FABA2955EE}" destId="{D868320B-D8F3-4696-B7D2-9CD41A2E95F2}" srcOrd="1" destOrd="0" presId="urn:microsoft.com/office/officeart/2005/8/layout/hProcess10"/>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A3D1-9DF3-467C-BA2A-B10A4100741F}">
      <dsp:nvSpPr>
        <dsp:cNvPr id="0" name=""/>
        <dsp:cNvSpPr/>
      </dsp:nvSpPr>
      <dsp:spPr>
        <a:xfrm>
          <a:off x="4689650" y="2212390"/>
          <a:ext cx="2812044" cy="2432532"/>
        </a:xfrm>
        <a:prstGeom prst="hexagon">
          <a:avLst>
            <a:gd name="adj" fmla="val 28570"/>
            <a:gd name="vf" fmla="val 11547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Features of Blockchain</a:t>
          </a:r>
          <a:endParaRPr lang="en-IN" sz="3200" kern="1200" dirty="0"/>
        </a:p>
      </dsp:txBody>
      <dsp:txXfrm>
        <a:off x="5155645" y="2615495"/>
        <a:ext cx="1880054" cy="1626322"/>
      </dsp:txXfrm>
    </dsp:sp>
    <dsp:sp modelId="{FD7493B8-590B-439D-BD88-70383408AE59}">
      <dsp:nvSpPr>
        <dsp:cNvPr id="0" name=""/>
        <dsp:cNvSpPr/>
      </dsp:nvSpPr>
      <dsp:spPr>
        <a:xfrm>
          <a:off x="6450530" y="1048588"/>
          <a:ext cx="1060976" cy="91417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589217-819D-40D8-9216-13570A4EE556}">
      <dsp:nvSpPr>
        <dsp:cNvPr id="0" name=""/>
        <dsp:cNvSpPr/>
      </dsp:nvSpPr>
      <dsp:spPr>
        <a:xfrm>
          <a:off x="4943771" y="0"/>
          <a:ext cx="2304450" cy="1993620"/>
        </a:xfrm>
        <a:prstGeom prst="hexagon">
          <a:avLst>
            <a:gd name="adj" fmla="val 28570"/>
            <a:gd name="vf" fmla="val 11547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Distributed </a:t>
          </a:r>
          <a:endParaRPr lang="en-US" sz="2000" kern="1200" dirty="0"/>
        </a:p>
        <a:p>
          <a:pPr marL="0" lvl="0" indent="0" algn="ctr" defTabSz="889000">
            <a:lnSpc>
              <a:spcPct val="90000"/>
            </a:lnSpc>
            <a:spcBef>
              <a:spcPct val="0"/>
            </a:spcBef>
            <a:spcAft>
              <a:spcPct val="35000"/>
            </a:spcAft>
            <a:buFont typeface="+mj-lt"/>
            <a:buNone/>
          </a:pPr>
          <a:r>
            <a:rPr lang="en-US" sz="1400" kern="1200" dirty="0"/>
            <a:t>databases shared between all parties through a highly transparent, secure, tamper-proof network</a:t>
          </a:r>
          <a:endParaRPr lang="en-IN" sz="1400" kern="1200" dirty="0"/>
        </a:p>
      </dsp:txBody>
      <dsp:txXfrm>
        <a:off x="5325668" y="330385"/>
        <a:ext cx="1540656" cy="1332850"/>
      </dsp:txXfrm>
    </dsp:sp>
    <dsp:sp modelId="{6DFDC869-D361-46E8-8F56-B241F6CEE0DE}">
      <dsp:nvSpPr>
        <dsp:cNvPr id="0" name=""/>
        <dsp:cNvSpPr/>
      </dsp:nvSpPr>
      <dsp:spPr>
        <a:xfrm>
          <a:off x="7688772" y="2757601"/>
          <a:ext cx="1060976" cy="91417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76BD7A-7F31-46DC-BD32-BF805C965DC6}">
      <dsp:nvSpPr>
        <dsp:cNvPr id="0" name=""/>
        <dsp:cNvSpPr/>
      </dsp:nvSpPr>
      <dsp:spPr>
        <a:xfrm>
          <a:off x="7062129" y="1226210"/>
          <a:ext cx="2304450" cy="1993620"/>
        </a:xfrm>
        <a:prstGeom prst="hexagon">
          <a:avLst>
            <a:gd name="adj" fmla="val 28570"/>
            <a:gd name="vf" fmla="val 11547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1" kern="1200" dirty="0"/>
            <a:t>Immutable</a:t>
          </a:r>
        </a:p>
        <a:p>
          <a:pPr marL="0" lvl="0" indent="0" algn="ctr" defTabSz="800100">
            <a:lnSpc>
              <a:spcPct val="90000"/>
            </a:lnSpc>
            <a:spcBef>
              <a:spcPct val="0"/>
            </a:spcBef>
            <a:spcAft>
              <a:spcPct val="35000"/>
            </a:spcAft>
            <a:buFont typeface="Symbol" panose="05050102010706020507" pitchFamily="18" charset="2"/>
            <a:buNone/>
          </a:pPr>
          <a:r>
            <a:rPr lang="en-US" sz="1400" kern="1200" dirty="0"/>
            <a:t>put each transaction in immutable block</a:t>
          </a:r>
          <a:endParaRPr lang="en-IN" sz="1400" kern="1200" dirty="0"/>
        </a:p>
      </dsp:txBody>
      <dsp:txXfrm>
        <a:off x="7444026" y="1556595"/>
        <a:ext cx="1540656" cy="1332850"/>
      </dsp:txXfrm>
    </dsp:sp>
    <dsp:sp modelId="{3CA96B91-F6C4-42F7-B3FD-5CB32C8AC57E}">
      <dsp:nvSpPr>
        <dsp:cNvPr id="0" name=""/>
        <dsp:cNvSpPr/>
      </dsp:nvSpPr>
      <dsp:spPr>
        <a:xfrm>
          <a:off x="6828609" y="4686757"/>
          <a:ext cx="1060976" cy="91417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6FBF3-737A-49BD-BF9C-E07EE2463565}">
      <dsp:nvSpPr>
        <dsp:cNvPr id="0" name=""/>
        <dsp:cNvSpPr/>
      </dsp:nvSpPr>
      <dsp:spPr>
        <a:xfrm>
          <a:off x="7062129" y="3636797"/>
          <a:ext cx="2304450" cy="1993620"/>
        </a:xfrm>
        <a:prstGeom prst="hexagon">
          <a:avLst>
            <a:gd name="adj" fmla="val 28570"/>
            <a:gd name="vf" fmla="val 11547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b="1" kern="1200" dirty="0"/>
            <a:t>Enhanced Security</a:t>
          </a:r>
        </a:p>
        <a:p>
          <a:pPr marL="0" lvl="0" indent="0" algn="ctr" defTabSz="889000">
            <a:lnSpc>
              <a:spcPct val="90000"/>
            </a:lnSpc>
            <a:spcBef>
              <a:spcPct val="0"/>
            </a:spcBef>
            <a:spcAft>
              <a:spcPct val="35000"/>
            </a:spcAft>
            <a:buFont typeface="Symbol" panose="05050102010706020507" pitchFamily="18" charset="2"/>
            <a:buNone/>
          </a:pPr>
          <a:r>
            <a:rPr lang="en-US" sz="1400" kern="1200" dirty="0"/>
            <a:t>all data are stored hash by cryptography</a:t>
          </a:r>
          <a:endParaRPr lang="en-IN" sz="1400" kern="1200" dirty="0"/>
        </a:p>
      </dsp:txBody>
      <dsp:txXfrm>
        <a:off x="7444026" y="3967182"/>
        <a:ext cx="1540656" cy="1332850"/>
      </dsp:txXfrm>
    </dsp:sp>
    <dsp:sp modelId="{FF7FE515-771C-42C3-96F8-07B21CB63D98}">
      <dsp:nvSpPr>
        <dsp:cNvPr id="0" name=""/>
        <dsp:cNvSpPr/>
      </dsp:nvSpPr>
      <dsp:spPr>
        <a:xfrm>
          <a:off x="4694883" y="4887010"/>
          <a:ext cx="1060976" cy="91417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DA097C-63CC-4818-BC51-C2010BA32AA7}">
      <dsp:nvSpPr>
        <dsp:cNvPr id="0" name=""/>
        <dsp:cNvSpPr/>
      </dsp:nvSpPr>
      <dsp:spPr>
        <a:xfrm>
          <a:off x="4948680" y="4864379"/>
          <a:ext cx="2304450" cy="1993620"/>
        </a:xfrm>
        <a:prstGeom prst="hexagon">
          <a:avLst>
            <a:gd name="adj" fmla="val 28570"/>
            <a:gd name="vf" fmla="val 115470"/>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b="1" kern="1200" dirty="0"/>
            <a:t>Consensus</a:t>
          </a:r>
        </a:p>
        <a:p>
          <a:pPr marL="0" lvl="0" indent="0" algn="ctr" defTabSz="889000">
            <a:lnSpc>
              <a:spcPct val="90000"/>
            </a:lnSpc>
            <a:spcBef>
              <a:spcPct val="0"/>
            </a:spcBef>
            <a:spcAft>
              <a:spcPct val="35000"/>
            </a:spcAft>
            <a:buFont typeface="Symbol" panose="05050102010706020507" pitchFamily="18" charset="2"/>
            <a:buNone/>
          </a:pPr>
          <a:r>
            <a:rPr lang="en-US" sz="1000" kern="1200" dirty="0"/>
            <a:t>through consensus protocol all the peers of the Blockchain network reach a common agreement </a:t>
          </a:r>
          <a:endParaRPr lang="en-IN" sz="1000" kern="1200" dirty="0"/>
        </a:p>
      </dsp:txBody>
      <dsp:txXfrm>
        <a:off x="5330577" y="5194764"/>
        <a:ext cx="1540656" cy="1332850"/>
      </dsp:txXfrm>
    </dsp:sp>
    <dsp:sp modelId="{E78ED7DA-0F36-4E05-87C4-FC5673CC6076}">
      <dsp:nvSpPr>
        <dsp:cNvPr id="0" name=""/>
        <dsp:cNvSpPr/>
      </dsp:nvSpPr>
      <dsp:spPr>
        <a:xfrm>
          <a:off x="3436364" y="3178682"/>
          <a:ext cx="1060976" cy="91417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0389DB-83B8-42BD-862A-3F11E24668DB}">
      <dsp:nvSpPr>
        <dsp:cNvPr id="0" name=""/>
        <dsp:cNvSpPr/>
      </dsp:nvSpPr>
      <dsp:spPr>
        <a:xfrm>
          <a:off x="2825419" y="3638168"/>
          <a:ext cx="2304450" cy="1993620"/>
        </a:xfrm>
        <a:prstGeom prst="hexagon">
          <a:avLst>
            <a:gd name="adj" fmla="val 28570"/>
            <a:gd name="vf" fmla="val 115470"/>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Font typeface="Symbol" panose="05050102010706020507" pitchFamily="18" charset="2"/>
            <a:buNone/>
          </a:pPr>
          <a:r>
            <a:rPr lang="en-IN" sz="1000" b="1" kern="1200" dirty="0"/>
            <a:t>Faster Settlement</a:t>
          </a:r>
        </a:p>
        <a:p>
          <a:pPr marL="0" lvl="0" indent="0" algn="ctr" defTabSz="444500">
            <a:lnSpc>
              <a:spcPct val="90000"/>
            </a:lnSpc>
            <a:spcBef>
              <a:spcPct val="0"/>
            </a:spcBef>
            <a:spcAft>
              <a:spcPct val="35000"/>
            </a:spcAft>
            <a:buFont typeface="Symbol" panose="05050102010706020507" pitchFamily="18" charset="2"/>
            <a:buNone/>
          </a:pPr>
          <a:r>
            <a:rPr lang="en-US" sz="1000" kern="1200" dirty="0"/>
            <a:t>Removes the requirement of third parties.</a:t>
          </a:r>
        </a:p>
        <a:p>
          <a:pPr marL="0" lvl="0" indent="0" algn="ctr" defTabSz="444500">
            <a:lnSpc>
              <a:spcPct val="90000"/>
            </a:lnSpc>
            <a:spcBef>
              <a:spcPct val="0"/>
            </a:spcBef>
            <a:spcAft>
              <a:spcPct val="35000"/>
            </a:spcAft>
            <a:buFont typeface="Symbol" panose="05050102010706020507" pitchFamily="18" charset="2"/>
            <a:buNone/>
          </a:pPr>
          <a:r>
            <a:rPr lang="en-US" sz="1000" kern="1200" dirty="0"/>
            <a:t>With smart contract rules can be programmable, and </a:t>
          </a:r>
          <a:r>
            <a:rPr lang="en-IN" sz="1000" kern="1200" dirty="0"/>
            <a:t>businesses can automatically validate, sign, and enforce agreements</a:t>
          </a:r>
        </a:p>
      </dsp:txBody>
      <dsp:txXfrm>
        <a:off x="3207316" y="3968553"/>
        <a:ext cx="1540656" cy="1332850"/>
      </dsp:txXfrm>
    </dsp:sp>
    <dsp:sp modelId="{A12563D3-6FFF-4CAB-BFB2-1CCA19DE4485}">
      <dsp:nvSpPr>
        <dsp:cNvPr id="0" name=""/>
        <dsp:cNvSpPr/>
      </dsp:nvSpPr>
      <dsp:spPr>
        <a:xfrm>
          <a:off x="2825419" y="1223467"/>
          <a:ext cx="2304450" cy="1993620"/>
        </a:xfrm>
        <a:prstGeom prst="hexagon">
          <a:avLst>
            <a:gd name="adj" fmla="val 28570"/>
            <a:gd name="vf" fmla="val 11547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IN" sz="2000" b="1" i="0" kern="1200" dirty="0"/>
            <a:t>Transparency</a:t>
          </a:r>
        </a:p>
        <a:p>
          <a:pPr marL="0" lvl="0" indent="0" algn="ctr" defTabSz="889000">
            <a:lnSpc>
              <a:spcPct val="90000"/>
            </a:lnSpc>
            <a:spcBef>
              <a:spcPct val="0"/>
            </a:spcBef>
            <a:spcAft>
              <a:spcPct val="35000"/>
            </a:spcAft>
            <a:buFont typeface="Symbol" panose="05050102010706020507" pitchFamily="18" charset="2"/>
            <a:buNone/>
          </a:pPr>
          <a:r>
            <a:rPr lang="en-US" sz="1000" kern="1200" dirty="0"/>
            <a:t>provides distributed access authority of data to the peers of the network.</a:t>
          </a:r>
          <a:endParaRPr lang="en-IN" sz="1000" kern="1200" dirty="0"/>
        </a:p>
      </dsp:txBody>
      <dsp:txXfrm>
        <a:off x="3207316" y="1553852"/>
        <a:ext cx="1540656" cy="13328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27FEB-AA62-4BAF-BF7E-AE7C0B56F512}">
      <dsp:nvSpPr>
        <dsp:cNvPr id="0" name=""/>
        <dsp:cNvSpPr/>
      </dsp:nvSpPr>
      <dsp:spPr>
        <a:xfrm>
          <a:off x="8" y="0"/>
          <a:ext cx="3225072" cy="5901108"/>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endParaRPr lang="en-US" sz="1700" b="0" i="0" kern="1200" dirty="0"/>
        </a:p>
        <a:p>
          <a:pPr marL="0" lvl="0" indent="0" algn="l" defTabSz="755650">
            <a:lnSpc>
              <a:spcPct val="90000"/>
            </a:lnSpc>
            <a:spcBef>
              <a:spcPct val="0"/>
            </a:spcBef>
            <a:spcAft>
              <a:spcPct val="35000"/>
            </a:spcAft>
            <a:buNone/>
          </a:pPr>
          <a:endParaRPr lang="en-US" sz="1700" b="0" i="0" kern="1200" dirty="0"/>
        </a:p>
        <a:p>
          <a:pPr marL="0" lvl="0" indent="0" algn="l" defTabSz="755650">
            <a:lnSpc>
              <a:spcPct val="90000"/>
            </a:lnSpc>
            <a:spcBef>
              <a:spcPct val="0"/>
            </a:spcBef>
            <a:spcAft>
              <a:spcPct val="35000"/>
            </a:spcAft>
            <a:buNone/>
          </a:pPr>
          <a:r>
            <a:rPr lang="en-US" sz="1700" b="0" i="0" kern="1200" dirty="0"/>
            <a:t>Governing peers allow and provide permission to other nodes for any sort of transaction.</a:t>
          </a:r>
        </a:p>
        <a:p>
          <a:pPr marL="0" lvl="0" indent="0" algn="l" defTabSz="755650">
            <a:lnSpc>
              <a:spcPct val="90000"/>
            </a:lnSpc>
            <a:spcBef>
              <a:spcPct val="0"/>
            </a:spcBef>
            <a:spcAft>
              <a:spcPct val="35000"/>
            </a:spcAft>
            <a:buNone/>
          </a:pPr>
          <a:r>
            <a:rPr lang="en-US" sz="1700" b="0" i="0" kern="1200" dirty="0"/>
            <a:t> </a:t>
          </a:r>
        </a:p>
        <a:p>
          <a:pPr marL="0" lvl="0" indent="0" algn="l" defTabSz="755650">
            <a:lnSpc>
              <a:spcPct val="90000"/>
            </a:lnSpc>
            <a:spcBef>
              <a:spcPct val="0"/>
            </a:spcBef>
            <a:spcAft>
              <a:spcPct val="35000"/>
            </a:spcAft>
            <a:buNone/>
          </a:pPr>
          <a:r>
            <a:rPr lang="en-US" sz="1700" b="0" i="0" kern="1200" dirty="0"/>
            <a:t>Based on PKI with Native organizational identity</a:t>
          </a:r>
        </a:p>
        <a:p>
          <a:pPr marL="0" lvl="0" indent="0" algn="l" defTabSz="755650">
            <a:lnSpc>
              <a:spcPct val="90000"/>
            </a:lnSpc>
            <a:spcBef>
              <a:spcPct val="0"/>
            </a:spcBef>
            <a:spcAft>
              <a:spcPct val="35000"/>
            </a:spcAft>
            <a:buNone/>
          </a:pPr>
          <a:endParaRPr lang="en-US" sz="1700" b="0" i="0" kern="1200" dirty="0"/>
        </a:p>
        <a:p>
          <a:pPr marL="0" lvl="0" indent="0" algn="l" defTabSz="755650">
            <a:lnSpc>
              <a:spcPct val="90000"/>
            </a:lnSpc>
            <a:spcBef>
              <a:spcPct val="0"/>
            </a:spcBef>
            <a:spcAft>
              <a:spcPct val="35000"/>
            </a:spcAft>
            <a:buNone/>
          </a:pPr>
          <a:r>
            <a:rPr lang="en-US" sz="1700" b="0" i="0" kern="1200" dirty="0"/>
            <a:t>follows the KAFKA and the RAFT algorithms to arrive at a consensus.</a:t>
          </a:r>
        </a:p>
        <a:p>
          <a:pPr marL="0" lvl="0" indent="0" algn="l" defTabSz="755650">
            <a:lnSpc>
              <a:spcPct val="90000"/>
            </a:lnSpc>
            <a:spcBef>
              <a:spcPct val="0"/>
            </a:spcBef>
            <a:spcAft>
              <a:spcPct val="35000"/>
            </a:spcAft>
            <a:buNone/>
          </a:pPr>
          <a:endParaRPr lang="en-US" sz="1700" b="0" i="0" kern="1200" dirty="0"/>
        </a:p>
        <a:p>
          <a:pPr marL="0" lvl="0" indent="0" algn="l" defTabSz="755650">
            <a:lnSpc>
              <a:spcPct val="90000"/>
            </a:lnSpc>
            <a:spcBef>
              <a:spcPct val="0"/>
            </a:spcBef>
            <a:spcAft>
              <a:spcPct val="35000"/>
            </a:spcAft>
            <a:buNone/>
          </a:pPr>
          <a:r>
            <a:rPr lang="en-US" sz="1700" b="0" i="0" kern="1200" dirty="0"/>
            <a:t>Programmable in Golang</a:t>
          </a:r>
          <a:endParaRPr lang="en-IN" sz="1700" kern="1200" dirty="0"/>
        </a:p>
      </dsp:txBody>
      <dsp:txXfrm>
        <a:off x="8" y="2360443"/>
        <a:ext cx="3225072" cy="2360443"/>
      </dsp:txXfrm>
    </dsp:sp>
    <dsp:sp modelId="{C831FD3F-EA5A-477A-9162-C393606E2446}">
      <dsp:nvSpPr>
        <dsp:cNvPr id="0" name=""/>
        <dsp:cNvSpPr/>
      </dsp:nvSpPr>
      <dsp:spPr>
        <a:xfrm>
          <a:off x="777568" y="216934"/>
          <a:ext cx="1674081" cy="1655511"/>
        </a:xfrm>
        <a:prstGeom prst="ellipse">
          <a:avLst/>
        </a:prstGeom>
        <a:blipFill rotWithShape="1">
          <a:blip xmlns:r="http://schemas.openxmlformats.org/officeDocument/2006/relationships" r:embed="rId1"/>
          <a:srcRect/>
          <a:stretch>
            <a:fillRect l="-16000" r="-16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911B65-06CE-42FA-AC53-990DE41EC1D1}">
      <dsp:nvSpPr>
        <dsp:cNvPr id="0" name=""/>
        <dsp:cNvSpPr/>
      </dsp:nvSpPr>
      <dsp:spPr>
        <a:xfrm>
          <a:off x="3323897" y="0"/>
          <a:ext cx="3225072" cy="5901108"/>
        </a:xfrm>
        <a:prstGeom prst="roundRect">
          <a:avLst>
            <a:gd name="adj" fmla="val 10000"/>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endParaRPr lang="en-US" sz="1700" b="0" i="0" kern="1200" dirty="0"/>
        </a:p>
        <a:p>
          <a:pPr marL="0" lvl="0" indent="0" algn="l" defTabSz="755650">
            <a:lnSpc>
              <a:spcPct val="90000"/>
            </a:lnSpc>
            <a:spcBef>
              <a:spcPct val="0"/>
            </a:spcBef>
            <a:spcAft>
              <a:spcPct val="35000"/>
            </a:spcAft>
            <a:buNone/>
          </a:pPr>
          <a:r>
            <a:rPr lang="en-US" sz="1700" b="0" i="0" kern="1200" dirty="0"/>
            <a:t>File based configurations to access nodes and their permissions.</a:t>
          </a:r>
        </a:p>
        <a:p>
          <a:pPr marL="0" lvl="0" indent="0" algn="l" defTabSz="755650">
            <a:lnSpc>
              <a:spcPct val="90000"/>
            </a:lnSpc>
            <a:spcBef>
              <a:spcPct val="0"/>
            </a:spcBef>
            <a:spcAft>
              <a:spcPct val="35000"/>
            </a:spcAft>
            <a:buNone/>
          </a:pPr>
          <a:endParaRPr lang="en-US" sz="1700" b="0" i="0" kern="1200" dirty="0"/>
        </a:p>
        <a:p>
          <a:pPr marL="0" lvl="0" indent="0" algn="l" defTabSz="755650">
            <a:lnSpc>
              <a:spcPct val="90000"/>
            </a:lnSpc>
            <a:spcBef>
              <a:spcPct val="0"/>
            </a:spcBef>
            <a:spcAft>
              <a:spcPct val="35000"/>
            </a:spcAft>
            <a:buNone/>
          </a:pPr>
          <a:r>
            <a:rPr lang="en-US" sz="1700" b="0" i="0" kern="1200" dirty="0"/>
            <a:t>Based on PKI with both individual and organizational identity</a:t>
          </a:r>
        </a:p>
        <a:p>
          <a:pPr marL="0" lvl="0" indent="0" algn="l" defTabSz="755650">
            <a:lnSpc>
              <a:spcPct val="90000"/>
            </a:lnSpc>
            <a:spcBef>
              <a:spcPct val="0"/>
            </a:spcBef>
            <a:spcAft>
              <a:spcPct val="35000"/>
            </a:spcAft>
            <a:buNone/>
          </a:pPr>
          <a:endParaRPr lang="en-US" sz="1700" b="0" i="0" kern="1200" dirty="0"/>
        </a:p>
        <a:p>
          <a:pPr marL="0" lvl="0" indent="0" algn="l" defTabSz="755650">
            <a:lnSpc>
              <a:spcPct val="90000"/>
            </a:lnSpc>
            <a:spcBef>
              <a:spcPct val="0"/>
            </a:spcBef>
            <a:spcAft>
              <a:spcPct val="35000"/>
            </a:spcAft>
            <a:buNone/>
          </a:pPr>
          <a:r>
            <a:rPr lang="en-US" sz="1700" b="0" i="0" kern="1200" dirty="0"/>
            <a:t>notaries validate the transactions and add blocks to the chain. </a:t>
          </a:r>
        </a:p>
        <a:p>
          <a:pPr marL="0" lvl="0" indent="0" algn="l" defTabSz="755650">
            <a:lnSpc>
              <a:spcPct val="90000"/>
            </a:lnSpc>
            <a:spcBef>
              <a:spcPct val="0"/>
            </a:spcBef>
            <a:spcAft>
              <a:spcPct val="35000"/>
            </a:spcAft>
            <a:buNone/>
          </a:pPr>
          <a:endParaRPr lang="en-US" sz="1700" b="0" i="0" kern="1200" dirty="0"/>
        </a:p>
        <a:p>
          <a:pPr marL="0" lvl="0" indent="0" algn="l" defTabSz="755650">
            <a:lnSpc>
              <a:spcPct val="90000"/>
            </a:lnSpc>
            <a:spcBef>
              <a:spcPct val="0"/>
            </a:spcBef>
            <a:spcAft>
              <a:spcPct val="35000"/>
            </a:spcAft>
            <a:buNone/>
          </a:pPr>
          <a:endParaRPr lang="en-US" sz="1700" b="0" i="0" kern="1200" dirty="0"/>
        </a:p>
        <a:p>
          <a:pPr marL="0" lvl="0" indent="0" algn="l" defTabSz="755650">
            <a:lnSpc>
              <a:spcPct val="90000"/>
            </a:lnSpc>
            <a:spcBef>
              <a:spcPct val="0"/>
            </a:spcBef>
            <a:spcAft>
              <a:spcPct val="35000"/>
            </a:spcAft>
            <a:buNone/>
          </a:pPr>
          <a:r>
            <a:rPr lang="en-US" sz="1700" b="0" i="0" kern="1200" dirty="0"/>
            <a:t>Programmable in Kotlin/Java</a:t>
          </a:r>
          <a:endParaRPr lang="en-IN" sz="1700" kern="1200" dirty="0"/>
        </a:p>
      </dsp:txBody>
      <dsp:txXfrm>
        <a:off x="3323897" y="2360443"/>
        <a:ext cx="3225072" cy="2360443"/>
      </dsp:txXfrm>
    </dsp:sp>
    <dsp:sp modelId="{704A9895-7AD3-47DB-9B50-4B22869EBB09}">
      <dsp:nvSpPr>
        <dsp:cNvPr id="0" name=""/>
        <dsp:cNvSpPr/>
      </dsp:nvSpPr>
      <dsp:spPr>
        <a:xfrm>
          <a:off x="4121421" y="256795"/>
          <a:ext cx="1630024" cy="1602395"/>
        </a:xfrm>
        <a:prstGeom prst="ellipse">
          <a:avLst/>
        </a:prstGeom>
        <a:blipFill rotWithShape="1">
          <a:blip xmlns:r="http://schemas.openxmlformats.org/officeDocument/2006/relationships" r:embed="rId2"/>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2BB2FB-4774-407A-8D07-C58103302761}">
      <dsp:nvSpPr>
        <dsp:cNvPr id="0" name=""/>
        <dsp:cNvSpPr/>
      </dsp:nvSpPr>
      <dsp:spPr>
        <a:xfrm>
          <a:off x="6645722" y="0"/>
          <a:ext cx="3225072" cy="5901108"/>
        </a:xfrm>
        <a:prstGeom prst="roundRect">
          <a:avLst>
            <a:gd name="adj" fmla="val 10000"/>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endParaRPr lang="en-IN" sz="1700" b="0" i="0" kern="1200" dirty="0"/>
        </a:p>
        <a:p>
          <a:pPr marL="0" lvl="0" indent="0" algn="l" defTabSz="755650">
            <a:lnSpc>
              <a:spcPct val="90000"/>
            </a:lnSpc>
            <a:spcBef>
              <a:spcPct val="0"/>
            </a:spcBef>
            <a:spcAft>
              <a:spcPct val="35000"/>
            </a:spcAft>
            <a:buNone/>
          </a:pPr>
          <a:endParaRPr lang="en-IN" sz="1700" b="0" i="0" kern="1200" dirty="0"/>
        </a:p>
        <a:p>
          <a:pPr marL="0" lvl="0" indent="0" algn="l" defTabSz="755650">
            <a:lnSpc>
              <a:spcPct val="90000"/>
            </a:lnSpc>
            <a:spcBef>
              <a:spcPct val="0"/>
            </a:spcBef>
            <a:spcAft>
              <a:spcPct val="35000"/>
            </a:spcAft>
            <a:buNone/>
          </a:pPr>
          <a:r>
            <a:rPr lang="en-IN" sz="1700" b="0" i="0" kern="1200" dirty="0"/>
            <a:t>Node </a:t>
          </a:r>
          <a:r>
            <a:rPr lang="en-IN" sz="1700" b="0" i="0" kern="1200" dirty="0" err="1"/>
            <a:t>permissioning</a:t>
          </a:r>
          <a:r>
            <a:rPr lang="en-IN" sz="1700" b="0" i="0" kern="1200" dirty="0"/>
            <a:t> is specified in smart contracts</a:t>
          </a:r>
        </a:p>
        <a:p>
          <a:pPr marL="0" lvl="0" indent="0" algn="l" defTabSz="755650">
            <a:lnSpc>
              <a:spcPct val="90000"/>
            </a:lnSpc>
            <a:spcBef>
              <a:spcPct val="0"/>
            </a:spcBef>
            <a:spcAft>
              <a:spcPct val="35000"/>
            </a:spcAft>
            <a:buNone/>
          </a:pPr>
          <a:endParaRPr lang="en-IN" sz="1700" b="0" i="0" kern="1200" dirty="0"/>
        </a:p>
        <a:p>
          <a:pPr marL="0" lvl="0" indent="0" algn="l" defTabSz="755650">
            <a:lnSpc>
              <a:spcPct val="90000"/>
            </a:lnSpc>
            <a:spcBef>
              <a:spcPct val="0"/>
            </a:spcBef>
            <a:spcAft>
              <a:spcPct val="35000"/>
            </a:spcAft>
            <a:buNone/>
          </a:pPr>
          <a:r>
            <a:rPr lang="en-IN" sz="1700" b="0" i="0" kern="1200" dirty="0"/>
            <a:t>Node identity through public/private key pair.</a:t>
          </a:r>
        </a:p>
        <a:p>
          <a:pPr marL="0" lvl="0" indent="0" algn="l" defTabSz="755650">
            <a:lnSpc>
              <a:spcPct val="90000"/>
            </a:lnSpc>
            <a:spcBef>
              <a:spcPct val="0"/>
            </a:spcBef>
            <a:spcAft>
              <a:spcPct val="35000"/>
            </a:spcAft>
            <a:buNone/>
          </a:pPr>
          <a:endParaRPr lang="en-IN" sz="1700" b="0" i="0" kern="1200" dirty="0"/>
        </a:p>
        <a:p>
          <a:pPr marL="0" lvl="0" indent="0" algn="l" defTabSz="755650">
            <a:lnSpc>
              <a:spcPct val="90000"/>
            </a:lnSpc>
            <a:spcBef>
              <a:spcPct val="0"/>
            </a:spcBef>
            <a:spcAft>
              <a:spcPct val="35000"/>
            </a:spcAft>
            <a:buNone/>
          </a:pPr>
          <a:r>
            <a:rPr lang="en-US" sz="1700" b="0" i="0" kern="1200" dirty="0"/>
            <a:t>A simple voting process that confirms transactions using majority coupled with BFT and RAFT algorithms</a:t>
          </a:r>
        </a:p>
        <a:p>
          <a:pPr marL="0" lvl="0" indent="0" algn="l" defTabSz="755650">
            <a:lnSpc>
              <a:spcPct val="90000"/>
            </a:lnSpc>
            <a:spcBef>
              <a:spcPct val="0"/>
            </a:spcBef>
            <a:spcAft>
              <a:spcPct val="35000"/>
            </a:spcAft>
            <a:buNone/>
          </a:pPr>
          <a:endParaRPr lang="en-US" sz="1700" b="0" i="0" kern="1200" dirty="0"/>
        </a:p>
        <a:p>
          <a:pPr marL="0" lvl="0" indent="0" algn="l" defTabSz="755650">
            <a:lnSpc>
              <a:spcPct val="90000"/>
            </a:lnSpc>
            <a:spcBef>
              <a:spcPct val="0"/>
            </a:spcBef>
            <a:spcAft>
              <a:spcPct val="35000"/>
            </a:spcAft>
            <a:buNone/>
          </a:pPr>
          <a:r>
            <a:rPr lang="en-US" sz="1700" b="0" i="0" kern="1200" dirty="0"/>
            <a:t>Programmable in Golang</a:t>
          </a:r>
          <a:endParaRPr lang="en-IN" sz="1700" kern="1200" dirty="0"/>
        </a:p>
      </dsp:txBody>
      <dsp:txXfrm>
        <a:off x="6645722" y="2360443"/>
        <a:ext cx="3225072" cy="2360443"/>
      </dsp:txXfrm>
    </dsp:sp>
    <dsp:sp modelId="{1EA0B24C-4F13-468C-9663-DBAE2E5C5956}">
      <dsp:nvSpPr>
        <dsp:cNvPr id="0" name=""/>
        <dsp:cNvSpPr/>
      </dsp:nvSpPr>
      <dsp:spPr>
        <a:xfrm>
          <a:off x="7447716" y="270226"/>
          <a:ext cx="1621083" cy="1628747"/>
        </a:xfrm>
        <a:prstGeom prst="ellipse">
          <a:avLst/>
        </a:prstGeom>
        <a:blipFill rotWithShape="1">
          <a:blip xmlns:r="http://schemas.openxmlformats.org/officeDocument/2006/relationships" r:embed="rId3"/>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D4DDEA-089F-4153-A760-A0396CB871A1}">
      <dsp:nvSpPr>
        <dsp:cNvPr id="0" name=""/>
        <dsp:cNvSpPr/>
      </dsp:nvSpPr>
      <dsp:spPr>
        <a:xfrm>
          <a:off x="394914" y="4720886"/>
          <a:ext cx="9083038" cy="885166"/>
        </a:xfrm>
        <a:prstGeom prst="leftRightArrow">
          <a:avLst/>
        </a:prstGeom>
        <a:no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5F571-64CC-4247-9DE9-E96F4666A2EB}">
      <dsp:nvSpPr>
        <dsp:cNvPr id="0" name=""/>
        <dsp:cNvSpPr/>
      </dsp:nvSpPr>
      <dsp:spPr>
        <a:xfrm>
          <a:off x="-7261426" y="-1110896"/>
          <a:ext cx="8649096" cy="8649096"/>
        </a:xfrm>
        <a:prstGeom prst="blockArc">
          <a:avLst>
            <a:gd name="adj1" fmla="val 18900000"/>
            <a:gd name="adj2" fmla="val 2700000"/>
            <a:gd name="adj3" fmla="val 250"/>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72A06-FE04-4D98-A9BD-B2608352A35E}">
      <dsp:nvSpPr>
        <dsp:cNvPr id="0" name=""/>
        <dsp:cNvSpPr/>
      </dsp:nvSpPr>
      <dsp:spPr>
        <a:xfrm>
          <a:off x="450875" y="292185"/>
          <a:ext cx="8854694" cy="58411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640" tIns="71120" rIns="71120" bIns="71120" numCol="1" spcCol="1270" anchor="ctr" anchorCtr="0">
          <a:noAutofit/>
        </a:bodyPr>
        <a:lstStyle/>
        <a:p>
          <a:pPr marL="0" lvl="0" indent="0" algn="l" defTabSz="1244600">
            <a:lnSpc>
              <a:spcPct val="90000"/>
            </a:lnSpc>
            <a:spcBef>
              <a:spcPct val="0"/>
            </a:spcBef>
            <a:spcAft>
              <a:spcPct val="35000"/>
            </a:spcAft>
            <a:buFont typeface="Symbol" panose="05050102010706020507" pitchFamily="18" charset="2"/>
            <a:buNone/>
          </a:pPr>
          <a:r>
            <a:rPr lang="en-US" sz="2800" b="1" kern="1200" dirty="0"/>
            <a:t>Nodes: </a:t>
          </a:r>
          <a:r>
            <a:rPr lang="en-US" sz="2000" kern="1200" dirty="0"/>
            <a:t>Communication agents through which each parties are connected</a:t>
          </a:r>
          <a:endParaRPr lang="en-US" sz="2000" b="1" kern="1200" dirty="0"/>
        </a:p>
      </dsp:txBody>
      <dsp:txXfrm>
        <a:off x="450875" y="292185"/>
        <a:ext cx="8854694" cy="584113"/>
      </dsp:txXfrm>
    </dsp:sp>
    <dsp:sp modelId="{4EDF2991-7EE1-449E-BE94-1DD489395746}">
      <dsp:nvSpPr>
        <dsp:cNvPr id="0" name=""/>
        <dsp:cNvSpPr/>
      </dsp:nvSpPr>
      <dsp:spPr>
        <a:xfrm>
          <a:off x="85804" y="219171"/>
          <a:ext cx="730141" cy="730141"/>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B6DB86-E221-46E6-8682-21E45CAB1286}">
      <dsp:nvSpPr>
        <dsp:cNvPr id="0" name=""/>
        <dsp:cNvSpPr/>
      </dsp:nvSpPr>
      <dsp:spPr>
        <a:xfrm>
          <a:off x="979842" y="1168869"/>
          <a:ext cx="8325726" cy="58411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640" tIns="60960" rIns="60960" bIns="60960" numCol="1" spcCol="1270" anchor="ctr"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US" sz="2400" b="1" kern="1200" dirty="0"/>
            <a:t>Assets: </a:t>
          </a:r>
          <a:r>
            <a:rPr lang="en-US" sz="2000" kern="1200" dirty="0"/>
            <a:t>Anything that is capable of being owned or controlled to produce value</a:t>
          </a:r>
          <a:endParaRPr lang="en-US" sz="2000" b="1" kern="1200" dirty="0"/>
        </a:p>
      </dsp:txBody>
      <dsp:txXfrm>
        <a:off x="979842" y="1168869"/>
        <a:ext cx="8325726" cy="584113"/>
      </dsp:txXfrm>
    </dsp:sp>
    <dsp:sp modelId="{875C91C4-02C3-4889-BAFA-8B01DB4F1E94}">
      <dsp:nvSpPr>
        <dsp:cNvPr id="0" name=""/>
        <dsp:cNvSpPr/>
      </dsp:nvSpPr>
      <dsp:spPr>
        <a:xfrm>
          <a:off x="614771" y="1095855"/>
          <a:ext cx="730141" cy="730141"/>
        </a:xfrm>
        <a:prstGeom prst="ellipse">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FC2ADA-0F8A-4D11-8B6E-5CEFC48CF3C3}">
      <dsp:nvSpPr>
        <dsp:cNvPr id="0" name=""/>
        <dsp:cNvSpPr/>
      </dsp:nvSpPr>
      <dsp:spPr>
        <a:xfrm>
          <a:off x="1269713" y="2044911"/>
          <a:ext cx="8035855" cy="58411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640" tIns="58420" rIns="58420" bIns="58420" numCol="1" spcCol="1270" anchor="ctr" anchorCtr="0">
          <a:noAutofit/>
        </a:bodyPr>
        <a:lstStyle/>
        <a:p>
          <a:pPr marL="0" lvl="0" indent="0" algn="l" defTabSz="1022350">
            <a:lnSpc>
              <a:spcPct val="90000"/>
            </a:lnSpc>
            <a:spcBef>
              <a:spcPct val="0"/>
            </a:spcBef>
            <a:spcAft>
              <a:spcPct val="35000"/>
            </a:spcAft>
            <a:buFont typeface="Symbol" panose="05050102010706020507" pitchFamily="18" charset="2"/>
            <a:buNone/>
          </a:pPr>
          <a:r>
            <a:rPr lang="en-US" sz="2300" b="1" kern="1200" dirty="0"/>
            <a:t>T</a:t>
          </a:r>
          <a:r>
            <a:rPr lang="en-US" sz="2400" b="1" kern="1200" dirty="0">
              <a:solidFill>
                <a:prstClr val="white"/>
              </a:solidFill>
              <a:latin typeface="Calibri" panose="020F0502020204030204"/>
              <a:ea typeface="+mn-ea"/>
              <a:cs typeface="+mn-cs"/>
            </a:rPr>
            <a:t>ransaction</a:t>
          </a:r>
          <a:r>
            <a:rPr lang="en-US" sz="2300" b="1" kern="1200" dirty="0"/>
            <a:t>: </a:t>
          </a:r>
          <a:r>
            <a:rPr lang="en-US" sz="2000" kern="1200" dirty="0"/>
            <a:t>Asset transfer between two or more participants</a:t>
          </a:r>
          <a:endParaRPr lang="en-IN" sz="2000" kern="1200" dirty="0"/>
        </a:p>
      </dsp:txBody>
      <dsp:txXfrm>
        <a:off x="1269713" y="2044911"/>
        <a:ext cx="8035855" cy="584113"/>
      </dsp:txXfrm>
    </dsp:sp>
    <dsp:sp modelId="{9A86032D-F479-46F3-BDE0-9C72B356DEE8}">
      <dsp:nvSpPr>
        <dsp:cNvPr id="0" name=""/>
        <dsp:cNvSpPr/>
      </dsp:nvSpPr>
      <dsp:spPr>
        <a:xfrm>
          <a:off x="904643" y="1971896"/>
          <a:ext cx="730141" cy="730141"/>
        </a:xfrm>
        <a:prstGeom prst="ellipse">
          <a:avLst/>
        </a:prstGeom>
        <a:solidFill>
          <a:schemeClr val="lt1">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BE9E45-1B56-42F6-808F-5CDF3CB5659E}">
      <dsp:nvSpPr>
        <dsp:cNvPr id="0" name=""/>
        <dsp:cNvSpPr/>
      </dsp:nvSpPr>
      <dsp:spPr>
        <a:xfrm>
          <a:off x="1362267" y="2921595"/>
          <a:ext cx="7943302" cy="58411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640" tIns="60960" rIns="60960" bIns="60960" numCol="1" spcCol="1270" anchor="ctr"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US" sz="2400" b="1" kern="1200" dirty="0">
              <a:solidFill>
                <a:prstClr val="white"/>
              </a:solidFill>
              <a:latin typeface="Calibri" panose="020F0502020204030204"/>
              <a:ea typeface="+mn-ea"/>
              <a:cs typeface="+mn-cs"/>
            </a:rPr>
            <a:t>Block</a:t>
          </a:r>
          <a:r>
            <a:rPr lang="en-US" sz="2300" b="1" kern="1200" dirty="0"/>
            <a:t>: </a:t>
          </a:r>
          <a:r>
            <a:rPr lang="en-US" sz="2000" kern="1200" dirty="0"/>
            <a:t>Data structure to combine multiple transactions </a:t>
          </a:r>
          <a:endParaRPr lang="en-IN" sz="2000" kern="1200" dirty="0"/>
        </a:p>
      </dsp:txBody>
      <dsp:txXfrm>
        <a:off x="1362267" y="2921595"/>
        <a:ext cx="7943302" cy="584113"/>
      </dsp:txXfrm>
    </dsp:sp>
    <dsp:sp modelId="{9DEDB2F4-0A13-4EB0-8493-F7F3708C8EDD}">
      <dsp:nvSpPr>
        <dsp:cNvPr id="0" name=""/>
        <dsp:cNvSpPr/>
      </dsp:nvSpPr>
      <dsp:spPr>
        <a:xfrm>
          <a:off x="997196" y="2848581"/>
          <a:ext cx="730141" cy="730141"/>
        </a:xfrm>
        <a:prstGeom prst="ellipse">
          <a:avLst/>
        </a:prstGeom>
        <a:solidFill>
          <a:schemeClr val="lt1">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DE9071-019B-49BA-BA0A-620473420834}">
      <dsp:nvSpPr>
        <dsp:cNvPr id="0" name=""/>
        <dsp:cNvSpPr/>
      </dsp:nvSpPr>
      <dsp:spPr>
        <a:xfrm>
          <a:off x="1269713" y="3798279"/>
          <a:ext cx="8035855" cy="584113"/>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640" tIns="60960" rIns="60960" bIns="60960" numCol="1" spcCol="1270" anchor="ctr"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IN" sz="2400" b="1" kern="1200" dirty="0">
              <a:solidFill>
                <a:prstClr val="white"/>
              </a:solidFill>
              <a:latin typeface="Calibri" panose="020F0502020204030204"/>
              <a:ea typeface="+mn-ea"/>
              <a:cs typeface="+mn-cs"/>
            </a:rPr>
            <a:t>Chain</a:t>
          </a:r>
          <a:r>
            <a:rPr lang="en-IN" sz="2300" kern="1200" dirty="0"/>
            <a:t>: </a:t>
          </a:r>
          <a:r>
            <a:rPr lang="en-IN" sz="2000" kern="1200" dirty="0"/>
            <a:t>Sequential chain of blocks</a:t>
          </a:r>
        </a:p>
      </dsp:txBody>
      <dsp:txXfrm>
        <a:off x="1269713" y="3798279"/>
        <a:ext cx="8035855" cy="584113"/>
      </dsp:txXfrm>
    </dsp:sp>
    <dsp:sp modelId="{7105F80F-02BB-4680-8A9F-EE6DE9B13066}">
      <dsp:nvSpPr>
        <dsp:cNvPr id="0" name=""/>
        <dsp:cNvSpPr/>
      </dsp:nvSpPr>
      <dsp:spPr>
        <a:xfrm>
          <a:off x="904643" y="3725265"/>
          <a:ext cx="730141" cy="730141"/>
        </a:xfrm>
        <a:prstGeom prst="ellipse">
          <a:avLst/>
        </a:prstGeom>
        <a:solidFill>
          <a:schemeClr val="lt1">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B8B8F0-C580-4EBC-93D2-A16BAB2039F6}">
      <dsp:nvSpPr>
        <dsp:cNvPr id="0" name=""/>
        <dsp:cNvSpPr/>
      </dsp:nvSpPr>
      <dsp:spPr>
        <a:xfrm>
          <a:off x="979842" y="4674321"/>
          <a:ext cx="8325726" cy="58411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640" tIns="58420" rIns="58420" bIns="58420" numCol="1" spcCol="1270" anchor="ctr" anchorCtr="0">
          <a:noAutofit/>
        </a:bodyPr>
        <a:lstStyle/>
        <a:p>
          <a:pPr marL="0" lvl="0" indent="0" algn="l" defTabSz="1022350">
            <a:lnSpc>
              <a:spcPct val="90000"/>
            </a:lnSpc>
            <a:spcBef>
              <a:spcPct val="0"/>
            </a:spcBef>
            <a:spcAft>
              <a:spcPct val="35000"/>
            </a:spcAft>
            <a:buFont typeface="Symbol" panose="05050102010706020507" pitchFamily="18" charset="2"/>
            <a:buNone/>
          </a:pPr>
          <a:r>
            <a:rPr lang="en-IN" sz="2300" b="1" kern="1200" dirty="0"/>
            <a:t>Smart Contract: </a:t>
          </a:r>
          <a:r>
            <a:rPr lang="en-IN" sz="2000" kern="1200" dirty="0"/>
            <a:t>Set of conditions </a:t>
          </a:r>
          <a:r>
            <a:rPr lang="en-US" sz="2000" kern="1200" dirty="0"/>
            <a:t>under which transactions occur</a:t>
          </a:r>
          <a:r>
            <a:rPr lang="en-US" sz="2300" kern="1200" dirty="0"/>
            <a:t>. </a:t>
          </a:r>
          <a:endParaRPr lang="en-IN" sz="2300" kern="1200" dirty="0"/>
        </a:p>
      </dsp:txBody>
      <dsp:txXfrm>
        <a:off x="979842" y="4674321"/>
        <a:ext cx="8325726" cy="584113"/>
      </dsp:txXfrm>
    </dsp:sp>
    <dsp:sp modelId="{96127626-F176-4A35-8B28-907F06504BFA}">
      <dsp:nvSpPr>
        <dsp:cNvPr id="0" name=""/>
        <dsp:cNvSpPr/>
      </dsp:nvSpPr>
      <dsp:spPr>
        <a:xfrm>
          <a:off x="614771" y="4601306"/>
          <a:ext cx="730141" cy="730141"/>
        </a:xfrm>
        <a:prstGeom prst="ellipse">
          <a:avLst/>
        </a:prstGeom>
        <a:solidFill>
          <a:srgbClr val="477BD1">
            <a:hueOff val="0"/>
            <a:satOff val="0"/>
            <a:lumOff val="0"/>
            <a:alphaOff val="0"/>
          </a:srgbClr>
        </a:solidFill>
        <a:ln w="19050" cap="rnd"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dsp:style>
    </dsp:sp>
    <dsp:sp modelId="{D035F177-FBE0-4AD3-B5A1-091493334606}">
      <dsp:nvSpPr>
        <dsp:cNvPr id="0" name=""/>
        <dsp:cNvSpPr/>
      </dsp:nvSpPr>
      <dsp:spPr>
        <a:xfrm>
          <a:off x="450875" y="5551005"/>
          <a:ext cx="8854694" cy="58411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640" tIns="60960" rIns="60960" bIns="60960" numCol="1" spcCol="1270" anchor="ctr"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IN" sz="2400" b="1" kern="1200" dirty="0"/>
            <a:t>Certificate Authorities</a:t>
          </a:r>
          <a:r>
            <a:rPr lang="en-IN" sz="2300" b="1" kern="1200" dirty="0"/>
            <a:t>: </a:t>
          </a:r>
          <a:r>
            <a:rPr lang="en-US" sz="2000" kern="1200" dirty="0"/>
            <a:t>Manage identity and permission of the peers</a:t>
          </a:r>
          <a:endParaRPr lang="en-IN" sz="2000" kern="1200" dirty="0"/>
        </a:p>
      </dsp:txBody>
      <dsp:txXfrm>
        <a:off x="450875" y="5551005"/>
        <a:ext cx="8854694" cy="584113"/>
      </dsp:txXfrm>
    </dsp:sp>
    <dsp:sp modelId="{93F28F5C-B344-4D16-9A48-43F9C45A639E}">
      <dsp:nvSpPr>
        <dsp:cNvPr id="0" name=""/>
        <dsp:cNvSpPr/>
      </dsp:nvSpPr>
      <dsp:spPr>
        <a:xfrm>
          <a:off x="85804" y="5477991"/>
          <a:ext cx="730141" cy="730141"/>
        </a:xfrm>
        <a:prstGeom prst="ellipse">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FC3AC-2777-46F8-BB24-007710F2E0B2}">
      <dsp:nvSpPr>
        <dsp:cNvPr id="0" name=""/>
        <dsp:cNvSpPr/>
      </dsp:nvSpPr>
      <dsp:spPr>
        <a:xfrm>
          <a:off x="711580" y="1903718"/>
          <a:ext cx="1951038" cy="1689211"/>
        </a:xfrm>
        <a:prstGeom prst="hexagon">
          <a:avLst>
            <a:gd name="adj" fmla="val 28900"/>
            <a:gd name="vf" fmla="val 115470"/>
          </a:avLst>
        </a:prstGeom>
        <a:solidFill>
          <a:schemeClr val="accent2">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E3E2EAE9-7DAC-412B-9C10-A1FCDBC00394}">
      <dsp:nvSpPr>
        <dsp:cNvPr id="0" name=""/>
        <dsp:cNvSpPr/>
      </dsp:nvSpPr>
      <dsp:spPr>
        <a:xfrm>
          <a:off x="87656" y="1838148"/>
          <a:ext cx="2539306" cy="2196406"/>
        </a:xfrm>
        <a:prstGeom prst="hexagon">
          <a:avLst>
            <a:gd name="adj" fmla="val 28570"/>
            <a:gd name="vf" fmla="val 115470"/>
          </a:avLst>
        </a:prstGeom>
        <a:solidFill>
          <a:schemeClr val="accent2">
            <a:alpha val="8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t>Blockchain</a:t>
          </a:r>
          <a:endParaRPr lang="en-IN" sz="2800" b="1" kern="1200" dirty="0"/>
        </a:p>
      </dsp:txBody>
      <dsp:txXfrm>
        <a:off x="508436" y="2202107"/>
        <a:ext cx="1697746" cy="1468488"/>
      </dsp:txXfrm>
    </dsp:sp>
    <dsp:sp modelId="{7B5E953B-55AD-492D-BF56-45B85A693874}">
      <dsp:nvSpPr>
        <dsp:cNvPr id="0" name=""/>
        <dsp:cNvSpPr/>
      </dsp:nvSpPr>
      <dsp:spPr>
        <a:xfrm>
          <a:off x="2142342" y="1106518"/>
          <a:ext cx="2080685" cy="1800034"/>
        </a:xfrm>
        <a:prstGeom prst="hexagon">
          <a:avLst>
            <a:gd name="adj" fmla="val 28570"/>
            <a:gd name="vf" fmla="val 115470"/>
          </a:avLst>
        </a:prstGeom>
        <a:solidFill>
          <a:schemeClr val="accent2">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Ecosystem</a:t>
          </a:r>
          <a:endParaRPr lang="en-US" sz="2400" kern="1200" dirty="0"/>
        </a:p>
      </dsp:txBody>
      <dsp:txXfrm>
        <a:off x="2487156" y="1404822"/>
        <a:ext cx="1391057" cy="12034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DC675-F610-43FA-A00E-7A89E1743331}">
      <dsp:nvSpPr>
        <dsp:cNvPr id="0" name=""/>
        <dsp:cNvSpPr/>
      </dsp:nvSpPr>
      <dsp:spPr>
        <a:xfrm>
          <a:off x="10564" y="399398"/>
          <a:ext cx="3157524" cy="1894514"/>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ctr" defTabSz="1600200">
            <a:lnSpc>
              <a:spcPct val="90000"/>
            </a:lnSpc>
            <a:spcBef>
              <a:spcPct val="0"/>
            </a:spcBef>
            <a:spcAft>
              <a:spcPct val="35000"/>
            </a:spcAft>
            <a:buNone/>
          </a:pPr>
          <a:endParaRPr lang="en-IN" sz="3600" kern="1200" dirty="0"/>
        </a:p>
        <a:p>
          <a:pPr marL="285750" lvl="1" indent="-285750" algn="ctr" defTabSz="1244600">
            <a:lnSpc>
              <a:spcPct val="90000"/>
            </a:lnSpc>
            <a:spcBef>
              <a:spcPct val="0"/>
            </a:spcBef>
            <a:spcAft>
              <a:spcPct val="15000"/>
            </a:spcAft>
            <a:buFont typeface="+mj-lt"/>
            <a:buNone/>
          </a:pPr>
          <a:r>
            <a:rPr lang="en-US" sz="2800" kern="1200" dirty="0"/>
            <a:t>Transaction Requested</a:t>
          </a:r>
          <a:endParaRPr lang="en-IN" sz="2800" kern="1200" dirty="0"/>
        </a:p>
      </dsp:txBody>
      <dsp:txXfrm>
        <a:off x="66052" y="454886"/>
        <a:ext cx="3046548" cy="1783538"/>
      </dsp:txXfrm>
    </dsp:sp>
    <dsp:sp modelId="{52730F15-DEC2-4354-8568-16E00DD2623F}">
      <dsp:nvSpPr>
        <dsp:cNvPr id="0" name=""/>
        <dsp:cNvSpPr/>
      </dsp:nvSpPr>
      <dsp:spPr>
        <a:xfrm>
          <a:off x="3445950" y="955122"/>
          <a:ext cx="669395" cy="783066"/>
        </a:xfrm>
        <a:prstGeom prst="rightArrow">
          <a:avLst>
            <a:gd name="adj1" fmla="val 60000"/>
            <a:gd name="adj2" fmla="val 50000"/>
          </a:avLst>
        </a:prstGeom>
        <a:solidFill>
          <a:schemeClr val="accent2">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3445950" y="1111735"/>
        <a:ext cx="468577" cy="469840"/>
      </dsp:txXfrm>
    </dsp:sp>
    <dsp:sp modelId="{20CF366B-485E-4E53-AC4F-17E39973B455}">
      <dsp:nvSpPr>
        <dsp:cNvPr id="0" name=""/>
        <dsp:cNvSpPr/>
      </dsp:nvSpPr>
      <dsp:spPr>
        <a:xfrm>
          <a:off x="4431098" y="399398"/>
          <a:ext cx="3157524" cy="1894514"/>
        </a:xfrm>
        <a:prstGeom prst="roundRect">
          <a:avLst>
            <a:gd name="adj" fmla="val 10000"/>
          </a:avLst>
        </a:prstGeom>
        <a:solidFill>
          <a:schemeClr val="accent2">
            <a:hueOff val="-622030"/>
            <a:satOff val="-3291"/>
            <a:lumOff val="-125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ctr" defTabSz="1600200">
            <a:lnSpc>
              <a:spcPct val="90000"/>
            </a:lnSpc>
            <a:spcBef>
              <a:spcPct val="0"/>
            </a:spcBef>
            <a:spcAft>
              <a:spcPct val="35000"/>
            </a:spcAft>
            <a:buNone/>
          </a:pPr>
          <a:endParaRPr lang="en-IN" sz="3600" kern="1200" dirty="0"/>
        </a:p>
        <a:p>
          <a:pPr marL="285750" lvl="1" indent="-285750" algn="ctr" defTabSz="1244600">
            <a:lnSpc>
              <a:spcPct val="90000"/>
            </a:lnSpc>
            <a:spcBef>
              <a:spcPct val="0"/>
            </a:spcBef>
            <a:spcAft>
              <a:spcPct val="15000"/>
            </a:spcAft>
            <a:buFont typeface="+mj-lt"/>
            <a:buNone/>
          </a:pPr>
          <a:r>
            <a:rPr lang="en-US" sz="2800" kern="1200" dirty="0"/>
            <a:t>Transaction is added to a block </a:t>
          </a:r>
          <a:endParaRPr lang="en-IN" sz="2800" kern="1200" dirty="0"/>
        </a:p>
      </dsp:txBody>
      <dsp:txXfrm>
        <a:off x="4486586" y="454886"/>
        <a:ext cx="3046548" cy="1783538"/>
      </dsp:txXfrm>
    </dsp:sp>
    <dsp:sp modelId="{BBA97027-6FE5-45A3-BFB8-CED9F64B60B9}">
      <dsp:nvSpPr>
        <dsp:cNvPr id="0" name=""/>
        <dsp:cNvSpPr/>
      </dsp:nvSpPr>
      <dsp:spPr>
        <a:xfrm>
          <a:off x="7866484" y="955122"/>
          <a:ext cx="669395" cy="783066"/>
        </a:xfrm>
        <a:prstGeom prst="rightArrow">
          <a:avLst>
            <a:gd name="adj1" fmla="val 60000"/>
            <a:gd name="adj2" fmla="val 50000"/>
          </a:avLst>
        </a:prstGeom>
        <a:solidFill>
          <a:schemeClr val="accent2">
            <a:hueOff val="-777537"/>
            <a:satOff val="-4113"/>
            <a:lumOff val="-1568"/>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7866484" y="1111735"/>
        <a:ext cx="468577" cy="469840"/>
      </dsp:txXfrm>
    </dsp:sp>
    <dsp:sp modelId="{6CD8E253-6CC3-44D1-9E1E-9A9611CE2283}">
      <dsp:nvSpPr>
        <dsp:cNvPr id="0" name=""/>
        <dsp:cNvSpPr/>
      </dsp:nvSpPr>
      <dsp:spPr>
        <a:xfrm>
          <a:off x="8851632" y="399398"/>
          <a:ext cx="3157524" cy="1894514"/>
        </a:xfrm>
        <a:prstGeom prst="roundRect">
          <a:avLst>
            <a:gd name="adj" fmla="val 10000"/>
          </a:avLst>
        </a:prstGeom>
        <a:solidFill>
          <a:schemeClr val="accent2">
            <a:hueOff val="-1244059"/>
            <a:satOff val="-6581"/>
            <a:lumOff val="-251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Block is propagated through the network to each node of the network</a:t>
          </a:r>
          <a:endParaRPr lang="en-IN" kern="1200" dirty="0"/>
        </a:p>
      </dsp:txBody>
      <dsp:txXfrm>
        <a:off x="8907120" y="454886"/>
        <a:ext cx="3046548" cy="1783538"/>
      </dsp:txXfrm>
    </dsp:sp>
    <dsp:sp modelId="{DE7F02CB-31FD-4CB8-8C27-A0F8652CC0E8}">
      <dsp:nvSpPr>
        <dsp:cNvPr id="0" name=""/>
        <dsp:cNvSpPr/>
      </dsp:nvSpPr>
      <dsp:spPr>
        <a:xfrm rot="5400000">
          <a:off x="10095697" y="2514939"/>
          <a:ext cx="669395" cy="783066"/>
        </a:xfrm>
        <a:prstGeom prst="rightArrow">
          <a:avLst>
            <a:gd name="adj1" fmla="val 60000"/>
            <a:gd name="adj2" fmla="val 50000"/>
          </a:avLst>
        </a:prstGeom>
        <a:solidFill>
          <a:schemeClr val="accent2">
            <a:hueOff val="-1555074"/>
            <a:satOff val="-8227"/>
            <a:lumOff val="-3137"/>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rot="-5400000">
        <a:off x="10195475" y="2571774"/>
        <a:ext cx="469840" cy="468577"/>
      </dsp:txXfrm>
    </dsp:sp>
    <dsp:sp modelId="{5F1CDEC9-B7C7-49A9-9DC0-47F00350BB04}">
      <dsp:nvSpPr>
        <dsp:cNvPr id="0" name=""/>
        <dsp:cNvSpPr/>
      </dsp:nvSpPr>
      <dsp:spPr>
        <a:xfrm>
          <a:off x="8851632" y="3556922"/>
          <a:ext cx="3157524" cy="1894514"/>
        </a:xfrm>
        <a:prstGeom prst="roundRect">
          <a:avLst>
            <a:gd name="adj" fmla="val 10000"/>
          </a:avLst>
        </a:prstGeom>
        <a:solidFill>
          <a:schemeClr val="accent2">
            <a:hueOff val="-1866089"/>
            <a:satOff val="-9872"/>
            <a:lumOff val="-376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endParaRPr lang="en-IN" sz="3000" kern="1200" dirty="0"/>
        </a:p>
        <a:p>
          <a:pPr marL="228600" lvl="1" indent="-228600" algn="ctr" defTabSz="1022350">
            <a:lnSpc>
              <a:spcPct val="90000"/>
            </a:lnSpc>
            <a:spcBef>
              <a:spcPct val="0"/>
            </a:spcBef>
            <a:spcAft>
              <a:spcPct val="15000"/>
            </a:spcAft>
            <a:buFont typeface="+mj-lt"/>
            <a:buNone/>
          </a:pPr>
          <a:r>
            <a:rPr lang="en-US" sz="2300" kern="1200" dirty="0"/>
            <a:t>Nodes validate the block and attach proof-of-work</a:t>
          </a:r>
          <a:endParaRPr lang="en-IN" sz="2300" kern="1200" dirty="0"/>
        </a:p>
      </dsp:txBody>
      <dsp:txXfrm>
        <a:off x="8907120" y="3612410"/>
        <a:ext cx="3046548" cy="1783538"/>
      </dsp:txXfrm>
    </dsp:sp>
    <dsp:sp modelId="{8B14B2C2-18F5-48E0-AF71-1E2A7824582E}">
      <dsp:nvSpPr>
        <dsp:cNvPr id="0" name=""/>
        <dsp:cNvSpPr/>
      </dsp:nvSpPr>
      <dsp:spPr>
        <a:xfrm rot="10800000">
          <a:off x="7904375" y="4112646"/>
          <a:ext cx="669395" cy="783066"/>
        </a:xfrm>
        <a:prstGeom prst="rightArrow">
          <a:avLst>
            <a:gd name="adj1" fmla="val 60000"/>
            <a:gd name="adj2" fmla="val 50000"/>
          </a:avLst>
        </a:prstGeom>
        <a:solidFill>
          <a:schemeClr val="accent2">
            <a:hueOff val="-2332611"/>
            <a:satOff val="-12340"/>
            <a:lumOff val="-4705"/>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rot="10800000">
        <a:off x="8105193" y="4269259"/>
        <a:ext cx="468577" cy="469840"/>
      </dsp:txXfrm>
    </dsp:sp>
    <dsp:sp modelId="{EE846DD8-B9A9-4BA5-A06D-EC6DEE722F05}">
      <dsp:nvSpPr>
        <dsp:cNvPr id="0" name=""/>
        <dsp:cNvSpPr/>
      </dsp:nvSpPr>
      <dsp:spPr>
        <a:xfrm>
          <a:off x="4431098" y="3556922"/>
          <a:ext cx="3157524" cy="1894514"/>
        </a:xfrm>
        <a:prstGeom prst="roundRect">
          <a:avLst>
            <a:gd name="adj" fmla="val 10000"/>
          </a:avLst>
        </a:prstGeom>
        <a:solidFill>
          <a:schemeClr val="accent2">
            <a:hueOff val="-2488118"/>
            <a:satOff val="-13162"/>
            <a:lumOff val="-501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endParaRPr lang="en-IN" sz="3000" kern="1200" dirty="0"/>
        </a:p>
        <a:p>
          <a:pPr marL="228600" lvl="1" indent="-228600" algn="ctr" defTabSz="1022350">
            <a:lnSpc>
              <a:spcPct val="90000"/>
            </a:lnSpc>
            <a:spcBef>
              <a:spcPct val="0"/>
            </a:spcBef>
            <a:spcAft>
              <a:spcPct val="15000"/>
            </a:spcAft>
            <a:buFont typeface="+mj-lt"/>
            <a:buNone/>
          </a:pPr>
          <a:r>
            <a:rPr lang="en-US" sz="2300" kern="1200" dirty="0"/>
            <a:t>Block is added to the blockchain</a:t>
          </a:r>
          <a:endParaRPr lang="en-IN" sz="2300" kern="1200" dirty="0"/>
        </a:p>
      </dsp:txBody>
      <dsp:txXfrm>
        <a:off x="4486586" y="3612410"/>
        <a:ext cx="3046548" cy="1783538"/>
      </dsp:txXfrm>
    </dsp:sp>
    <dsp:sp modelId="{1E482726-4D44-4706-8F49-9CDB3DBACB59}">
      <dsp:nvSpPr>
        <dsp:cNvPr id="0" name=""/>
        <dsp:cNvSpPr/>
      </dsp:nvSpPr>
      <dsp:spPr>
        <a:xfrm rot="10800000">
          <a:off x="3483841" y="4112646"/>
          <a:ext cx="669395" cy="783066"/>
        </a:xfrm>
        <a:prstGeom prst="rightArrow">
          <a:avLst>
            <a:gd name="adj1" fmla="val 60000"/>
            <a:gd name="adj2" fmla="val 50000"/>
          </a:avLst>
        </a:prstGeom>
        <a:solidFill>
          <a:schemeClr val="accent2">
            <a:hueOff val="-3110148"/>
            <a:satOff val="-16453"/>
            <a:lumOff val="-6274"/>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rot="10800000">
        <a:off x="3684659" y="4269259"/>
        <a:ext cx="468577" cy="469840"/>
      </dsp:txXfrm>
    </dsp:sp>
    <dsp:sp modelId="{EDFD6177-ABFC-4CAF-A31D-652E49B8E1FC}">
      <dsp:nvSpPr>
        <dsp:cNvPr id="0" name=""/>
        <dsp:cNvSpPr/>
      </dsp:nvSpPr>
      <dsp:spPr>
        <a:xfrm>
          <a:off x="10564" y="3556922"/>
          <a:ext cx="3157524" cy="1894514"/>
        </a:xfrm>
        <a:prstGeom prst="roundRect">
          <a:avLst>
            <a:gd name="adj" fmla="val 10000"/>
          </a:avLst>
        </a:prstGeom>
        <a:solidFill>
          <a:schemeClr val="accent2">
            <a:hueOff val="-3110148"/>
            <a:satOff val="-16453"/>
            <a:lumOff val="-627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endParaRPr lang="en-IN" sz="3000" kern="1200" dirty="0"/>
        </a:p>
        <a:p>
          <a:pPr marL="228600" lvl="1" indent="-228600" algn="ctr" defTabSz="1022350">
            <a:lnSpc>
              <a:spcPct val="90000"/>
            </a:lnSpc>
            <a:spcBef>
              <a:spcPct val="0"/>
            </a:spcBef>
            <a:spcAft>
              <a:spcPct val="15000"/>
            </a:spcAft>
            <a:buFont typeface="+mj-lt"/>
            <a:buNone/>
          </a:pPr>
          <a:r>
            <a:rPr lang="en-US" sz="2300" kern="1200" dirty="0"/>
            <a:t>Transaction completed</a:t>
          </a:r>
          <a:endParaRPr lang="en-IN" sz="2300" kern="1200" dirty="0"/>
        </a:p>
      </dsp:txBody>
      <dsp:txXfrm>
        <a:off x="66052" y="3612410"/>
        <a:ext cx="3046548" cy="17835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3CD36-3BF3-4E51-A8DA-06B0F145E97E}">
      <dsp:nvSpPr>
        <dsp:cNvPr id="0" name=""/>
        <dsp:cNvSpPr/>
      </dsp:nvSpPr>
      <dsp:spPr>
        <a:xfrm>
          <a:off x="2561166" y="1206500"/>
          <a:ext cx="3005666" cy="3005666"/>
        </a:xfrm>
        <a:prstGeom prst="ellipse">
          <a:avLst/>
        </a:prstGeom>
        <a:solidFill>
          <a:schemeClr val="accent2">
            <a:alpha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Blockchain</a:t>
          </a:r>
        </a:p>
        <a:p>
          <a:pPr marL="0" lvl="0" indent="0" algn="ctr" defTabSz="1600200">
            <a:lnSpc>
              <a:spcPct val="90000"/>
            </a:lnSpc>
            <a:spcBef>
              <a:spcPct val="0"/>
            </a:spcBef>
            <a:spcAft>
              <a:spcPct val="35000"/>
            </a:spcAft>
            <a:buNone/>
          </a:pPr>
          <a:r>
            <a:rPr lang="en-US" sz="3600" kern="1200" dirty="0"/>
            <a:t>Network</a:t>
          </a:r>
          <a:endParaRPr lang="en-IN" sz="3600" kern="1200" dirty="0"/>
        </a:p>
      </dsp:txBody>
      <dsp:txXfrm>
        <a:off x="3001336" y="1646670"/>
        <a:ext cx="2125326" cy="2125326"/>
      </dsp:txXfrm>
    </dsp:sp>
    <dsp:sp modelId="{91BD0EF6-DBA2-4215-BCAE-C520599EAF70}">
      <dsp:nvSpPr>
        <dsp:cNvPr id="0" name=""/>
        <dsp:cNvSpPr/>
      </dsp:nvSpPr>
      <dsp:spPr>
        <a:xfrm>
          <a:off x="3312583" y="536"/>
          <a:ext cx="1502833" cy="1502833"/>
        </a:xfrm>
        <a:prstGeom prst="ellipse">
          <a:avLst/>
        </a:prstGeom>
        <a:solidFill>
          <a:schemeClr val="accent3">
            <a:alpha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Manufacturer</a:t>
          </a:r>
          <a:endParaRPr lang="en-IN" sz="1400" kern="1200" dirty="0"/>
        </a:p>
      </dsp:txBody>
      <dsp:txXfrm>
        <a:off x="3532668" y="220621"/>
        <a:ext cx="1062663" cy="1062663"/>
      </dsp:txXfrm>
    </dsp:sp>
    <dsp:sp modelId="{9D060EE9-3978-4CE0-9F5B-7C41CF891FA8}">
      <dsp:nvSpPr>
        <dsp:cNvPr id="0" name=""/>
        <dsp:cNvSpPr/>
      </dsp:nvSpPr>
      <dsp:spPr>
        <a:xfrm>
          <a:off x="5269963" y="1957916"/>
          <a:ext cx="1502833" cy="1502833"/>
        </a:xfrm>
        <a:prstGeom prst="ellipse">
          <a:avLst/>
        </a:prstGeom>
        <a:solidFill>
          <a:schemeClr val="accent4">
            <a:alpha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Transport Agent</a:t>
          </a:r>
          <a:endParaRPr lang="en-IN" sz="1400" kern="1200" dirty="0"/>
        </a:p>
      </dsp:txBody>
      <dsp:txXfrm>
        <a:off x="5490048" y="2178001"/>
        <a:ext cx="1062663" cy="1062663"/>
      </dsp:txXfrm>
    </dsp:sp>
    <dsp:sp modelId="{9FB80FD9-FCB8-4E7A-AD96-2CA0910E86DB}">
      <dsp:nvSpPr>
        <dsp:cNvPr id="0" name=""/>
        <dsp:cNvSpPr/>
      </dsp:nvSpPr>
      <dsp:spPr>
        <a:xfrm>
          <a:off x="3312583" y="3915297"/>
          <a:ext cx="1502833" cy="1502833"/>
        </a:xfrm>
        <a:prstGeom prst="ellipse">
          <a:avLst/>
        </a:prstGeom>
        <a:solidFill>
          <a:schemeClr val="accent5">
            <a:alpha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Distributor</a:t>
          </a:r>
          <a:endParaRPr lang="en-IN" sz="1400" kern="1200" dirty="0"/>
        </a:p>
      </dsp:txBody>
      <dsp:txXfrm>
        <a:off x="3532668" y="4135382"/>
        <a:ext cx="1062663" cy="1062663"/>
      </dsp:txXfrm>
    </dsp:sp>
    <dsp:sp modelId="{993FE447-642F-4EE6-A926-205058F41097}">
      <dsp:nvSpPr>
        <dsp:cNvPr id="0" name=""/>
        <dsp:cNvSpPr/>
      </dsp:nvSpPr>
      <dsp:spPr>
        <a:xfrm>
          <a:off x="1355202" y="1957916"/>
          <a:ext cx="1502833" cy="1502833"/>
        </a:xfrm>
        <a:prstGeom prst="ellipse">
          <a:avLst/>
        </a:prstGeom>
        <a:solidFill>
          <a:schemeClr val="accent6">
            <a:alpha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Retailer</a:t>
          </a:r>
          <a:endParaRPr lang="en-IN" sz="1400" kern="1200" dirty="0"/>
        </a:p>
      </dsp:txBody>
      <dsp:txXfrm>
        <a:off x="1575287" y="2178001"/>
        <a:ext cx="1062663" cy="10626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804F5-EEC0-474E-8B1C-882CE2ED0D95}">
      <dsp:nvSpPr>
        <dsp:cNvPr id="0" name=""/>
        <dsp:cNvSpPr/>
      </dsp:nvSpPr>
      <dsp:spPr>
        <a:xfrm>
          <a:off x="6406" y="0"/>
          <a:ext cx="2247951" cy="57448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Faster Settlement</a:t>
          </a:r>
          <a:endParaRPr lang="en-IN" sz="2000" b="1" kern="1200" dirty="0"/>
        </a:p>
      </dsp:txBody>
      <dsp:txXfrm>
        <a:off x="6406" y="0"/>
        <a:ext cx="2247951" cy="1723445"/>
      </dsp:txXfrm>
    </dsp:sp>
    <dsp:sp modelId="{1952924A-0BB1-409C-94A4-F0E70EB63D62}">
      <dsp:nvSpPr>
        <dsp:cNvPr id="0" name=""/>
        <dsp:cNvSpPr/>
      </dsp:nvSpPr>
      <dsp:spPr>
        <a:xfrm>
          <a:off x="231201" y="1723445"/>
          <a:ext cx="1798361" cy="373413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en-IN" sz="1600" b="0" i="0" kern="1200" dirty="0"/>
            <a:t>Strengthening traceability. Reduces the need of any third party or regulatory authority. B</a:t>
          </a:r>
          <a:r>
            <a:rPr lang="en-US" sz="1600" b="0" i="0" kern="1200" dirty="0" err="1"/>
            <a:t>lockchain</a:t>
          </a:r>
          <a:r>
            <a:rPr lang="en-US" sz="1600" b="0" i="0" kern="1200" dirty="0"/>
            <a:t> enables the near real-time settlement of transactions, thus reducing the risk of non-payment by one party to the transaction.</a:t>
          </a:r>
          <a:endParaRPr lang="en-IN" sz="1600" kern="1200" dirty="0"/>
        </a:p>
      </dsp:txBody>
      <dsp:txXfrm>
        <a:off x="283873" y="1776117"/>
        <a:ext cx="1693017" cy="3628787"/>
      </dsp:txXfrm>
    </dsp:sp>
    <dsp:sp modelId="{6391B695-93D6-4C0D-8832-5706F7CB8CD7}">
      <dsp:nvSpPr>
        <dsp:cNvPr id="0" name=""/>
        <dsp:cNvSpPr/>
      </dsp:nvSpPr>
      <dsp:spPr>
        <a:xfrm>
          <a:off x="2422954" y="0"/>
          <a:ext cx="2247951" cy="57448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Audit Transparency</a:t>
          </a:r>
          <a:endParaRPr lang="en-IN" sz="1800" b="1" kern="1200" dirty="0"/>
        </a:p>
      </dsp:txBody>
      <dsp:txXfrm>
        <a:off x="2422954" y="0"/>
        <a:ext cx="2247951" cy="1723445"/>
      </dsp:txXfrm>
    </dsp:sp>
    <dsp:sp modelId="{DF775B42-4A8D-4BAE-93F6-1381F1E173A1}">
      <dsp:nvSpPr>
        <dsp:cNvPr id="0" name=""/>
        <dsp:cNvSpPr/>
      </dsp:nvSpPr>
      <dsp:spPr>
        <a:xfrm>
          <a:off x="2647749" y="1723445"/>
          <a:ext cx="1798361" cy="3734131"/>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en-US" sz="1600" kern="1200" dirty="0"/>
            <a:t>Traditional SCM all parties individually keeps the documents, data to them self. Put huge amount of manual effort to Audit.</a:t>
          </a:r>
        </a:p>
        <a:p>
          <a:pPr marL="0" lvl="0" indent="0" algn="l" defTabSz="711200">
            <a:lnSpc>
              <a:spcPct val="90000"/>
            </a:lnSpc>
            <a:spcBef>
              <a:spcPct val="0"/>
            </a:spcBef>
            <a:spcAft>
              <a:spcPct val="35000"/>
            </a:spcAft>
            <a:buNone/>
          </a:pPr>
          <a:r>
            <a:rPr lang="en-US" sz="1600" kern="1200" dirty="0"/>
            <a:t>With blockchain relevant data and documents can be shared between related parties.  This reduces the cost and manual effort </a:t>
          </a:r>
          <a:endParaRPr lang="en-IN" sz="1600" kern="1200" dirty="0"/>
        </a:p>
      </dsp:txBody>
      <dsp:txXfrm>
        <a:off x="2700421" y="1776117"/>
        <a:ext cx="1693017" cy="3628787"/>
      </dsp:txXfrm>
    </dsp:sp>
    <dsp:sp modelId="{01BDC55F-98C8-4E5A-8B37-B8382405917A}">
      <dsp:nvSpPr>
        <dsp:cNvPr id="0" name=""/>
        <dsp:cNvSpPr/>
      </dsp:nvSpPr>
      <dsp:spPr>
        <a:xfrm>
          <a:off x="4839502" y="0"/>
          <a:ext cx="2247951" cy="57448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Preventing Compliance violation</a:t>
          </a:r>
          <a:endParaRPr lang="en-IN" sz="1800" b="1" kern="1200" dirty="0"/>
        </a:p>
      </dsp:txBody>
      <dsp:txXfrm>
        <a:off x="4839502" y="0"/>
        <a:ext cx="2247951" cy="1723445"/>
      </dsp:txXfrm>
    </dsp:sp>
    <dsp:sp modelId="{868DC9E4-685A-4B02-BEDE-5D897A60C542}">
      <dsp:nvSpPr>
        <dsp:cNvPr id="0" name=""/>
        <dsp:cNvSpPr/>
      </dsp:nvSpPr>
      <dsp:spPr>
        <a:xfrm>
          <a:off x="5064297" y="1723445"/>
          <a:ext cx="1798361" cy="3734131"/>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en-US" sz="1600" kern="1200" dirty="0"/>
            <a:t>Each transaction in blockchain need to pass through a predefined set of rules or smart contact, agreed between parties. So, the transaction is verified by all the parties according the same agreement. This prevents any violation of compliance. </a:t>
          </a:r>
          <a:endParaRPr lang="en-IN" sz="1600" kern="1200" dirty="0"/>
        </a:p>
      </dsp:txBody>
      <dsp:txXfrm>
        <a:off x="5116969" y="1776117"/>
        <a:ext cx="1693017" cy="3628787"/>
      </dsp:txXfrm>
    </dsp:sp>
    <dsp:sp modelId="{AAA9BACA-E0FC-4792-8B40-621F091B7A5F}">
      <dsp:nvSpPr>
        <dsp:cNvPr id="0" name=""/>
        <dsp:cNvSpPr/>
      </dsp:nvSpPr>
      <dsp:spPr>
        <a:xfrm>
          <a:off x="7256050" y="0"/>
          <a:ext cx="2247951" cy="57448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Security</a:t>
          </a:r>
          <a:endParaRPr lang="en-IN" sz="1800" b="1" kern="1200" dirty="0"/>
        </a:p>
      </dsp:txBody>
      <dsp:txXfrm>
        <a:off x="7256050" y="0"/>
        <a:ext cx="2247951" cy="1723445"/>
      </dsp:txXfrm>
    </dsp:sp>
    <dsp:sp modelId="{6C16C307-F76A-4DDD-A6CB-B122EAC85102}">
      <dsp:nvSpPr>
        <dsp:cNvPr id="0" name=""/>
        <dsp:cNvSpPr/>
      </dsp:nvSpPr>
      <dsp:spPr>
        <a:xfrm>
          <a:off x="7480846" y="1723445"/>
          <a:ext cx="1798361" cy="373413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en-US" sz="1600" kern="1200" dirty="0"/>
            <a:t>All data are immutable and encrypted in blocks. This prevents any </a:t>
          </a:r>
          <a:r>
            <a:rPr lang="en-IN" sz="1600" b="0" i="0" kern="1200" dirty="0"/>
            <a:t>Unauthorized, fraudulent, or illegal tempering of data</a:t>
          </a:r>
          <a:endParaRPr lang="en-IN" sz="1600" kern="1200" dirty="0"/>
        </a:p>
      </dsp:txBody>
      <dsp:txXfrm>
        <a:off x="7533518" y="1776117"/>
        <a:ext cx="1693017" cy="3628787"/>
      </dsp:txXfrm>
    </dsp:sp>
    <dsp:sp modelId="{0B8F0181-5AA5-49D9-B463-FB5E1DB5886F}">
      <dsp:nvSpPr>
        <dsp:cNvPr id="0" name=""/>
        <dsp:cNvSpPr/>
      </dsp:nvSpPr>
      <dsp:spPr>
        <a:xfrm>
          <a:off x="9679005" y="0"/>
          <a:ext cx="2247951" cy="57448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Increase Efficiency  </a:t>
          </a:r>
          <a:endParaRPr lang="en-IN" sz="1800" b="1" kern="1200" dirty="0"/>
        </a:p>
      </dsp:txBody>
      <dsp:txXfrm>
        <a:off x="9679005" y="0"/>
        <a:ext cx="2247951" cy="1723445"/>
      </dsp:txXfrm>
    </dsp:sp>
    <dsp:sp modelId="{8F1AF1DC-3244-4670-AA7B-1D3624B14FF9}">
      <dsp:nvSpPr>
        <dsp:cNvPr id="0" name=""/>
        <dsp:cNvSpPr/>
      </dsp:nvSpPr>
      <dsp:spPr>
        <a:xfrm>
          <a:off x="9897394" y="1723445"/>
          <a:ext cx="1798361" cy="3734131"/>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en-US" sz="1600" kern="1200" dirty="0"/>
            <a:t>Traditional SCM involves multiple interdependent parties and from any one side can exponentially disrupt the flow of the system. With blockchain any delay would be quickly propagated to dependent parties. They can take preventive measurement.</a:t>
          </a:r>
          <a:endParaRPr lang="en-IN" sz="1600" kern="1200" dirty="0"/>
        </a:p>
      </dsp:txBody>
      <dsp:txXfrm>
        <a:off x="9950066" y="1776117"/>
        <a:ext cx="1693017" cy="36287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47BE6-AC54-4408-8F9B-38833DDFF3AD}">
      <dsp:nvSpPr>
        <dsp:cNvPr id="0" name=""/>
        <dsp:cNvSpPr/>
      </dsp:nvSpPr>
      <dsp:spPr>
        <a:xfrm>
          <a:off x="2642" y="1004710"/>
          <a:ext cx="1245090" cy="1245090"/>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FF59BE-DDF1-4312-8B2A-3D2D611BB694}">
      <dsp:nvSpPr>
        <dsp:cNvPr id="0" name=""/>
        <dsp:cNvSpPr/>
      </dsp:nvSpPr>
      <dsp:spPr>
        <a:xfrm>
          <a:off x="205331" y="1751764"/>
          <a:ext cx="1245090" cy="124509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Manufacturer</a:t>
          </a:r>
          <a:endParaRPr lang="en-IN" sz="1300" b="1" kern="1200" dirty="0"/>
        </a:p>
        <a:p>
          <a:pPr marL="57150" lvl="1" indent="-57150" algn="l" defTabSz="444500">
            <a:lnSpc>
              <a:spcPct val="90000"/>
            </a:lnSpc>
            <a:spcBef>
              <a:spcPct val="0"/>
            </a:spcBef>
            <a:spcAft>
              <a:spcPct val="15000"/>
            </a:spcAft>
            <a:buChar char="•"/>
          </a:pPr>
          <a:r>
            <a:rPr lang="en-US" sz="1000" kern="1200" dirty="0"/>
            <a:t>Product specification</a:t>
          </a:r>
          <a:endParaRPr lang="en-IN" sz="1000" kern="1200" dirty="0"/>
        </a:p>
        <a:p>
          <a:pPr marL="57150" lvl="1" indent="-57150" algn="l" defTabSz="444500">
            <a:lnSpc>
              <a:spcPct val="90000"/>
            </a:lnSpc>
            <a:spcBef>
              <a:spcPct val="0"/>
            </a:spcBef>
            <a:spcAft>
              <a:spcPct val="15000"/>
            </a:spcAft>
            <a:buChar char="•"/>
          </a:pPr>
          <a:r>
            <a:rPr lang="en-US" sz="1000" kern="1200" dirty="0"/>
            <a:t>Batch number</a:t>
          </a:r>
          <a:endParaRPr lang="en-IN" sz="1000" kern="1200" dirty="0"/>
        </a:p>
        <a:p>
          <a:pPr marL="57150" lvl="1" indent="-57150" algn="l" defTabSz="444500">
            <a:lnSpc>
              <a:spcPct val="90000"/>
            </a:lnSpc>
            <a:spcBef>
              <a:spcPct val="0"/>
            </a:spcBef>
            <a:spcAft>
              <a:spcPct val="15000"/>
            </a:spcAft>
            <a:buChar char="•"/>
          </a:pPr>
          <a:r>
            <a:rPr lang="en-US" sz="1000" kern="1200" dirty="0"/>
            <a:t>Certificate of origin</a:t>
          </a:r>
          <a:endParaRPr lang="en-IN" sz="1000" kern="1200" dirty="0"/>
        </a:p>
      </dsp:txBody>
      <dsp:txXfrm>
        <a:off x="241798" y="1788231"/>
        <a:ext cx="1172156" cy="1172156"/>
      </dsp:txXfrm>
    </dsp:sp>
    <dsp:sp modelId="{2852C4B5-2F69-4CE8-8BB0-FC38BC744566}">
      <dsp:nvSpPr>
        <dsp:cNvPr id="0" name=""/>
        <dsp:cNvSpPr/>
      </dsp:nvSpPr>
      <dsp:spPr>
        <a:xfrm>
          <a:off x="1487565" y="1477666"/>
          <a:ext cx="239831" cy="29917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487565" y="1537501"/>
        <a:ext cx="167882" cy="179507"/>
      </dsp:txXfrm>
    </dsp:sp>
    <dsp:sp modelId="{D3688B7C-AA30-47BE-80B3-9613D7F46961}">
      <dsp:nvSpPr>
        <dsp:cNvPr id="0" name=""/>
        <dsp:cNvSpPr/>
      </dsp:nvSpPr>
      <dsp:spPr>
        <a:xfrm>
          <a:off x="1932967" y="1004710"/>
          <a:ext cx="1245090" cy="124509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9C5A48-F6D4-4823-97DF-EA1E810B446C}">
      <dsp:nvSpPr>
        <dsp:cNvPr id="0" name=""/>
        <dsp:cNvSpPr/>
      </dsp:nvSpPr>
      <dsp:spPr>
        <a:xfrm>
          <a:off x="2135656" y="1751764"/>
          <a:ext cx="1245090" cy="1245090"/>
        </a:xfrm>
        <a:prstGeom prst="roundRect">
          <a:avLst>
            <a:gd name="adj" fmla="val 10000"/>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Distributor</a:t>
          </a:r>
          <a:endParaRPr lang="en-IN" sz="1300" b="1" kern="1200" dirty="0"/>
        </a:p>
        <a:p>
          <a:pPr marL="57150" lvl="1" indent="-57150" algn="l" defTabSz="444500">
            <a:lnSpc>
              <a:spcPct val="90000"/>
            </a:lnSpc>
            <a:spcBef>
              <a:spcPct val="0"/>
            </a:spcBef>
            <a:spcAft>
              <a:spcPct val="15000"/>
            </a:spcAft>
            <a:buChar char="•"/>
          </a:pPr>
          <a:r>
            <a:rPr lang="en-US" sz="1000" kern="1200" dirty="0"/>
            <a:t>Order Submission</a:t>
          </a:r>
          <a:endParaRPr lang="en-IN" sz="1000" kern="1200" dirty="0"/>
        </a:p>
        <a:p>
          <a:pPr marL="57150" lvl="1" indent="-57150" algn="l" defTabSz="444500">
            <a:lnSpc>
              <a:spcPct val="90000"/>
            </a:lnSpc>
            <a:spcBef>
              <a:spcPct val="0"/>
            </a:spcBef>
            <a:spcAft>
              <a:spcPct val="15000"/>
            </a:spcAft>
            <a:buChar char="•"/>
          </a:pPr>
          <a:r>
            <a:rPr lang="en-US" sz="1000" kern="1200" dirty="0"/>
            <a:t>Order Number</a:t>
          </a:r>
          <a:endParaRPr lang="en-IN" sz="1000" kern="1200" dirty="0"/>
        </a:p>
        <a:p>
          <a:pPr marL="57150" lvl="1" indent="-57150" algn="l" defTabSz="444500">
            <a:lnSpc>
              <a:spcPct val="90000"/>
            </a:lnSpc>
            <a:spcBef>
              <a:spcPct val="0"/>
            </a:spcBef>
            <a:spcAft>
              <a:spcPct val="15000"/>
            </a:spcAft>
            <a:buChar char="•"/>
          </a:pPr>
          <a:r>
            <a:rPr lang="en-US" sz="1000" kern="1200" dirty="0"/>
            <a:t>Payment Information</a:t>
          </a:r>
          <a:endParaRPr lang="en-IN" sz="1000" kern="1200" dirty="0"/>
        </a:p>
      </dsp:txBody>
      <dsp:txXfrm>
        <a:off x="2172123" y="1788231"/>
        <a:ext cx="1172156" cy="1172156"/>
      </dsp:txXfrm>
    </dsp:sp>
    <dsp:sp modelId="{E054114F-D509-4C61-B297-49282CAF709C}">
      <dsp:nvSpPr>
        <dsp:cNvPr id="0" name=""/>
        <dsp:cNvSpPr/>
      </dsp:nvSpPr>
      <dsp:spPr>
        <a:xfrm>
          <a:off x="3417889" y="1477666"/>
          <a:ext cx="239831" cy="299177"/>
        </a:xfrm>
        <a:prstGeom prst="rightArrow">
          <a:avLst>
            <a:gd name="adj1" fmla="val 60000"/>
            <a:gd name="adj2" fmla="val 50000"/>
          </a:avLst>
        </a:prstGeom>
        <a:solidFill>
          <a:schemeClr val="accent2">
            <a:hueOff val="-3110148"/>
            <a:satOff val="-16453"/>
            <a:lumOff val="-62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417889" y="1537501"/>
        <a:ext cx="167882" cy="179507"/>
      </dsp:txXfrm>
    </dsp:sp>
    <dsp:sp modelId="{DE9ECBFC-C437-4613-951C-8C40558F9BEC}">
      <dsp:nvSpPr>
        <dsp:cNvPr id="0" name=""/>
        <dsp:cNvSpPr/>
      </dsp:nvSpPr>
      <dsp:spPr>
        <a:xfrm>
          <a:off x="3863291" y="1004710"/>
          <a:ext cx="1245090" cy="1245090"/>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68320B-D8F3-4696-B7D2-9CD41A2E95F2}">
      <dsp:nvSpPr>
        <dsp:cNvPr id="0" name=""/>
        <dsp:cNvSpPr/>
      </dsp:nvSpPr>
      <dsp:spPr>
        <a:xfrm>
          <a:off x="4065980" y="1751764"/>
          <a:ext cx="1245090" cy="1245090"/>
        </a:xfrm>
        <a:prstGeom prst="roundRect">
          <a:avLst>
            <a:gd name="adj" fmla="val 10000"/>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Manufacturer</a:t>
          </a:r>
          <a:endParaRPr lang="en-IN" sz="1300" b="1" kern="1200" dirty="0"/>
        </a:p>
        <a:p>
          <a:pPr marL="57150" lvl="1" indent="-57150" algn="l" defTabSz="444500">
            <a:lnSpc>
              <a:spcPct val="90000"/>
            </a:lnSpc>
            <a:spcBef>
              <a:spcPct val="0"/>
            </a:spcBef>
            <a:spcAft>
              <a:spcPct val="15000"/>
            </a:spcAft>
            <a:buChar char="•"/>
          </a:pPr>
          <a:r>
            <a:rPr lang="en-US" sz="1000" kern="1200" dirty="0"/>
            <a:t>Order Confirmation</a:t>
          </a:r>
          <a:endParaRPr lang="en-IN" sz="1000" kern="1200" dirty="0"/>
        </a:p>
        <a:p>
          <a:pPr marL="57150" lvl="1" indent="-57150" algn="l" defTabSz="444500">
            <a:lnSpc>
              <a:spcPct val="90000"/>
            </a:lnSpc>
            <a:spcBef>
              <a:spcPct val="0"/>
            </a:spcBef>
            <a:spcAft>
              <a:spcPct val="15000"/>
            </a:spcAft>
            <a:buChar char="•"/>
          </a:pPr>
          <a:r>
            <a:rPr lang="en-US" sz="1000" kern="1200" dirty="0"/>
            <a:t>Invoice Generation</a:t>
          </a:r>
          <a:endParaRPr lang="en-IN" sz="1000" kern="1200" dirty="0"/>
        </a:p>
      </dsp:txBody>
      <dsp:txXfrm>
        <a:off x="4102447" y="1788231"/>
        <a:ext cx="1172156" cy="11721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47BE6-AC54-4408-8F9B-38833DDFF3AD}">
      <dsp:nvSpPr>
        <dsp:cNvPr id="0" name=""/>
        <dsp:cNvSpPr/>
      </dsp:nvSpPr>
      <dsp:spPr>
        <a:xfrm>
          <a:off x="2745" y="634713"/>
          <a:ext cx="1293315" cy="129331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FF59BE-DDF1-4312-8B2A-3D2D611BB694}">
      <dsp:nvSpPr>
        <dsp:cNvPr id="0" name=""/>
        <dsp:cNvSpPr/>
      </dsp:nvSpPr>
      <dsp:spPr>
        <a:xfrm>
          <a:off x="213284" y="1410702"/>
          <a:ext cx="1293315" cy="1293315"/>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Transport</a:t>
          </a:r>
          <a:endParaRPr lang="en-IN" sz="1300" b="1" kern="1200" dirty="0"/>
        </a:p>
        <a:p>
          <a:pPr marL="57150" lvl="1" indent="-57150" algn="l" defTabSz="444500">
            <a:lnSpc>
              <a:spcPct val="90000"/>
            </a:lnSpc>
            <a:spcBef>
              <a:spcPct val="0"/>
            </a:spcBef>
            <a:spcAft>
              <a:spcPct val="15000"/>
            </a:spcAft>
            <a:buChar char="•"/>
          </a:pPr>
          <a:r>
            <a:rPr lang="en-US" sz="1000" kern="1200" dirty="0"/>
            <a:t>Shipment Date</a:t>
          </a:r>
          <a:endParaRPr lang="en-IN" sz="1000" kern="1200" dirty="0"/>
        </a:p>
        <a:p>
          <a:pPr marL="57150" lvl="1" indent="-57150" algn="l" defTabSz="444500">
            <a:lnSpc>
              <a:spcPct val="90000"/>
            </a:lnSpc>
            <a:spcBef>
              <a:spcPct val="0"/>
            </a:spcBef>
            <a:spcAft>
              <a:spcPct val="15000"/>
            </a:spcAft>
            <a:buChar char="•"/>
          </a:pPr>
          <a:r>
            <a:rPr lang="en-US" sz="1000" kern="1200"/>
            <a:t>Shipping ID</a:t>
          </a:r>
          <a:endParaRPr lang="en-IN" sz="1000" kern="1200" dirty="0"/>
        </a:p>
        <a:p>
          <a:pPr marL="57150" lvl="1" indent="-57150" algn="l" defTabSz="444500">
            <a:lnSpc>
              <a:spcPct val="90000"/>
            </a:lnSpc>
            <a:spcBef>
              <a:spcPct val="0"/>
            </a:spcBef>
            <a:spcAft>
              <a:spcPct val="15000"/>
            </a:spcAft>
            <a:buChar char="•"/>
          </a:pPr>
          <a:r>
            <a:rPr lang="en-US" sz="1000" kern="1200"/>
            <a:t>Shipping Status</a:t>
          </a:r>
          <a:endParaRPr lang="en-IN" sz="1000" kern="1200" dirty="0"/>
        </a:p>
        <a:p>
          <a:pPr marL="57150" lvl="1" indent="-57150" algn="l" defTabSz="444500">
            <a:lnSpc>
              <a:spcPct val="90000"/>
            </a:lnSpc>
            <a:spcBef>
              <a:spcPct val="0"/>
            </a:spcBef>
            <a:spcAft>
              <a:spcPct val="15000"/>
            </a:spcAft>
            <a:buChar char="•"/>
          </a:pPr>
          <a:r>
            <a:rPr lang="en-US" sz="1000" kern="1200" dirty="0"/>
            <a:t>Packaging specification</a:t>
          </a:r>
          <a:endParaRPr lang="en-IN" sz="1000" kern="1200" dirty="0"/>
        </a:p>
      </dsp:txBody>
      <dsp:txXfrm>
        <a:off x="251164" y="1448582"/>
        <a:ext cx="1217555" cy="1217555"/>
      </dsp:txXfrm>
    </dsp:sp>
    <dsp:sp modelId="{2852C4B5-2F69-4CE8-8BB0-FC38BC744566}">
      <dsp:nvSpPr>
        <dsp:cNvPr id="0" name=""/>
        <dsp:cNvSpPr/>
      </dsp:nvSpPr>
      <dsp:spPr>
        <a:xfrm rot="21465108">
          <a:off x="1540999" y="1086171"/>
          <a:ext cx="245222" cy="31076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541027" y="1149767"/>
        <a:ext cx="171655" cy="186459"/>
      </dsp:txXfrm>
    </dsp:sp>
    <dsp:sp modelId="{D3688B7C-AA30-47BE-80B3-9613D7F46961}">
      <dsp:nvSpPr>
        <dsp:cNvPr id="0" name=""/>
        <dsp:cNvSpPr/>
      </dsp:nvSpPr>
      <dsp:spPr>
        <a:xfrm>
          <a:off x="1996156" y="556454"/>
          <a:ext cx="1293315" cy="129331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9C5A48-F6D4-4823-97DF-EA1E810B446C}">
      <dsp:nvSpPr>
        <dsp:cNvPr id="0" name=""/>
        <dsp:cNvSpPr/>
      </dsp:nvSpPr>
      <dsp:spPr>
        <a:xfrm>
          <a:off x="2218375" y="1410702"/>
          <a:ext cx="1293315" cy="1293315"/>
        </a:xfrm>
        <a:prstGeom prst="roundRect">
          <a:avLst>
            <a:gd name="adj" fmla="val 10000"/>
          </a:avLst>
        </a:prstGeom>
        <a:solidFill>
          <a:schemeClr val="accent4">
            <a:hueOff val="-1357050"/>
            <a:satOff val="13656"/>
            <a:lumOff val="78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Distributor</a:t>
          </a:r>
          <a:endParaRPr lang="en-IN" sz="1300" b="1" kern="1200" dirty="0"/>
        </a:p>
        <a:p>
          <a:pPr marL="57150" lvl="1" indent="-57150" algn="l" defTabSz="444500">
            <a:lnSpc>
              <a:spcPct val="90000"/>
            </a:lnSpc>
            <a:spcBef>
              <a:spcPct val="0"/>
            </a:spcBef>
            <a:spcAft>
              <a:spcPct val="15000"/>
            </a:spcAft>
            <a:buChar char="•"/>
          </a:pPr>
          <a:r>
            <a:rPr lang="en-US" sz="1000" kern="1200" dirty="0"/>
            <a:t>Receive shipment</a:t>
          </a:r>
          <a:endParaRPr lang="en-IN" sz="1000" kern="1200" dirty="0"/>
        </a:p>
        <a:p>
          <a:pPr marL="57150" lvl="1" indent="-57150" algn="l" defTabSz="444500">
            <a:lnSpc>
              <a:spcPct val="90000"/>
            </a:lnSpc>
            <a:spcBef>
              <a:spcPct val="0"/>
            </a:spcBef>
            <a:spcAft>
              <a:spcPct val="15000"/>
            </a:spcAft>
            <a:buChar char="•"/>
          </a:pPr>
          <a:r>
            <a:rPr lang="en-US" sz="1000" kern="1200" dirty="0"/>
            <a:t>Acknowledge Order Completion</a:t>
          </a:r>
          <a:endParaRPr lang="en-IN" sz="1000" kern="1200" dirty="0"/>
        </a:p>
        <a:p>
          <a:pPr marL="57150" lvl="1" indent="-57150" algn="l" defTabSz="444500">
            <a:lnSpc>
              <a:spcPct val="90000"/>
            </a:lnSpc>
            <a:spcBef>
              <a:spcPct val="0"/>
            </a:spcBef>
            <a:spcAft>
              <a:spcPct val="15000"/>
            </a:spcAft>
            <a:buChar char="•"/>
          </a:pPr>
          <a:r>
            <a:rPr lang="en-US" sz="1000" kern="1200" dirty="0"/>
            <a:t>Product distribution</a:t>
          </a:r>
          <a:endParaRPr lang="en-IN" sz="1000" kern="1200" dirty="0"/>
        </a:p>
      </dsp:txBody>
      <dsp:txXfrm>
        <a:off x="2256255" y="1448582"/>
        <a:ext cx="1217555" cy="1217555"/>
      </dsp:txXfrm>
    </dsp:sp>
    <dsp:sp modelId="{E054114F-D509-4C61-B297-49282CAF709C}">
      <dsp:nvSpPr>
        <dsp:cNvPr id="0" name=""/>
        <dsp:cNvSpPr/>
      </dsp:nvSpPr>
      <dsp:spPr>
        <a:xfrm rot="133331">
          <a:off x="3542585" y="1087560"/>
          <a:ext cx="253399" cy="310765"/>
        </a:xfrm>
        <a:prstGeom prst="rightArrow">
          <a:avLst>
            <a:gd name="adj1" fmla="val 60000"/>
            <a:gd name="adj2" fmla="val 50000"/>
          </a:avLst>
        </a:prstGeom>
        <a:solidFill>
          <a:schemeClr val="accent4">
            <a:hueOff val="-2714099"/>
            <a:satOff val="27312"/>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3542614" y="1148239"/>
        <a:ext cx="177379" cy="186459"/>
      </dsp:txXfrm>
    </dsp:sp>
    <dsp:sp modelId="{DE9ECBFC-C437-4613-951C-8C40558F9BEC}">
      <dsp:nvSpPr>
        <dsp:cNvPr id="0" name=""/>
        <dsp:cNvSpPr/>
      </dsp:nvSpPr>
      <dsp:spPr>
        <a:xfrm>
          <a:off x="4012925" y="634713"/>
          <a:ext cx="1293315" cy="1293315"/>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68320B-D8F3-4696-B7D2-9CD41A2E95F2}">
      <dsp:nvSpPr>
        <dsp:cNvPr id="0" name=""/>
        <dsp:cNvSpPr/>
      </dsp:nvSpPr>
      <dsp:spPr>
        <a:xfrm>
          <a:off x="4223465" y="1410702"/>
          <a:ext cx="1293315" cy="1293315"/>
        </a:xfrm>
        <a:prstGeom prst="roundRect">
          <a:avLst>
            <a:gd name="adj" fmla="val 10000"/>
          </a:avLst>
        </a:prstGeom>
        <a:solidFill>
          <a:schemeClr val="accent4">
            <a:hueOff val="-2714099"/>
            <a:satOff val="27312"/>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Retailer</a:t>
          </a:r>
          <a:endParaRPr lang="en-IN" sz="1300" b="1" kern="1200" dirty="0"/>
        </a:p>
        <a:p>
          <a:pPr marL="57150" lvl="1" indent="-57150" algn="l" defTabSz="444500">
            <a:lnSpc>
              <a:spcPct val="90000"/>
            </a:lnSpc>
            <a:spcBef>
              <a:spcPct val="0"/>
            </a:spcBef>
            <a:spcAft>
              <a:spcPct val="15000"/>
            </a:spcAft>
            <a:buChar char="•"/>
          </a:pPr>
          <a:r>
            <a:rPr lang="en-US" sz="1000" kern="1200" dirty="0"/>
            <a:t>Activate SIM</a:t>
          </a:r>
          <a:endParaRPr lang="en-IN" sz="1000" kern="1200" dirty="0"/>
        </a:p>
        <a:p>
          <a:pPr marL="57150" lvl="1" indent="-57150" algn="l" defTabSz="444500">
            <a:lnSpc>
              <a:spcPct val="90000"/>
            </a:lnSpc>
            <a:spcBef>
              <a:spcPct val="0"/>
            </a:spcBef>
            <a:spcAft>
              <a:spcPct val="15000"/>
            </a:spcAft>
            <a:buChar char="•"/>
          </a:pPr>
          <a:r>
            <a:rPr lang="en-US" sz="1000" kern="1200" dirty="0"/>
            <a:t>Attach sell info</a:t>
          </a:r>
          <a:endParaRPr lang="en-IN" sz="1000" kern="1200" dirty="0"/>
        </a:p>
        <a:p>
          <a:pPr marL="57150" lvl="1" indent="-57150" algn="l" defTabSz="444500">
            <a:lnSpc>
              <a:spcPct val="90000"/>
            </a:lnSpc>
            <a:spcBef>
              <a:spcPct val="0"/>
            </a:spcBef>
            <a:spcAft>
              <a:spcPct val="15000"/>
            </a:spcAft>
            <a:buChar char="•"/>
          </a:pPr>
          <a:r>
            <a:rPr lang="en-US" sz="1000" kern="1200" dirty="0"/>
            <a:t>Customer info</a:t>
          </a:r>
          <a:endParaRPr lang="en-IN" sz="1000" kern="1200" dirty="0"/>
        </a:p>
        <a:p>
          <a:pPr marL="57150" lvl="1" indent="-57150" algn="l" defTabSz="444500">
            <a:lnSpc>
              <a:spcPct val="90000"/>
            </a:lnSpc>
            <a:spcBef>
              <a:spcPct val="0"/>
            </a:spcBef>
            <a:spcAft>
              <a:spcPct val="15000"/>
            </a:spcAft>
            <a:buChar char="•"/>
          </a:pPr>
          <a:r>
            <a:rPr lang="en-US" sz="1000" kern="1200" dirty="0"/>
            <a:t>Return defective items</a:t>
          </a:r>
          <a:endParaRPr lang="en-IN" sz="1000" kern="1200" dirty="0"/>
        </a:p>
      </dsp:txBody>
      <dsp:txXfrm>
        <a:off x="4261345" y="1448582"/>
        <a:ext cx="1217555" cy="121755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11/layout/ThemePictureGrid">
  <dgm:title val="Theme Picture Grid"/>
  <dgm:desc val="Use to show a group of pictures with the first picture being the largest. Can contain up to five Level 1 pictures.  Unused pictures do not appear, but remain available if you switch layouts. Works best with small amounts of corresponding text."/>
  <dgm:catLst>
    <dgm:cat type="picture" pri="13500"/>
    <dgm:cat type="officeonline" pri="8000"/>
  </dgm:catLst>
  <dgm:sampData>
    <dgm:dataModel>
      <dgm:ptLst>
        <dgm:pt modelId="0" type="doc"/>
        <dgm:pt modelId="10">
          <dgm:prSet phldr="1"/>
        </dgm:pt>
        <dgm:pt modelId="20">
          <dgm:prSet phldr="1"/>
        </dgm:pt>
        <dgm:pt modelId="30">
          <dgm:prSet phldr="1"/>
        </dgm:pt>
        <dgm:pt modelId="70">
          <dgm:prSet phldr="1"/>
        </dgm:pt>
        <dgm:pt modelId="80">
          <dgm:prSet phldr="1"/>
        </dgm:pt>
      </dgm:ptLst>
      <dgm:cxnLst>
        <dgm:cxn modelId="40" srcId="0" destId="10" srcOrd="0" destOrd="0"/>
        <dgm:cxn modelId="50" srcId="0" destId="20" srcOrd="1" destOrd="0"/>
        <dgm:cxn modelId="60" srcId="0" destId="30" srcOrd="2" destOrd="0"/>
        <dgm:cxn modelId="71" srcId="0" destId="70" srcOrd="1" destOrd="0"/>
        <dgm:cxn modelId="81" srcId="0" destId="8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5"/>
      <dgm:chPref val="5"/>
      <dgm:dir/>
    </dgm:varLst>
    <dgm:shape xmlns:r="http://schemas.openxmlformats.org/officeDocument/2006/relationships" r:blip="">
      <dgm:adjLst/>
    </dgm:shape>
    <dgm:choose name="Name1">
      <dgm:if name="Name2" axis="ch" ptType="node" func="cnt" op="equ" val="1">
        <dgm:alg type="composite">
          <dgm:param type="ar" val="1.391"/>
        </dgm:alg>
        <dgm:choose name="Name3">
          <dgm:if name="Name4" func="var" arg="dir" op="equ" val="norm">
            <dgm:constrLst>
              <dgm:constr type="primFontSz" for="des" ptType="node" op="equ" val="65"/>
              <dgm:constr type="l" for="ch" forName="accent1" refType="w" fact="0.0415"/>
              <dgm:constr type="t" for="ch" forName="accent1" refType="h" fact="0.1789"/>
              <dgm:constr type="w" for="ch" forName="accent1" refType="w" fact="0.9585"/>
              <dgm:constr type="h" for="ch" forName="accent1" refType="h" fact="0.8211"/>
              <dgm:constr type="l" for="ch" forName="parent1" refType="w" fact="0"/>
              <dgm:constr type="t" for="ch" forName="parent1" refType="h" fact="0"/>
              <dgm:constr type="w" for="ch" forName="parent1" refType="w" fact="0.9667"/>
              <dgm:constr type="h" for="ch" forName="parent1" refType="h" fact="0.1224"/>
              <dgm:constr type="l" for="ch" forName="picture1" refType="w" fact="0.0019"/>
              <dgm:constr type="t" for="ch" forName="picture1" refType="h" fact="0.1272"/>
              <dgm:constr type="w" for="ch" forName="picture1" refType="w" fact="0.9667"/>
              <dgm:constr type="h" for="ch" forName="picture1" refType="h" fact="0.83"/>
            </dgm:constrLst>
          </dgm:if>
          <dgm:else name="Name5">
            <dgm:constrLst>
              <dgm:constr type="primFontSz" for="des" ptType="node" op="equ" val="65"/>
              <dgm:constr type="l" for="ch" forName="accent1" refType="w" fact="0"/>
              <dgm:constr type="t" for="ch" forName="accent1" refType="h" fact="0.1789"/>
              <dgm:constr type="w" for="ch" forName="accent1" refType="w" fact="0.9585"/>
              <dgm:constr type="h" for="ch" forName="accent1" refType="h" fact="0.8211"/>
              <dgm:constr type="l" for="ch" forName="parent1" refType="w" fact="0.0333"/>
              <dgm:constr type="t" for="ch" forName="parent1" refType="h" fact="0"/>
              <dgm:constr type="w" for="ch" forName="parent1" refType="w" fact="0.9667"/>
              <dgm:constr type="h" for="ch" forName="parent1" refType="h" fact="0.1224"/>
              <dgm:constr type="r" for="ch" forName="picture1" refType="w" fact="0.9981"/>
              <dgm:constr type="t" for="ch" forName="picture1" refType="h" fact="0.1272"/>
              <dgm:constr type="w" for="ch" forName="picture1" refType="w" fact="0.9667"/>
              <dgm:constr type="h" for="ch" forName="picture1" refType="h" fact="0.83"/>
            </dgm:constrLst>
          </dgm:else>
        </dgm:choose>
      </dgm:if>
      <dgm:if name="Name6" axis="ch" ptType="node" func="cnt" op="equ" val="2">
        <dgm:alg type="composite">
          <dgm:param type="ar" val="0.7877"/>
        </dgm:alg>
        <dgm:choose name="Name7">
          <dgm:if name="Name8" func="var" arg="dir" op="equ" val="norm">
            <dgm:constrLst>
              <dgm:constr type="primFontSz" for="des" forName="parent1" val="65"/>
              <dgm:constr type="primFontSz" for="des" forName="parent2" val="65"/>
              <dgm:constr type="primFontSz" for="des" forName="parent2" refType="primFontSz" refFor="des" refForName="parent1" op="lte"/>
              <dgm:constr type="l" for="ch" forName="picture1" refType="w" fact="0.004"/>
              <dgm:constr type="t" for="ch" forName="picture1" refType="h" fact="0.0744"/>
              <dgm:constr type="w" for="ch" forName="picture1" refType="w" fact="0.996"/>
              <dgm:constr type="h" for="ch" forName="picture1" refType="h" fact="0.4853"/>
              <dgm:constr type="l" for="ch" forName="accent1" refType="w" fact="0.0447"/>
              <dgm:constr type="t" for="ch" forName="accent1" refType="h" fact="0.1046"/>
              <dgm:constr type="w" for="ch" forName="accent1" refType="w" fact="0.9169"/>
              <dgm:constr type="h" for="ch" forName="accent1" refType="h" fact="0.8954"/>
              <dgm:constr type="l" for="ch" forName="parent1" refType="w" fact="0"/>
              <dgm:constr type="t" for="ch" forName="parent1" refType="h" fact="0"/>
              <dgm:constr type="w" for="ch" forName="parent1" refType="w" fact="0.996"/>
              <dgm:constr type="h" for="ch" forName="parent1" refType="h" fact="0.0716"/>
              <dgm:constr type="l" for="ch" forName="picture2" refType="w" fact="0.0831"/>
              <dgm:constr type="t" for="ch" forName="picture2" refType="h" fact="0.5391"/>
              <dgm:constr type="w" for="ch" forName="picture2" refType="w" fact="0.8985"/>
              <dgm:constr type="h" for="ch" forName="picture2" refType="h" fact="0.4306"/>
              <dgm:constr type="l" for="ch" forName="parent2" refType="w" fact="0.085"/>
              <dgm:constr type="t" for="ch" forName="parent2" refType="h" fact="0.901"/>
              <dgm:constr type="w" for="ch" forName="parent2" refType="w" fact="0.8947"/>
              <dgm:constr type="h" for="ch" forName="parent2" refType="h" fact="0.0668"/>
            </dgm:constrLst>
          </dgm:if>
          <dgm:else name="Name9">
            <dgm:constrLst>
              <dgm:constr type="primFontSz" for="des" forName="parent1" val="65"/>
              <dgm:constr type="primFontSz" for="des" forName="parent2" val="65"/>
              <dgm:constr type="primFontSz" for="des" forName="parent2" refType="primFontSz" refFor="des" refForName="parent1" op="lte"/>
              <dgm:constr type="r" for="ch" forName="picture1" refType="w" fact="0.996"/>
              <dgm:constr type="t" for="ch" forName="picture1" refType="h" fact="0.0744"/>
              <dgm:constr type="w" for="ch" forName="picture1" refType="w" fact="0.996"/>
              <dgm:constr type="h" for="ch" forName="picture1" refType="h" fact="0.4853"/>
              <dgm:constr type="r" for="ch" forName="accent1" refType="w" fact="0.9597"/>
              <dgm:constr type="t" for="ch" forName="accent1" refType="h" fact="0.1046"/>
              <dgm:constr type="w" for="ch" forName="accent1" refType="w" fact="0.9169"/>
              <dgm:constr type="h" for="ch" forName="accent1" refType="h" fact="0.8954"/>
              <dgm:constr type="r" for="ch" forName="parent1" refType="w"/>
              <dgm:constr type="t" for="ch" forName="parent1" refType="h" fact="0"/>
              <dgm:constr type="w" for="ch" forName="parent1" refType="w" fact="0.996"/>
              <dgm:constr type="h" for="ch" forName="parent1" refType="h" fact="0.0716"/>
              <dgm:constr type="r" for="ch" forName="picture2" refType="w" fact="0.9169"/>
              <dgm:constr type="t" for="ch" forName="picture2" refType="h" fact="0.5391"/>
              <dgm:constr type="w" for="ch" forName="picture2" refType="w" fact="0.8985"/>
              <dgm:constr type="h" for="ch" forName="picture2" refType="h" fact="0.4306"/>
              <dgm:constr type="r" for="ch" forName="parent2" refType="w" fact="0.915"/>
              <dgm:constr type="t" for="ch" forName="parent2" refType="h" fact="0.901"/>
              <dgm:constr type="w" for="ch" forName="parent2" refType="w" fact="0.8947"/>
              <dgm:constr type="h" for="ch" forName="parent2" refType="h" fact="0.0668"/>
            </dgm:constrLst>
          </dgm:else>
        </dgm:choose>
      </dgm:if>
      <dgm:if name="Name10" axis="ch" ptType="node" func="cnt" op="equ" val="3">
        <dgm:alg type="composite">
          <dgm:param type="ar" val="1.0535"/>
        </dgm:alg>
        <dgm:choose name="Name11">
          <dgm:if name="Name12" func="var" arg="dir" op="equ" val="norm">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0019"/>
              <dgm:constr type="t" for="ch" forName="picture1" refType="h" fact="0.0934"/>
              <dgm:constr type="w" for="ch" forName="picture1" refType="w" fact="0.9372"/>
              <dgm:constr type="h" for="ch" forName="picture1" refType="h" fact="0.6095"/>
              <dgm:constr type="l" for="ch" forName="accent1" refType="w" fact="0.0403"/>
              <dgm:constr type="t" for="ch" forName="accent1" refType="h" fact="0.1314"/>
              <dgm:constr type="w" for="ch" forName="accent1" refType="w" fact="0.9293"/>
              <dgm:constr type="h" for="ch" forName="accent1" refType="h" fact="0.8686"/>
              <dgm:constr type="l" for="ch" forName="picture3" refType="w" fact="0.5536"/>
              <dgm:constr type="t" for="ch" forName="picture3" refType="h" fact="0.6771"/>
              <dgm:constr type="w" for="ch" forName="picture3" refType="w" fact="0.4464"/>
              <dgm:constr type="h" for="ch" forName="picture3" refType="h" fact="0.2903"/>
              <dgm:constr type="l" for="ch" forName="picture2" refType="w" fact="0.078"/>
              <dgm:constr type="t" for="ch" forName="picture2" refType="h" fact="0.6771"/>
              <dgm:constr type="w" for="ch" forName="picture2" refType="w" fact="0.4458"/>
              <dgm:constr type="h" for="ch" forName="picture2" refType="h" fact="0.2903"/>
              <dgm:constr type="l" for="ch" forName="parent1" refType="w" fact="0"/>
              <dgm:constr type="t" for="ch" forName="parent1" refType="h" fact="0"/>
              <dgm:constr type="w" for="ch" forName="parent1" refType="w" fact="0.9372"/>
              <dgm:constr type="h" for="ch" forName="parent1" refType="h" fact="0.0899"/>
              <dgm:constr type="l" for="ch" forName="parent3" refType="w" fact="0.5548"/>
              <dgm:constr type="t" for="ch" forName="parent3" refType="h" fact="0.9211"/>
              <dgm:constr type="w" for="ch" forName="parent3" refType="w" fact="0.4439"/>
              <dgm:constr type="h" for="ch" forName="parent3" refType="h" fact="0.045"/>
              <dgm:constr type="l" for="ch" forName="parent2" refType="w" fact="0.079"/>
              <dgm:constr type="t" for="ch" forName="parent2" refType="h" fact="0.9211"/>
              <dgm:constr type="w" for="ch" forName="parent2" refType="w" fact="0.4439"/>
              <dgm:constr type="h" for="ch" forName="parent2" refType="h" fact="0.045"/>
            </dgm:constrLst>
          </dgm:if>
          <dgm:else name="Name13">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r" for="ch" forName="picture1" refType="w" fact="0.9981"/>
              <dgm:constr type="t" for="ch" forName="picture1" refType="h" fact="0.0934"/>
              <dgm:constr type="w" for="ch" forName="picture1" refType="w" fact="0.9372"/>
              <dgm:constr type="h" for="ch" forName="picture1" refType="h" fact="0.6095"/>
              <dgm:constr type="r" for="ch" forName="accent1" refType="w" fact="0.9597"/>
              <dgm:constr type="t" for="ch" forName="accent1" refType="h" fact="0.1314"/>
              <dgm:constr type="w" for="ch" forName="accent1" refType="w" fact="0.9293"/>
              <dgm:constr type="h" for="ch" forName="accent1" refType="h" fact="0.8686"/>
              <dgm:constr type="r" for="ch" forName="picture3" refType="w" fact="0.4464"/>
              <dgm:constr type="t" for="ch" forName="picture3" refType="h" fact="0.6771"/>
              <dgm:constr type="w" for="ch" forName="picture3" refType="w" fact="0.4464"/>
              <dgm:constr type="h" for="ch" forName="picture3" refType="h" fact="0.2903"/>
              <dgm:constr type="r" for="ch" forName="picture2" refType="w" fact="0.922"/>
              <dgm:constr type="t" for="ch" forName="picture2" refType="h" fact="0.6771"/>
              <dgm:constr type="w" for="ch" forName="picture2" refType="w" fact="0.4458"/>
              <dgm:constr type="h" for="ch" forName="picture2" refType="h" fact="0.2903"/>
              <dgm:constr type="r" for="ch" forName="parent1" refType="w"/>
              <dgm:constr type="t" for="ch" forName="parent1" refType="h" fact="0"/>
              <dgm:constr type="w" for="ch" forName="parent1" refType="w" fact="0.9372"/>
              <dgm:constr type="h" for="ch" forName="parent1" refType="h" fact="0.0899"/>
              <dgm:constr type="r" for="ch" forName="parent3" refType="w" fact="0.4452"/>
              <dgm:constr type="t" for="ch" forName="parent3" refType="h" fact="0.9211"/>
              <dgm:constr type="w" for="ch" forName="parent3" refType="w" fact="0.4439"/>
              <dgm:constr type="h" for="ch" forName="parent3" refType="h" fact="0.045"/>
              <dgm:constr type="r" for="ch" forName="parent2" refType="w" fact="0.921"/>
              <dgm:constr type="t" for="ch" forName="parent2" refType="h" fact="0.9211"/>
              <dgm:constr type="w" for="ch" forName="parent2" refType="w" fact="0.4439"/>
              <dgm:constr type="h" for="ch" forName="parent2" refType="h" fact="0.045"/>
            </dgm:constrLst>
          </dgm:else>
        </dgm:choose>
      </dgm:if>
      <dgm:if name="Name14" axis="ch" ptType="node" func="cnt" op="equ" val="4">
        <dgm:alg type="composite">
          <dgm:param type="ar" val="1.2068"/>
        </dgm:alg>
        <dgm:choose name="Name15">
          <dgm:if name="Name16" func="var" arg="dir" op="equ" val="norm">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0018"/>
              <dgm:constr type="t" for="ch" forName="picture1" refType="h" fact="0.1037"/>
              <dgm:constr type="w" for="ch" forName="picture1" refType="w" fact="0.9084"/>
              <dgm:constr type="h" for="ch" forName="picture1" refType="h" fact="0.6767"/>
              <dgm:constr type="l" for="ch" forName="accent1" refType="w" fact="0.039"/>
              <dgm:constr type="t" for="ch" forName="accent1" refType="h" fact="0.1459"/>
              <dgm:constr type="w" for="ch" forName="accent1" refType="w" fact="0.9007"/>
              <dgm:constr type="h" for="ch" forName="accent1" refType="h" fact="0.8541"/>
              <dgm:constr type="l" for="ch" forName="parent1" refType="w" fact="0"/>
              <dgm:constr type="t" for="ch" forName="parent1" refType="h" fact="0"/>
              <dgm:constr type="w" for="ch" forName="parent1" refType="w" fact="0.9084"/>
              <dgm:constr type="h" for="ch" forName="parent1" refType="h" fact="0.0998"/>
              <dgm:constr type="l" for="ch" forName="picture3" refType="w" fact="0.3539"/>
              <dgm:constr type="t" for="ch" forName="picture3" refType="h" fact="0.7301"/>
              <dgm:constr type="w" for="ch" forName="picture3" refType="w" fact="0.3131"/>
              <dgm:constr type="h" for="ch" forName="picture3" refType="h" fact="0.2332"/>
              <dgm:constr type="l" for="ch" forName="parent3" refType="w" fact="0.3548"/>
              <dgm:constr type="t" for="ch" forName="parent3" refType="h" fact="0.926"/>
              <dgm:constr type="w" for="ch" forName="parent3" refType="w" fact="0.3113"/>
              <dgm:constr type="h" for="ch" forName="parent3" refType="h" fact="0.0361"/>
              <dgm:constr type="l" for="ch" forName="picture4" refType="w" fact="0.6874"/>
              <dgm:constr type="t" for="ch" forName="picture4" refType="h" fact="0.7301"/>
              <dgm:constr type="w" for="ch" forName="picture4" refType="w" fact="0.3126"/>
              <dgm:constr type="h" for="ch" forName="picture4" refType="h" fact="0.2332"/>
              <dgm:constr type="l" for="ch" forName="parent4" refType="w" fact="0.6881"/>
              <dgm:constr type="t" for="ch" forName="parent4" refType="h" fact="0.9264"/>
              <dgm:constr type="w" for="ch" forName="parent4" refType="w" fact="0.3113"/>
              <dgm:constr type="h" for="ch" forName="parent4" refType="h" fact="0.0361"/>
              <dgm:constr type="l" for="ch" forName="picture2" refType="w" fact="0.0204"/>
              <dgm:constr type="t" for="ch" forName="picture2" refType="h" fact="0.7301"/>
              <dgm:constr type="w" for="ch" forName="picture2" refType="w" fact="0.3126"/>
              <dgm:constr type="h" for="ch" forName="picture2" refType="h" fact="0.2332"/>
              <dgm:constr type="l" for="ch" forName="parent2" refType="w" fact="0.0211"/>
              <dgm:constr type="t" for="ch" forName="parent2" refType="h" fact="0.926"/>
              <dgm:constr type="w" for="ch" forName="parent2" refType="w" fact="0.3113"/>
              <dgm:constr type="h" for="ch" forName="parent2" refType="h" fact="0.0361"/>
            </dgm:constrLst>
          </dgm:if>
          <dgm:else name="Name17">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r" for="ch" forName="picture1" refType="w" fact="0.9982"/>
              <dgm:constr type="t" for="ch" forName="picture1" refType="h" fact="0.1037"/>
              <dgm:constr type="w" for="ch" forName="picture1" refType="w" fact="0.9084"/>
              <dgm:constr type="h" for="ch" forName="picture1" refType="h" fact="0.6767"/>
              <dgm:constr type="r" for="ch" forName="accent1" refType="w" fact="0.961"/>
              <dgm:constr type="t" for="ch" forName="accent1" refType="h" fact="0.1459"/>
              <dgm:constr type="w" for="ch" forName="accent1" refType="w" fact="0.9007"/>
              <dgm:constr type="h" for="ch" forName="accent1" refType="h" fact="0.8541"/>
              <dgm:constr type="r" for="ch" forName="parent1" refType="w"/>
              <dgm:constr type="t" for="ch" forName="parent1" refType="h" fact="0"/>
              <dgm:constr type="w" for="ch" forName="parent1" refType="w" fact="0.9084"/>
              <dgm:constr type="h" for="ch" forName="parent1" refType="h" fact="0.0998"/>
              <dgm:constr type="r" for="ch" forName="picture3" refType="w" fact="0.6461"/>
              <dgm:constr type="t" for="ch" forName="picture3" refType="h" fact="0.7301"/>
              <dgm:constr type="w" for="ch" forName="picture3" refType="w" fact="0.3131"/>
              <dgm:constr type="h" for="ch" forName="picture3" refType="h" fact="0.2332"/>
              <dgm:constr type="r" for="ch" forName="parent3" refType="w" fact="0.6452"/>
              <dgm:constr type="t" for="ch" forName="parent3" refType="h" fact="0.926"/>
              <dgm:constr type="w" for="ch" forName="parent3" refType="w" fact="0.3113"/>
              <dgm:constr type="h" for="ch" forName="parent3" refType="h" fact="0.0361"/>
              <dgm:constr type="r" for="ch" forName="picture4" refType="w" fact="0.3126"/>
              <dgm:constr type="t" for="ch" forName="picture4" refType="h" fact="0.7301"/>
              <dgm:constr type="w" for="ch" forName="picture4" refType="w" fact="0.3126"/>
              <dgm:constr type="h" for="ch" forName="picture4" refType="h" fact="0.2332"/>
              <dgm:constr type="r" for="ch" forName="parent4" refType="w" fact="0.3319"/>
              <dgm:constr type="t" for="ch" forName="parent4" refType="h" fact="0.9264"/>
              <dgm:constr type="w" for="ch" forName="parent4" refType="w" fact="0.3113"/>
              <dgm:constr type="h" for="ch" forName="parent4" refType="h" fact="0.0361"/>
              <dgm:constr type="r" for="ch" forName="picture2" refType="w" fact="0.9796"/>
              <dgm:constr type="t" for="ch" forName="picture2" refType="h" fact="0.7301"/>
              <dgm:constr type="w" for="ch" forName="picture2" refType="w" fact="0.3126"/>
              <dgm:constr type="h" for="ch" forName="picture2" refType="h" fact="0.2332"/>
              <dgm:constr type="r" for="ch" forName="parent2" refType="w" fact="0.9789"/>
              <dgm:constr type="t" for="ch" forName="parent2" refType="h" fact="0.926"/>
              <dgm:constr type="w" for="ch" forName="parent2" refType="w" fact="0.3113"/>
              <dgm:constr type="h" for="ch" forName="parent2" refType="h" fact="0.0361"/>
            </dgm:constrLst>
          </dgm:else>
        </dgm:choose>
      </dgm:if>
      <dgm:else name="Name18">
        <dgm:alg type="composite">
          <dgm:param type="ar" val="0.817"/>
        </dgm:alg>
        <dgm:choose name="Name19">
          <dgm:if name="Name20" func="var" arg="dir" op="equ" val="norm">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0019"/>
              <dgm:constr type="t" for="ch" forName="picture1" refType="h" fact="0.0724"/>
              <dgm:constr type="w" for="ch" forName="picture1" refType="w" fact="0.9372"/>
              <dgm:constr type="h" for="ch" forName="picture1" refType="h" fact="0.4727"/>
              <dgm:constr type="l" for="ch" forName="accent1" refType="w" fact="0.0403"/>
              <dgm:constr type="t" for="ch" forName="accent1" refType="h" fact="0.1019"/>
              <dgm:constr type="w" for="ch" forName="accent1" refType="w" fact="0.9293"/>
              <dgm:constr type="h" for="ch" forName="accent1" refType="h" fact="0.8921"/>
              <dgm:constr type="l" for="ch" forName="picture4" refType="w" fact="0.078"/>
              <dgm:constr type="t" for="ch" forName="picture4" refType="h" fact="0.7749"/>
              <dgm:constr type="w" for="ch" forName="picture4" refType="w" fact="0.4458"/>
              <dgm:constr type="h" for="ch" forName="picture4" refType="h" fact="0.2251"/>
              <dgm:constr type="l" for="ch" forName="picture5" refType="w" fact="0.5536"/>
              <dgm:constr type="t" for="ch" forName="picture5" refType="h" fact="0.7749"/>
              <dgm:constr type="w" for="ch" forName="picture5" refType="w" fact="0.4464"/>
              <dgm:constr type="h" for="ch" forName="picture5" refType="h" fact="0.2251"/>
              <dgm:constr type="l" for="ch" forName="picture3" refType="w" fact="0.5536"/>
              <dgm:constr type="t" for="ch" forName="picture3" refType="h" fact="0.5251"/>
              <dgm:constr type="w" for="ch" forName="picture3" refType="w" fact="0.4464"/>
              <dgm:constr type="h" for="ch" forName="picture3" refType="h" fact="0.2251"/>
              <dgm:constr type="l" for="ch" forName="picture2" refType="w" fact="0.078"/>
              <dgm:constr type="t" for="ch" forName="picture2" refType="h" fact="0.5251"/>
              <dgm:constr type="w" for="ch" forName="picture2" refType="w" fact="0.4458"/>
              <dgm:constr type="h" for="ch" forName="picture2" refType="h" fact="0.2251"/>
              <dgm:constr type="l" for="ch" forName="parent1" refType="w" fact="0"/>
              <dgm:constr type="t" for="ch" forName="parent1" refType="h" fact="0"/>
              <dgm:constr type="w" for="ch" forName="parent1" refType="w" fact="0.9372"/>
              <dgm:constr type="h" for="ch" forName="parent1" refType="h" fact="0.0697"/>
              <dgm:constr type="l" for="ch" forName="parent3" refType="w" fact="0.5548"/>
              <dgm:constr type="t" for="ch" forName="parent3" refType="h" fact="0.7143"/>
              <dgm:constr type="w" for="ch" forName="parent3" refType="w" fact="0.4439"/>
              <dgm:constr type="h" for="ch" forName="parent3" refType="h" fact="0.0349"/>
              <dgm:constr type="l" for="ch" forName="parent5" refType="w" fact="0.5548"/>
              <dgm:constr type="t" for="ch" forName="parent5" refType="h" fact="0.9644"/>
              <dgm:constr type="w" for="ch" forName="parent5" refType="w" fact="0.4439"/>
              <dgm:constr type="h" for="ch" forName="parent5" refType="h" fact="0.0349"/>
              <dgm:constr type="l" for="ch" forName="parent4" refType="w" fact="0.079"/>
              <dgm:constr type="t" for="ch" forName="parent4" refType="h" fact="0.9644"/>
              <dgm:constr type="w" for="ch" forName="parent4" refType="w" fact="0.4439"/>
              <dgm:constr type="h" for="ch" forName="parent4" refType="h" fact="0.0349"/>
              <dgm:constr type="l" for="ch" forName="parent2" refType="w" fact="0.079"/>
              <dgm:constr type="t" for="ch" forName="parent2" refType="h" fact="0.7143"/>
              <dgm:constr type="w" for="ch" forName="parent2" refType="w" fact="0.4439"/>
              <dgm:constr type="h" for="ch" forName="parent2" refType="h" fact="0.0349"/>
            </dgm:constrLst>
          </dgm:if>
          <dgm:else name="Name21">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r" for="ch" forName="picture1" refType="w" fact="0.9981"/>
              <dgm:constr type="t" for="ch" forName="picture1" refType="h" fact="0.0724"/>
              <dgm:constr type="w" for="ch" forName="picture1" refType="w" fact="0.9372"/>
              <dgm:constr type="h" for="ch" forName="picture1" refType="h" fact="0.4727"/>
              <dgm:constr type="r" for="ch" forName="accent1" refType="w" fact="0.9597"/>
              <dgm:constr type="t" for="ch" forName="accent1" refType="h" fact="0.1019"/>
              <dgm:constr type="w" for="ch" forName="accent1" refType="w" fact="0.9293"/>
              <dgm:constr type="h" for="ch" forName="accent1" refType="h" fact="0.8921"/>
              <dgm:constr type="r" for="ch" forName="picture4" refType="w" fact="0.922"/>
              <dgm:constr type="t" for="ch" forName="picture4" refType="h" fact="0.7749"/>
              <dgm:constr type="w" for="ch" forName="picture4" refType="w" fact="0.4458"/>
              <dgm:constr type="h" for="ch" forName="picture4" refType="h" fact="0.2251"/>
              <dgm:constr type="r" for="ch" forName="picture5" refType="w" fact="0.4464"/>
              <dgm:constr type="t" for="ch" forName="picture5" refType="h" fact="0.7749"/>
              <dgm:constr type="w" for="ch" forName="picture5" refType="w" fact="0.4464"/>
              <dgm:constr type="h" for="ch" forName="picture5" refType="h" fact="0.2251"/>
              <dgm:constr type="r" for="ch" forName="picture3" refType="w" fact="0.4464"/>
              <dgm:constr type="t" for="ch" forName="picture3" refType="h" fact="0.5251"/>
              <dgm:constr type="w" for="ch" forName="picture3" refType="w" fact="0.4464"/>
              <dgm:constr type="h" for="ch" forName="picture3" refType="h" fact="0.2251"/>
              <dgm:constr type="r" for="ch" forName="picture2" refType="w" fact="0.922"/>
              <dgm:constr type="t" for="ch" forName="picture2" refType="h" fact="0.5251"/>
              <dgm:constr type="w" for="ch" forName="picture2" refType="w" fact="0.4458"/>
              <dgm:constr type="h" for="ch" forName="picture2" refType="h" fact="0.2251"/>
              <dgm:constr type="l" for="ch" forName="parent1" refType="w" fact="0.0628"/>
              <dgm:constr type="t" for="ch" forName="parent1" refType="h" fact="0"/>
              <dgm:constr type="w" for="ch" forName="parent1" refType="w" fact="0.9372"/>
              <dgm:constr type="h" for="ch" forName="parent1" refType="h" fact="0.0697"/>
              <dgm:constr type="r" for="ch" forName="parent3" refType="w" fact="0.4452"/>
              <dgm:constr type="t" for="ch" forName="parent3" refType="h" fact="0.7143"/>
              <dgm:constr type="w" for="ch" forName="parent3" refType="w" fact="0.4439"/>
              <dgm:constr type="h" for="ch" forName="parent3" refType="h" fact="0.0349"/>
              <dgm:constr type="r" for="ch" forName="parent5" refType="w" fact="0.4452"/>
              <dgm:constr type="t" for="ch" forName="parent5" refType="h" fact="0.9644"/>
              <dgm:constr type="w" for="ch" forName="parent5" refType="w" fact="0.4439"/>
              <dgm:constr type="h" for="ch" forName="parent5" refType="h" fact="0.0349"/>
              <dgm:constr type="r" for="ch" forName="parent4" refType="w" fact="0.921"/>
              <dgm:constr type="t" for="ch" forName="parent4" refType="h" fact="0.9644"/>
              <dgm:constr type="w" for="ch" forName="parent4" refType="w" fact="0.4439"/>
              <dgm:constr type="h" for="ch" forName="parent4" refType="h" fact="0.0349"/>
              <dgm:constr type="r" for="ch" forName="parent2" refType="w" fact="0.921"/>
              <dgm:constr type="t" for="ch" forName="parent2" refType="h" fact="0.7143"/>
              <dgm:constr type="w" for="ch" forName="parent2" refType="w" fact="0.4439"/>
              <dgm:constr type="h" for="ch" forName="parent2" refType="h" fact="0.0349"/>
            </dgm:constrLst>
          </dgm:else>
        </dgm:choose>
      </dgm:else>
    </dgm:choose>
    <dgm:forEach name="Name22" axis="ch" ptType="node" cnt="1">
      <dgm:layoutNode name="picture1">
        <dgm:alg type="sp"/>
        <dgm:shape xmlns:r="http://schemas.openxmlformats.org/officeDocument/2006/relationships" r:blip="">
          <dgm:adjLst/>
        </dgm:shape>
        <dgm:presOf/>
        <dgm:forEach name="Name23" ref="pictureWrapper"/>
      </dgm:layoutNode>
      <dgm:layoutNode name="accent1" styleLbl="parChTrans1D1">
        <dgm:alg type="sp"/>
        <dgm:shape xmlns:r="http://schemas.openxmlformats.org/officeDocument/2006/relationships" type="rect" r:blip="">
          <dgm:adjLst/>
        </dgm:shape>
        <dgm:presOf/>
      </dgm:layoutNode>
      <dgm:layoutNode name="parent1" styleLbl="revTx">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forEach>
    <dgm:forEach name="Name24" axis="ch" ptType="node" st="2" cnt="1">
      <dgm:layoutNode name="picture2">
        <dgm:alg type="sp"/>
        <dgm:shape xmlns:r="http://schemas.openxmlformats.org/officeDocument/2006/relationships" r:blip="">
          <dgm:adjLst/>
        </dgm:shape>
        <dgm:presOf/>
        <dgm:forEach name="Name25" ref="pictureWrapper"/>
      </dgm:layoutNode>
      <dgm:layoutNode name="parent2" styleLbl="trBgShp">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forEach>
    <dgm:forEach name="Name26" axis="ch" ptType="node" st="3" cnt="1">
      <dgm:layoutNode name="picture3">
        <dgm:alg type="sp"/>
        <dgm:shape xmlns:r="http://schemas.openxmlformats.org/officeDocument/2006/relationships" r:blip="">
          <dgm:adjLst/>
        </dgm:shape>
        <dgm:presOf/>
        <dgm:forEach name="Name27" ref="pictureWrapper"/>
      </dgm:layoutNode>
      <dgm:layoutNode name="parent3" styleLbl="trBgShp">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8" axis="ch" ptType="node" st="4" cnt="1">
      <dgm:layoutNode name="picture4">
        <dgm:alg type="sp"/>
        <dgm:shape xmlns:r="http://schemas.openxmlformats.org/officeDocument/2006/relationships" r:blip="">
          <dgm:adjLst/>
        </dgm:shape>
        <dgm:presOf/>
        <dgm:forEach name="Name29" ref="pictureWrapper"/>
      </dgm:layoutNode>
      <dgm:layoutNode name="parent4" styleLbl="trBgShp">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30" axis="ch" ptType="node" st="5" cnt="1">
      <dgm:layoutNode name="picture5">
        <dgm:alg type="sp"/>
        <dgm:shape xmlns:r="http://schemas.openxmlformats.org/officeDocument/2006/relationships" r:blip="">
          <dgm:adjLst/>
        </dgm:shape>
        <dgm:presOf/>
        <dgm:forEach name="Name31" ref="pictureWrapper"/>
      </dgm:layoutNode>
      <dgm:layoutNode name="parent5" styleLbl="trBgShp">
        <dgm:varLst>
          <dgm:chMax val="0"/>
          <dgm:chPref val="0"/>
        </dgm:varLst>
        <dgm:alg type="tx">
          <dgm:param type="parTxLTRAlign" val="r"/>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bgImgPlace1">
          <dgm:alg type="sp"/>
          <dgm:shape xmlns:r="http://schemas.openxmlformats.org/officeDocument/2006/relationships" type="rect" r:blip="" blipPhldr="1">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image" Target="../media/image5.svg"/><Relationship Id="rId18" Type="http://schemas.openxmlformats.org/officeDocument/2006/relationships/image" Target="../media/image10.png"/><Relationship Id="rId3" Type="http://schemas.openxmlformats.org/officeDocument/2006/relationships/diagramLayout" Target="../diagrams/layout6.xml"/><Relationship Id="rId21" Type="http://schemas.openxmlformats.org/officeDocument/2006/relationships/image" Target="../media/image13.svg"/><Relationship Id="rId7" Type="http://schemas.openxmlformats.org/officeDocument/2006/relationships/diagramData" Target="../diagrams/data7.xml"/><Relationship Id="rId12" Type="http://schemas.openxmlformats.org/officeDocument/2006/relationships/image" Target="../media/image4.png"/><Relationship Id="rId17" Type="http://schemas.openxmlformats.org/officeDocument/2006/relationships/image" Target="../media/image9.svg"/><Relationship Id="rId2" Type="http://schemas.openxmlformats.org/officeDocument/2006/relationships/diagramData" Target="../diagrams/data6.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image" Target="../media/image7.svg"/><Relationship Id="rId10" Type="http://schemas.openxmlformats.org/officeDocument/2006/relationships/diagramColors" Target="../diagrams/colors7.xml"/><Relationship Id="rId19" Type="http://schemas.openxmlformats.org/officeDocument/2006/relationships/image" Target="../media/image11.svg"/><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image" Target="../media/image27.svg"/><Relationship Id="rId18" Type="http://schemas.openxmlformats.org/officeDocument/2006/relationships/image" Target="../media/image32.png"/><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26.png"/><Relationship Id="rId17" Type="http://schemas.openxmlformats.org/officeDocument/2006/relationships/image" Target="../media/image31.svg"/><Relationship Id="rId2" Type="http://schemas.openxmlformats.org/officeDocument/2006/relationships/diagramData" Target="../diagrams/data8.xml"/><Relationship Id="rId16" Type="http://schemas.openxmlformats.org/officeDocument/2006/relationships/image" Target="../media/image30.png"/><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image" Target="../media/image29.svg"/><Relationship Id="rId10" Type="http://schemas.openxmlformats.org/officeDocument/2006/relationships/diagramColors" Target="../diagrams/colors9.xml"/><Relationship Id="rId19" Type="http://schemas.openxmlformats.org/officeDocument/2006/relationships/image" Target="../media/image33.svg"/><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9BAA-4869-4807-9B95-42D034C93624}"/>
              </a:ext>
            </a:extLst>
          </p:cNvPr>
          <p:cNvSpPr>
            <a:spLocks noGrp="1"/>
          </p:cNvSpPr>
          <p:nvPr>
            <p:ph type="ctrTitle"/>
          </p:nvPr>
        </p:nvSpPr>
        <p:spPr>
          <a:xfrm>
            <a:off x="1537252" y="1988369"/>
            <a:ext cx="9622873" cy="2397361"/>
          </a:xfrm>
        </p:spPr>
        <p:txBody>
          <a:bodyPr>
            <a:normAutofit/>
          </a:bodyPr>
          <a:lstStyle/>
          <a:p>
            <a:r>
              <a:rPr lang="en-US" sz="8800" dirty="0"/>
              <a:t>Blockchain </a:t>
            </a:r>
            <a:endParaRPr lang="en-IN" sz="8800" dirty="0"/>
          </a:p>
        </p:txBody>
      </p:sp>
      <p:sp>
        <p:nvSpPr>
          <p:cNvPr id="3" name="Subtitle 2">
            <a:extLst>
              <a:ext uri="{FF2B5EF4-FFF2-40B4-BE49-F238E27FC236}">
                <a16:creationId xmlns:a16="http://schemas.microsoft.com/office/drawing/2014/main" id="{50B19304-DB12-49A6-9ED6-4981EACCCCB4}"/>
              </a:ext>
            </a:extLst>
          </p:cNvPr>
          <p:cNvSpPr>
            <a:spLocks noGrp="1"/>
          </p:cNvSpPr>
          <p:nvPr>
            <p:ph type="subTitle" idx="1"/>
          </p:nvPr>
        </p:nvSpPr>
        <p:spPr>
          <a:xfrm>
            <a:off x="1537252" y="4399722"/>
            <a:ext cx="9622873" cy="1391477"/>
          </a:xfrm>
        </p:spPr>
        <p:txBody>
          <a:bodyPr>
            <a:normAutofit/>
          </a:bodyPr>
          <a:lstStyle/>
          <a:p>
            <a:r>
              <a:rPr lang="en-US" sz="4000" dirty="0"/>
              <a:t>For supply chain management</a:t>
            </a:r>
            <a:endParaRPr lang="en-IN" sz="4000" dirty="0"/>
          </a:p>
        </p:txBody>
      </p:sp>
    </p:spTree>
    <p:extLst>
      <p:ext uri="{BB962C8B-B14F-4D97-AF65-F5344CB8AC3E}">
        <p14:creationId xmlns:p14="http://schemas.microsoft.com/office/powerpoint/2010/main" val="338698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FB66375-0A50-4E8E-9D0A-4E872D7971F6}"/>
              </a:ext>
            </a:extLst>
          </p:cNvPr>
          <p:cNvGraphicFramePr/>
          <p:nvPr>
            <p:extLst>
              <p:ext uri="{D42A27DB-BD31-4B8C-83A1-F6EECF244321}">
                <p14:modId xmlns:p14="http://schemas.microsoft.com/office/powerpoint/2010/main" val="3294330402"/>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007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99A00B5-3622-403F-9FAD-18440EEAF2B2}"/>
              </a:ext>
            </a:extLst>
          </p:cNvPr>
          <p:cNvGraphicFramePr/>
          <p:nvPr>
            <p:extLst>
              <p:ext uri="{D42A27DB-BD31-4B8C-83A1-F6EECF244321}">
                <p14:modId xmlns:p14="http://schemas.microsoft.com/office/powerpoint/2010/main" val="3452017002"/>
              </p:ext>
            </p:extLst>
          </p:nvPr>
        </p:nvGraphicFramePr>
        <p:xfrm>
          <a:off x="2747619" y="238539"/>
          <a:ext cx="9391374" cy="6427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18BFB63B-CA36-473D-B194-D2A4B221CEB1}"/>
              </a:ext>
            </a:extLst>
          </p:cNvPr>
          <p:cNvGraphicFramePr/>
          <p:nvPr>
            <p:extLst>
              <p:ext uri="{D42A27DB-BD31-4B8C-83A1-F6EECF244321}">
                <p14:modId xmlns:p14="http://schemas.microsoft.com/office/powerpoint/2010/main" val="1801256247"/>
              </p:ext>
            </p:extLst>
          </p:nvPr>
        </p:nvGraphicFramePr>
        <p:xfrm>
          <a:off x="-419654" y="1113182"/>
          <a:ext cx="4223028" cy="50755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5388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D5EBD838-C7EC-44D1-8BF3-DBC785CFC93C}"/>
              </a:ext>
            </a:extLst>
          </p:cNvPr>
          <p:cNvGraphicFramePr/>
          <p:nvPr>
            <p:extLst>
              <p:ext uri="{D42A27DB-BD31-4B8C-83A1-F6EECF244321}">
                <p14:modId xmlns:p14="http://schemas.microsoft.com/office/powerpoint/2010/main" val="2841652709"/>
              </p:ext>
            </p:extLst>
          </p:nvPr>
        </p:nvGraphicFramePr>
        <p:xfrm>
          <a:off x="106016" y="821635"/>
          <a:ext cx="12019721" cy="5850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C0763F2-7931-406D-8DE3-73CFF03F2C51}"/>
              </a:ext>
            </a:extLst>
          </p:cNvPr>
          <p:cNvSpPr txBox="1"/>
          <p:nvPr/>
        </p:nvSpPr>
        <p:spPr>
          <a:xfrm>
            <a:off x="7623955" y="-147861"/>
            <a:ext cx="3522118" cy="1754326"/>
          </a:xfrm>
          <a:prstGeom prst="rect">
            <a:avLst/>
          </a:prstGeom>
          <a:noFill/>
        </p:spPr>
        <p:txBody>
          <a:bodyPr wrap="none" rtlCol="0">
            <a:spAutoFit/>
          </a:bodyPr>
          <a:lstStyle/>
          <a:p>
            <a:r>
              <a:rPr lang="en-US" sz="5400" b="1" dirty="0">
                <a:effectLst/>
                <a:latin typeface="Calibri" panose="020F0502020204030204" pitchFamily="34" charset="0"/>
                <a:ea typeface="Calibri" panose="020F0502020204030204" pitchFamily="34" charset="0"/>
                <a:cs typeface="Calibri" panose="020F0502020204030204" pitchFamily="34" charset="0"/>
              </a:rPr>
              <a:t>Blockchain </a:t>
            </a:r>
          </a:p>
          <a:p>
            <a:r>
              <a:rPr lang="en-US" sz="5400" b="1" dirty="0">
                <a:effectLst/>
                <a:latin typeface="Calibri" panose="020F0502020204030204" pitchFamily="34" charset="0"/>
                <a:ea typeface="Calibri" panose="020F0502020204030204" pitchFamily="34" charset="0"/>
                <a:cs typeface="Calibri" panose="020F0502020204030204" pitchFamily="34" charset="0"/>
              </a:rPr>
              <a:t>Mechanism</a:t>
            </a:r>
            <a:endParaRPr lang="en-IN" sz="5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ube 3">
            <a:extLst>
              <a:ext uri="{FF2B5EF4-FFF2-40B4-BE49-F238E27FC236}">
                <a16:creationId xmlns:a16="http://schemas.microsoft.com/office/drawing/2014/main" id="{4FA42E90-AFBE-4DE3-A382-570441AB1D56}"/>
              </a:ext>
            </a:extLst>
          </p:cNvPr>
          <p:cNvSpPr/>
          <p:nvPr/>
        </p:nvSpPr>
        <p:spPr>
          <a:xfrm>
            <a:off x="12951725" y="1883391"/>
            <a:ext cx="45719" cy="4571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397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668A8F8-3AB2-4AD0-8081-8A631B31A82D}"/>
              </a:ext>
            </a:extLst>
          </p:cNvPr>
          <p:cNvGraphicFramePr/>
          <p:nvPr>
            <p:extLst>
              <p:ext uri="{D42A27DB-BD31-4B8C-83A1-F6EECF244321}">
                <p14:modId xmlns:p14="http://schemas.microsoft.com/office/powerpoint/2010/main" val="382048929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A9668D0-458F-496D-BEF3-3380DAC96F99}"/>
              </a:ext>
            </a:extLst>
          </p:cNvPr>
          <p:cNvSpPr txBox="1"/>
          <p:nvPr/>
        </p:nvSpPr>
        <p:spPr>
          <a:xfrm>
            <a:off x="622852" y="4300331"/>
            <a:ext cx="3922644" cy="2031325"/>
          </a:xfrm>
          <a:prstGeom prst="rect">
            <a:avLst/>
          </a:prstGeom>
          <a:ln w="28575">
            <a:solidFill>
              <a:schemeClr val="tx1"/>
            </a:solidFill>
          </a:ln>
          <a:effectLst>
            <a:outerShdw blurRad="152400" dist="317500" dir="5400000" sx="90000" sy="-19000" rotWithShape="0">
              <a:prstClr val="black">
                <a:alpha val="15000"/>
              </a:prstClr>
            </a:outerShdw>
          </a:effectLst>
          <a:scene3d>
            <a:camera prst="perspectiveLeft"/>
            <a:lightRig rig="threePt" dir="t"/>
          </a:scene3d>
          <a:sp3d>
            <a:bevelT/>
          </a:sp3d>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dirty="0"/>
              <a:t>Register</a:t>
            </a:r>
          </a:p>
          <a:p>
            <a:pPr marL="285750" indent="-285750">
              <a:buFont typeface="Arial" panose="020B0604020202020204" pitchFamily="34" charset="0"/>
              <a:buChar char="•"/>
            </a:pPr>
            <a:r>
              <a:rPr lang="en-US" dirty="0"/>
              <a:t>add a sim packet/box/sachet of sim card by the serial number</a:t>
            </a:r>
          </a:p>
          <a:p>
            <a:pPr marL="285750" indent="-285750">
              <a:buFont typeface="Arial" panose="020B0604020202020204" pitchFamily="34" charset="0"/>
              <a:buChar char="•"/>
            </a:pPr>
            <a:r>
              <a:rPr lang="en-US" dirty="0"/>
              <a:t>Track Shipment</a:t>
            </a:r>
          </a:p>
          <a:p>
            <a:pPr marL="285750" indent="-285750">
              <a:buFont typeface="Arial" panose="020B0604020202020204" pitchFamily="34" charset="0"/>
              <a:buChar char="•"/>
            </a:pPr>
            <a:r>
              <a:rPr lang="en-US" dirty="0"/>
              <a:t>Stock Management</a:t>
            </a:r>
          </a:p>
          <a:p>
            <a:pPr marL="285750" indent="-285750">
              <a:buFont typeface="Arial" panose="020B0604020202020204" pitchFamily="34" charset="0"/>
              <a:buChar char="•"/>
            </a:pPr>
            <a:r>
              <a:rPr lang="en-US" dirty="0"/>
              <a:t>Add payment information</a:t>
            </a:r>
          </a:p>
          <a:p>
            <a:pPr marL="285750" indent="-285750">
              <a:buFont typeface="Arial" panose="020B0604020202020204" pitchFamily="34" charset="0"/>
              <a:buChar char="•"/>
            </a:pPr>
            <a:r>
              <a:rPr lang="en-US" dirty="0"/>
              <a:t>Acknowledge receiving info</a:t>
            </a:r>
            <a:endParaRPr lang="en-IN" dirty="0"/>
          </a:p>
        </p:txBody>
      </p:sp>
      <p:sp>
        <p:nvSpPr>
          <p:cNvPr id="8" name="TextBox 7">
            <a:extLst>
              <a:ext uri="{FF2B5EF4-FFF2-40B4-BE49-F238E27FC236}">
                <a16:creationId xmlns:a16="http://schemas.microsoft.com/office/drawing/2014/main" id="{D7EC7212-15BD-4E99-8626-89517B821549}"/>
              </a:ext>
            </a:extLst>
          </p:cNvPr>
          <p:cNvSpPr txBox="1"/>
          <p:nvPr/>
        </p:nvSpPr>
        <p:spPr>
          <a:xfrm>
            <a:off x="357809" y="719666"/>
            <a:ext cx="2994992" cy="3416320"/>
          </a:xfrm>
          <a:prstGeom prst="rect">
            <a:avLst/>
          </a:prstGeom>
          <a:ln w="28575">
            <a:solidFill>
              <a:schemeClr val="tx1"/>
            </a:solidFill>
          </a:ln>
          <a:effectLst>
            <a:outerShdw blurRad="152400" dist="317500" dir="5400000" sx="90000" sy="-19000" rotWithShape="0">
              <a:prstClr val="black">
                <a:alpha val="15000"/>
              </a:prstClr>
            </a:outerShdw>
          </a:effectLst>
          <a:scene3d>
            <a:camera prst="perspectiveLeft"/>
            <a:lightRig rig="threePt" dir="t"/>
          </a:scene3d>
          <a:sp3d>
            <a:bevelT/>
          </a:sp3d>
        </p:spPr>
        <p:style>
          <a:lnRef idx="1">
            <a:schemeClr val="accent6"/>
          </a:lnRef>
          <a:fillRef idx="2">
            <a:schemeClr val="accent6"/>
          </a:fillRef>
          <a:effectRef idx="1">
            <a:schemeClr val="accent6"/>
          </a:effectRef>
          <a:fontRef idx="minor">
            <a:schemeClr val="dk1"/>
          </a:fontRef>
        </p:style>
        <p:txBody>
          <a:bodyPr wrap="square" rtlCol="0">
            <a:spAutoFit/>
          </a:bodyPr>
          <a:lstStyle/>
          <a:p>
            <a:pPr marL="285750" indent="-285750">
              <a:buFont typeface="Arial" panose="020B0604020202020204" pitchFamily="34" charset="0"/>
              <a:buChar char="•"/>
            </a:pPr>
            <a:r>
              <a:rPr lang="en-US" dirty="0"/>
              <a:t>Register </a:t>
            </a:r>
          </a:p>
          <a:p>
            <a:pPr marL="285750" indent="-285750">
              <a:buFont typeface="Arial" panose="020B0604020202020204" pitchFamily="34" charset="0"/>
              <a:buChar char="•"/>
            </a:pPr>
            <a:r>
              <a:rPr lang="en-US" dirty="0"/>
              <a:t>Request activate a sim packet/box/sachet of sim card or SIM enabled mobile devices by the serial number</a:t>
            </a:r>
          </a:p>
          <a:p>
            <a:pPr marL="285750" indent="-285750">
              <a:buFont typeface="Arial" panose="020B0604020202020204" pitchFamily="34" charset="0"/>
              <a:buChar char="•"/>
            </a:pPr>
            <a:r>
              <a:rPr lang="en-US" dirty="0"/>
              <a:t>Track Shipment</a:t>
            </a:r>
          </a:p>
          <a:p>
            <a:pPr marL="285750" indent="-285750">
              <a:buFont typeface="Arial" panose="020B0604020202020204" pitchFamily="34" charset="0"/>
              <a:buChar char="•"/>
            </a:pPr>
            <a:r>
              <a:rPr lang="en-IN" dirty="0"/>
              <a:t>Stock Management</a:t>
            </a:r>
          </a:p>
          <a:p>
            <a:pPr marL="285750" indent="-285750">
              <a:buFont typeface="Arial" panose="020B0604020202020204" pitchFamily="34" charset="0"/>
              <a:buChar char="•"/>
            </a:pPr>
            <a:r>
              <a:rPr lang="en-US" dirty="0"/>
              <a:t>Add payment information</a:t>
            </a:r>
          </a:p>
          <a:p>
            <a:pPr marL="285750" indent="-285750">
              <a:buFont typeface="Arial" panose="020B0604020202020204" pitchFamily="34" charset="0"/>
              <a:buChar char="•"/>
            </a:pPr>
            <a:r>
              <a:rPr lang="en-US" dirty="0"/>
              <a:t>Acknowledge receiving info</a:t>
            </a:r>
            <a:endParaRPr lang="en-IN" dirty="0"/>
          </a:p>
          <a:p>
            <a:pPr marL="285750" indent="-285750">
              <a:buFont typeface="Arial" panose="020B0604020202020204" pitchFamily="34" charset="0"/>
              <a:buChar char="•"/>
            </a:pPr>
            <a:endParaRPr lang="en-IN" dirty="0"/>
          </a:p>
        </p:txBody>
      </p:sp>
      <p:sp>
        <p:nvSpPr>
          <p:cNvPr id="10" name="TextBox 9">
            <a:extLst>
              <a:ext uri="{FF2B5EF4-FFF2-40B4-BE49-F238E27FC236}">
                <a16:creationId xmlns:a16="http://schemas.microsoft.com/office/drawing/2014/main" id="{F2E91AAA-22CC-4F49-B8BE-FD2DB38F7BBC}"/>
              </a:ext>
            </a:extLst>
          </p:cNvPr>
          <p:cNvSpPr txBox="1"/>
          <p:nvPr/>
        </p:nvSpPr>
        <p:spPr>
          <a:xfrm>
            <a:off x="9316278" y="3551583"/>
            <a:ext cx="2756452" cy="1477328"/>
          </a:xfrm>
          <a:prstGeom prst="rect">
            <a:avLst/>
          </a:prstGeom>
          <a:ln w="28575">
            <a:solidFill>
              <a:schemeClr val="tx1"/>
            </a:solidFill>
          </a:ln>
          <a:effectLst>
            <a:outerShdw blurRad="152400" dist="317500" dir="5400000" sx="90000" sy="-19000" rotWithShape="0">
              <a:prstClr val="black">
                <a:alpha val="15000"/>
              </a:prstClr>
            </a:outerShdw>
          </a:effectLst>
          <a:scene3d>
            <a:camera prst="perspectiveLeft"/>
            <a:lightRig rig="threePt" dir="t"/>
          </a:scene3d>
          <a:sp3d>
            <a:bevelT/>
          </a:sp3d>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buFont typeface="Arial" panose="020B0604020202020204" pitchFamily="34" charset="0"/>
              <a:buChar char="•"/>
            </a:pPr>
            <a:r>
              <a:rPr lang="en-US" dirty="0"/>
              <a:t>Process shipment</a:t>
            </a:r>
          </a:p>
          <a:p>
            <a:pPr marL="285750" indent="-285750">
              <a:buFont typeface="Arial" panose="020B0604020202020204" pitchFamily="34" charset="0"/>
              <a:buChar char="•"/>
            </a:pPr>
            <a:r>
              <a:rPr lang="en-US" dirty="0"/>
              <a:t>Put shipment number, shipment date, packaging specification</a:t>
            </a:r>
          </a:p>
          <a:p>
            <a:pPr marL="285750" indent="-285750">
              <a:buFont typeface="Arial" panose="020B0604020202020204" pitchFamily="34" charset="0"/>
              <a:buChar char="•"/>
            </a:pPr>
            <a:r>
              <a:rPr lang="en-US" dirty="0"/>
              <a:t>Add tracking status</a:t>
            </a:r>
            <a:endParaRPr lang="en-IN" dirty="0"/>
          </a:p>
        </p:txBody>
      </p:sp>
      <p:sp>
        <p:nvSpPr>
          <p:cNvPr id="11" name="TextBox 10">
            <a:extLst>
              <a:ext uri="{FF2B5EF4-FFF2-40B4-BE49-F238E27FC236}">
                <a16:creationId xmlns:a16="http://schemas.microsoft.com/office/drawing/2014/main" id="{8D7E591C-2424-4546-AF37-2B85B49F8178}"/>
              </a:ext>
            </a:extLst>
          </p:cNvPr>
          <p:cNvSpPr txBox="1"/>
          <p:nvPr/>
        </p:nvSpPr>
        <p:spPr>
          <a:xfrm>
            <a:off x="7699512" y="106017"/>
            <a:ext cx="4068418" cy="2308324"/>
          </a:xfrm>
          <a:prstGeom prst="rect">
            <a:avLst/>
          </a:prstGeom>
          <a:ln w="28575">
            <a:solidFill>
              <a:schemeClr val="tx1"/>
            </a:solidFill>
          </a:ln>
          <a:effectLst>
            <a:outerShdw blurRad="152400" dist="317500" dir="5400000" sx="90000" sy="-19000" rotWithShape="0">
              <a:prstClr val="black">
                <a:alpha val="15000"/>
              </a:prstClr>
            </a:outerShdw>
          </a:effectLst>
          <a:scene3d>
            <a:camera prst="perspectiveLef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Managing Accounts, jurisdiction permissions</a:t>
            </a:r>
          </a:p>
          <a:p>
            <a:r>
              <a:rPr lang="en-IN" dirty="0"/>
              <a:t>Track shipment</a:t>
            </a:r>
          </a:p>
          <a:p>
            <a:r>
              <a:rPr lang="en-US" dirty="0"/>
              <a:t>Stock Management</a:t>
            </a:r>
            <a:endParaRPr lang="en-IN" dirty="0"/>
          </a:p>
          <a:p>
            <a:r>
              <a:rPr lang="en-IN" dirty="0"/>
              <a:t>distributorship bonus and benefits</a:t>
            </a:r>
          </a:p>
          <a:p>
            <a:r>
              <a:rPr lang="en-IN" dirty="0"/>
              <a:t>Initiate Audit trail</a:t>
            </a:r>
          </a:p>
          <a:p>
            <a:r>
              <a:rPr lang="en-IN" dirty="0"/>
              <a:t>Put batch number</a:t>
            </a:r>
          </a:p>
          <a:p>
            <a:r>
              <a:rPr lang="en-IN" dirty="0"/>
              <a:t>Generate order number, invoice</a:t>
            </a:r>
          </a:p>
        </p:txBody>
      </p:sp>
    </p:spTree>
    <p:extLst>
      <p:ext uri="{BB962C8B-B14F-4D97-AF65-F5344CB8AC3E}">
        <p14:creationId xmlns:p14="http://schemas.microsoft.com/office/powerpoint/2010/main" val="176647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6AE8120-2C9F-4888-843C-0976D435F41C}"/>
              </a:ext>
            </a:extLst>
          </p:cNvPr>
          <p:cNvGraphicFramePr/>
          <p:nvPr>
            <p:extLst>
              <p:ext uri="{D42A27DB-BD31-4B8C-83A1-F6EECF244321}">
                <p14:modId xmlns:p14="http://schemas.microsoft.com/office/powerpoint/2010/main" val="285266889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C853104B-CB85-4FCA-9A51-7892C6EEF0A2}"/>
              </a:ext>
            </a:extLst>
          </p:cNvPr>
          <p:cNvGraphicFramePr/>
          <p:nvPr>
            <p:extLst>
              <p:ext uri="{D42A27DB-BD31-4B8C-83A1-F6EECF244321}">
                <p14:modId xmlns:p14="http://schemas.microsoft.com/office/powerpoint/2010/main" val="994376056"/>
              </p:ext>
            </p:extLst>
          </p:nvPr>
        </p:nvGraphicFramePr>
        <p:xfrm>
          <a:off x="119267" y="861392"/>
          <a:ext cx="11926957" cy="57448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6" name="Graphic 15" descr="Handshake with solid fill">
            <a:extLst>
              <a:ext uri="{FF2B5EF4-FFF2-40B4-BE49-F238E27FC236}">
                <a16:creationId xmlns:a16="http://schemas.microsoft.com/office/drawing/2014/main" id="{EE83F35A-1FA4-4052-899C-F1EDECD0818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9000" y="993913"/>
            <a:ext cx="609600" cy="609600"/>
          </a:xfrm>
          <a:prstGeom prst="rect">
            <a:avLst/>
          </a:prstGeom>
        </p:spPr>
      </p:pic>
      <p:pic>
        <p:nvPicPr>
          <p:cNvPr id="18" name="Graphic 17" descr="Checklist with solid fill">
            <a:extLst>
              <a:ext uri="{FF2B5EF4-FFF2-40B4-BE49-F238E27FC236}">
                <a16:creationId xmlns:a16="http://schemas.microsoft.com/office/drawing/2014/main" id="{0DBC6961-B9A8-4817-830A-94D6CCAD883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107635" y="841513"/>
            <a:ext cx="828261" cy="828261"/>
          </a:xfrm>
          <a:prstGeom prst="rect">
            <a:avLst/>
          </a:prstGeom>
        </p:spPr>
      </p:pic>
      <p:pic>
        <p:nvPicPr>
          <p:cNvPr id="20" name="Graphic 19" descr="Badge Cross with solid fill">
            <a:extLst>
              <a:ext uri="{FF2B5EF4-FFF2-40B4-BE49-F238E27FC236}">
                <a16:creationId xmlns:a16="http://schemas.microsoft.com/office/drawing/2014/main" id="{7A60C1EC-0CCA-495E-9BCC-79E6E0B7F65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685554" y="861392"/>
            <a:ext cx="640152" cy="640152"/>
          </a:xfrm>
          <a:prstGeom prst="rect">
            <a:avLst/>
          </a:prstGeom>
        </p:spPr>
      </p:pic>
      <p:pic>
        <p:nvPicPr>
          <p:cNvPr id="22" name="Graphic 21" descr="Shield Tick with solid fill">
            <a:extLst>
              <a:ext uri="{FF2B5EF4-FFF2-40B4-BE49-F238E27FC236}">
                <a16:creationId xmlns:a16="http://schemas.microsoft.com/office/drawing/2014/main" id="{4A3DF0E0-DCFF-4493-B779-EE876A88AEA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002477" y="805069"/>
            <a:ext cx="828260" cy="798444"/>
          </a:xfrm>
          <a:prstGeom prst="rect">
            <a:avLst/>
          </a:prstGeom>
        </p:spPr>
      </p:pic>
      <p:pic>
        <p:nvPicPr>
          <p:cNvPr id="26" name="Graphic 25" descr="Business Growth with solid fill">
            <a:extLst>
              <a:ext uri="{FF2B5EF4-FFF2-40B4-BE49-F238E27FC236}">
                <a16:creationId xmlns:a16="http://schemas.microsoft.com/office/drawing/2014/main" id="{813443BD-47C1-4615-B4D7-9D947A64860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321235" y="831573"/>
            <a:ext cx="914400" cy="914400"/>
          </a:xfrm>
          <a:prstGeom prst="rect">
            <a:avLst/>
          </a:prstGeom>
        </p:spPr>
      </p:pic>
      <p:sp>
        <p:nvSpPr>
          <p:cNvPr id="27" name="TextBox 26">
            <a:extLst>
              <a:ext uri="{FF2B5EF4-FFF2-40B4-BE49-F238E27FC236}">
                <a16:creationId xmlns:a16="http://schemas.microsoft.com/office/drawing/2014/main" id="{3956C8B2-C6EE-4B78-A7E5-215D6D4C363F}"/>
              </a:ext>
            </a:extLst>
          </p:cNvPr>
          <p:cNvSpPr txBox="1"/>
          <p:nvPr/>
        </p:nvSpPr>
        <p:spPr>
          <a:xfrm>
            <a:off x="119268" y="106017"/>
            <a:ext cx="11926958" cy="646331"/>
          </a:xfrm>
          <a:prstGeom prst="rect">
            <a:avLst/>
          </a:prstGeom>
          <a:noFill/>
        </p:spPr>
        <p:txBody>
          <a:bodyPr wrap="square" rtlCol="0">
            <a:spAutoFit/>
          </a:bodyPr>
          <a:lstStyle/>
          <a:p>
            <a:pPr algn="ctr"/>
            <a:r>
              <a:rPr lang="en-US" sz="3600" dirty="0"/>
              <a:t>Blockchain in Supply chain Management</a:t>
            </a:r>
            <a:endParaRPr lang="en-IN" sz="3600" dirty="0"/>
          </a:p>
        </p:txBody>
      </p:sp>
    </p:spTree>
    <p:extLst>
      <p:ext uri="{BB962C8B-B14F-4D97-AF65-F5344CB8AC3E}">
        <p14:creationId xmlns:p14="http://schemas.microsoft.com/office/powerpoint/2010/main" val="77867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15CA1DA2-8326-4A30-8D91-C2E49EFCDF8D}"/>
              </a:ext>
            </a:extLst>
          </p:cNvPr>
          <p:cNvGrpSpPr/>
          <p:nvPr/>
        </p:nvGrpSpPr>
        <p:grpSpPr>
          <a:xfrm>
            <a:off x="887896" y="781878"/>
            <a:ext cx="11410121" cy="5367131"/>
            <a:chOff x="132527" y="993913"/>
            <a:chExt cx="12122406" cy="5794512"/>
          </a:xfrm>
        </p:grpSpPr>
        <p:graphicFrame>
          <p:nvGraphicFramePr>
            <p:cNvPr id="3" name="Diagram 2">
              <a:extLst>
                <a:ext uri="{FF2B5EF4-FFF2-40B4-BE49-F238E27FC236}">
                  <a16:creationId xmlns:a16="http://schemas.microsoft.com/office/drawing/2014/main" id="{F9818389-FFEE-4167-8205-878740D4D16C}"/>
                </a:ext>
              </a:extLst>
            </p:cNvPr>
            <p:cNvGraphicFramePr/>
            <p:nvPr>
              <p:extLst>
                <p:ext uri="{D42A27DB-BD31-4B8C-83A1-F6EECF244321}">
                  <p14:modId xmlns:p14="http://schemas.microsoft.com/office/powerpoint/2010/main" val="555066110"/>
                </p:ext>
              </p:extLst>
            </p:nvPr>
          </p:nvGraphicFramePr>
          <p:xfrm>
            <a:off x="132527" y="993913"/>
            <a:ext cx="5645426" cy="4320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84F62F8C-644D-4670-8918-97D4D42DE824}"/>
                </a:ext>
              </a:extLst>
            </p:cNvPr>
            <p:cNvGraphicFramePr/>
            <p:nvPr>
              <p:extLst>
                <p:ext uri="{D42A27DB-BD31-4B8C-83A1-F6EECF244321}">
                  <p14:modId xmlns:p14="http://schemas.microsoft.com/office/powerpoint/2010/main" val="3110292620"/>
                </p:ext>
              </p:extLst>
            </p:nvPr>
          </p:nvGraphicFramePr>
          <p:xfrm>
            <a:off x="6168893" y="1378225"/>
            <a:ext cx="5864086" cy="36045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1" name="Graphic 30" descr="Document with solid fill">
              <a:extLst>
                <a:ext uri="{FF2B5EF4-FFF2-40B4-BE49-F238E27FC236}">
                  <a16:creationId xmlns:a16="http://schemas.microsoft.com/office/drawing/2014/main" id="{3DFC2FB0-12A0-41B0-9D5C-35BF8644EDB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7012" y="5416825"/>
              <a:ext cx="914400" cy="914400"/>
            </a:xfrm>
            <a:prstGeom prst="rect">
              <a:avLst/>
            </a:prstGeom>
          </p:spPr>
        </p:pic>
        <p:pic>
          <p:nvPicPr>
            <p:cNvPr id="33" name="Graphic 32" descr="Paper with solid fill">
              <a:extLst>
                <a:ext uri="{FF2B5EF4-FFF2-40B4-BE49-F238E27FC236}">
                  <a16:creationId xmlns:a16="http://schemas.microsoft.com/office/drawing/2014/main" id="{41195986-FBCB-4210-9FFB-36D15FEFB2F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776323" y="5589073"/>
              <a:ext cx="914400" cy="914400"/>
            </a:xfrm>
            <a:prstGeom prst="rect">
              <a:avLst/>
            </a:prstGeom>
          </p:spPr>
        </p:pic>
        <p:pic>
          <p:nvPicPr>
            <p:cNvPr id="36" name="Graphic 35" descr="Document with solid fill">
              <a:extLst>
                <a:ext uri="{FF2B5EF4-FFF2-40B4-BE49-F238E27FC236}">
                  <a16:creationId xmlns:a16="http://schemas.microsoft.com/office/drawing/2014/main" id="{9BE63A59-7F23-4855-8073-6AE848E9008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675785" y="5387011"/>
              <a:ext cx="914400" cy="914400"/>
            </a:xfrm>
            <a:prstGeom prst="rect">
              <a:avLst/>
            </a:prstGeom>
          </p:spPr>
        </p:pic>
        <p:pic>
          <p:nvPicPr>
            <p:cNvPr id="37" name="Graphic 36" descr="Document with solid fill">
              <a:extLst>
                <a:ext uri="{FF2B5EF4-FFF2-40B4-BE49-F238E27FC236}">
                  <a16:creationId xmlns:a16="http://schemas.microsoft.com/office/drawing/2014/main" id="{ED7DA0A8-E7F9-4078-B71A-719A54DC236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15064" y="5416825"/>
              <a:ext cx="914400" cy="914400"/>
            </a:xfrm>
            <a:prstGeom prst="rect">
              <a:avLst/>
            </a:prstGeom>
          </p:spPr>
        </p:pic>
        <p:pic>
          <p:nvPicPr>
            <p:cNvPr id="38" name="Graphic 37" descr="Document with solid fill">
              <a:extLst>
                <a:ext uri="{FF2B5EF4-FFF2-40B4-BE49-F238E27FC236}">
                  <a16:creationId xmlns:a16="http://schemas.microsoft.com/office/drawing/2014/main" id="{42C84051-D0F5-4812-878C-12D61E47706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666999" y="5416825"/>
              <a:ext cx="914400" cy="914400"/>
            </a:xfrm>
            <a:prstGeom prst="rect">
              <a:avLst/>
            </a:prstGeom>
          </p:spPr>
        </p:pic>
        <p:pic>
          <p:nvPicPr>
            <p:cNvPr id="39" name="Graphic 38" descr="Document with solid fill">
              <a:extLst>
                <a:ext uri="{FF2B5EF4-FFF2-40B4-BE49-F238E27FC236}">
                  <a16:creationId xmlns:a16="http://schemas.microsoft.com/office/drawing/2014/main" id="{06F5A48A-4D17-4FFD-AB14-55B230C146A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24332" y="5387011"/>
              <a:ext cx="914400" cy="914400"/>
            </a:xfrm>
            <a:prstGeom prst="rect">
              <a:avLst/>
            </a:prstGeom>
          </p:spPr>
        </p:pic>
        <p:pic>
          <p:nvPicPr>
            <p:cNvPr id="40" name="Graphic 39" descr="Document with solid fill">
              <a:extLst>
                <a:ext uri="{FF2B5EF4-FFF2-40B4-BE49-F238E27FC236}">
                  <a16:creationId xmlns:a16="http://schemas.microsoft.com/office/drawing/2014/main" id="{D7FE647D-959D-4A72-855A-1DE60EFF957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008159" y="5387011"/>
              <a:ext cx="914400" cy="914400"/>
            </a:xfrm>
            <a:prstGeom prst="rect">
              <a:avLst/>
            </a:prstGeom>
          </p:spPr>
        </p:pic>
        <p:pic>
          <p:nvPicPr>
            <p:cNvPr id="43" name="Graphic 42" descr="Paper with solid fill">
              <a:extLst>
                <a:ext uri="{FF2B5EF4-FFF2-40B4-BE49-F238E27FC236}">
                  <a16:creationId xmlns:a16="http://schemas.microsoft.com/office/drawing/2014/main" id="{C5127F08-35AC-46E7-B5A1-05EEE79CA73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731024" y="5589073"/>
              <a:ext cx="914400" cy="914400"/>
            </a:xfrm>
            <a:prstGeom prst="rect">
              <a:avLst/>
            </a:prstGeom>
          </p:spPr>
        </p:pic>
        <p:pic>
          <p:nvPicPr>
            <p:cNvPr id="44" name="Graphic 43" descr="Paper with solid fill">
              <a:extLst>
                <a:ext uri="{FF2B5EF4-FFF2-40B4-BE49-F238E27FC236}">
                  <a16:creationId xmlns:a16="http://schemas.microsoft.com/office/drawing/2014/main" id="{65E2C4FF-F442-45DE-80F9-AE25940381F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883424" y="5741473"/>
              <a:ext cx="914400" cy="914400"/>
            </a:xfrm>
            <a:prstGeom prst="rect">
              <a:avLst/>
            </a:prstGeom>
          </p:spPr>
        </p:pic>
        <p:pic>
          <p:nvPicPr>
            <p:cNvPr id="45" name="Graphic 44" descr="Paper with solid fill">
              <a:extLst>
                <a:ext uri="{FF2B5EF4-FFF2-40B4-BE49-F238E27FC236}">
                  <a16:creationId xmlns:a16="http://schemas.microsoft.com/office/drawing/2014/main" id="{8FFE61E9-CC83-47AF-95F6-CA2ABE67DF2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28185" y="5416825"/>
              <a:ext cx="914400" cy="914400"/>
            </a:xfrm>
            <a:prstGeom prst="rect">
              <a:avLst/>
            </a:prstGeom>
          </p:spPr>
        </p:pic>
        <p:pic>
          <p:nvPicPr>
            <p:cNvPr id="46" name="Graphic 45" descr="Paper with solid fill">
              <a:extLst>
                <a:ext uri="{FF2B5EF4-FFF2-40B4-BE49-F238E27FC236}">
                  <a16:creationId xmlns:a16="http://schemas.microsoft.com/office/drawing/2014/main" id="{277EE283-D095-4E8B-88CD-46283C383AE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980585" y="5569225"/>
              <a:ext cx="914400" cy="914400"/>
            </a:xfrm>
            <a:prstGeom prst="rect">
              <a:avLst/>
            </a:prstGeom>
          </p:spPr>
        </p:pic>
        <p:pic>
          <p:nvPicPr>
            <p:cNvPr id="47" name="Graphic 46" descr="Paper with solid fill">
              <a:extLst>
                <a:ext uri="{FF2B5EF4-FFF2-40B4-BE49-F238E27FC236}">
                  <a16:creationId xmlns:a16="http://schemas.microsoft.com/office/drawing/2014/main" id="{CA9BAF60-1898-4F91-A721-962DF66F333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132985" y="5721625"/>
              <a:ext cx="914400" cy="914400"/>
            </a:xfrm>
            <a:prstGeom prst="rect">
              <a:avLst/>
            </a:prstGeom>
          </p:spPr>
        </p:pic>
        <p:pic>
          <p:nvPicPr>
            <p:cNvPr id="50" name="Graphic 49" descr="Paper with solid fill">
              <a:extLst>
                <a:ext uri="{FF2B5EF4-FFF2-40B4-BE49-F238E27FC236}">
                  <a16:creationId xmlns:a16="http://schemas.microsoft.com/office/drawing/2014/main" id="{1D1A197A-7D5A-4D0E-905A-ABE9D90329F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187078" y="5416825"/>
              <a:ext cx="914400" cy="914400"/>
            </a:xfrm>
            <a:prstGeom prst="rect">
              <a:avLst/>
            </a:prstGeom>
          </p:spPr>
        </p:pic>
        <p:pic>
          <p:nvPicPr>
            <p:cNvPr id="51" name="Graphic 50" descr="Paper with solid fill">
              <a:extLst>
                <a:ext uri="{FF2B5EF4-FFF2-40B4-BE49-F238E27FC236}">
                  <a16:creationId xmlns:a16="http://schemas.microsoft.com/office/drawing/2014/main" id="{B8126F8A-3E73-4F68-B74C-612735C358A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339478" y="5569225"/>
              <a:ext cx="914400" cy="914400"/>
            </a:xfrm>
            <a:prstGeom prst="rect">
              <a:avLst/>
            </a:prstGeom>
          </p:spPr>
        </p:pic>
        <p:pic>
          <p:nvPicPr>
            <p:cNvPr id="52" name="Graphic 51" descr="Paper with solid fill">
              <a:extLst>
                <a:ext uri="{FF2B5EF4-FFF2-40B4-BE49-F238E27FC236}">
                  <a16:creationId xmlns:a16="http://schemas.microsoft.com/office/drawing/2014/main" id="{34A5974C-3FEB-4F6E-B49A-B1A2215F547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491878" y="5721625"/>
              <a:ext cx="914400" cy="914400"/>
            </a:xfrm>
            <a:prstGeom prst="rect">
              <a:avLst/>
            </a:prstGeom>
          </p:spPr>
        </p:pic>
        <p:pic>
          <p:nvPicPr>
            <p:cNvPr id="53" name="Graphic 52" descr="Paper with solid fill">
              <a:extLst>
                <a:ext uri="{FF2B5EF4-FFF2-40B4-BE49-F238E27FC236}">
                  <a16:creationId xmlns:a16="http://schemas.microsoft.com/office/drawing/2014/main" id="{1910495A-AE31-4EB3-93BD-6F39ABEA539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644278" y="5874025"/>
              <a:ext cx="914400" cy="914400"/>
            </a:xfrm>
            <a:prstGeom prst="rect">
              <a:avLst/>
            </a:prstGeom>
          </p:spPr>
        </p:pic>
        <p:pic>
          <p:nvPicPr>
            <p:cNvPr id="54" name="Graphic 53" descr="Paper with solid fill">
              <a:extLst>
                <a:ext uri="{FF2B5EF4-FFF2-40B4-BE49-F238E27FC236}">
                  <a16:creationId xmlns:a16="http://schemas.microsoft.com/office/drawing/2014/main" id="{8ED25E48-70B6-4B54-9E2E-3A03012CBD9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83333" y="5416825"/>
              <a:ext cx="914400" cy="914400"/>
            </a:xfrm>
            <a:prstGeom prst="rect">
              <a:avLst/>
            </a:prstGeom>
          </p:spPr>
        </p:pic>
        <p:pic>
          <p:nvPicPr>
            <p:cNvPr id="56" name="Graphic 55" descr="Paper with solid fill">
              <a:extLst>
                <a:ext uri="{FF2B5EF4-FFF2-40B4-BE49-F238E27FC236}">
                  <a16:creationId xmlns:a16="http://schemas.microsoft.com/office/drawing/2014/main" id="{C2083A2F-83E5-49DB-9053-F1178FBB059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035733" y="5569225"/>
              <a:ext cx="914400" cy="914400"/>
            </a:xfrm>
            <a:prstGeom prst="rect">
              <a:avLst/>
            </a:prstGeom>
          </p:spPr>
        </p:pic>
        <p:pic>
          <p:nvPicPr>
            <p:cNvPr id="57" name="Graphic 56" descr="Paper with solid fill">
              <a:extLst>
                <a:ext uri="{FF2B5EF4-FFF2-40B4-BE49-F238E27FC236}">
                  <a16:creationId xmlns:a16="http://schemas.microsoft.com/office/drawing/2014/main" id="{CE0620BE-87EF-47F4-80C0-21C10D85314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188133" y="5721625"/>
              <a:ext cx="914400" cy="914400"/>
            </a:xfrm>
            <a:prstGeom prst="rect">
              <a:avLst/>
            </a:prstGeom>
          </p:spPr>
        </p:pic>
        <p:pic>
          <p:nvPicPr>
            <p:cNvPr id="58" name="Graphic 57" descr="Paper with solid fill">
              <a:extLst>
                <a:ext uri="{FF2B5EF4-FFF2-40B4-BE49-F238E27FC236}">
                  <a16:creationId xmlns:a16="http://schemas.microsoft.com/office/drawing/2014/main" id="{ACD353D4-7CBC-4A99-B8DF-9985513F977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40533" y="5874025"/>
              <a:ext cx="914400" cy="914400"/>
            </a:xfrm>
            <a:prstGeom prst="rect">
              <a:avLst/>
            </a:prstGeom>
          </p:spPr>
        </p:pic>
        <p:pic>
          <p:nvPicPr>
            <p:cNvPr id="60" name="Graphic 59" descr="Arrow Down outline">
              <a:extLst>
                <a:ext uri="{FF2B5EF4-FFF2-40B4-BE49-F238E27FC236}">
                  <a16:creationId xmlns:a16="http://schemas.microsoft.com/office/drawing/2014/main" id="{96689AB7-4428-4928-AC2B-BA82B7DB63F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47252" y="4462667"/>
              <a:ext cx="914400" cy="914400"/>
            </a:xfrm>
            <a:prstGeom prst="rect">
              <a:avLst/>
            </a:prstGeom>
          </p:spPr>
        </p:pic>
        <p:pic>
          <p:nvPicPr>
            <p:cNvPr id="62" name="Graphic 61" descr="Arrow Down outline">
              <a:extLst>
                <a:ext uri="{FF2B5EF4-FFF2-40B4-BE49-F238E27FC236}">
                  <a16:creationId xmlns:a16="http://schemas.microsoft.com/office/drawing/2014/main" id="{06A010D9-618F-4BFB-AF83-D93FA91C6D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574226" y="4580279"/>
              <a:ext cx="914400" cy="914400"/>
            </a:xfrm>
            <a:prstGeom prst="rect">
              <a:avLst/>
            </a:prstGeom>
          </p:spPr>
        </p:pic>
        <p:pic>
          <p:nvPicPr>
            <p:cNvPr id="63" name="Graphic 62" descr="Arrow Down outline">
              <a:extLst>
                <a:ext uri="{FF2B5EF4-FFF2-40B4-BE49-F238E27FC236}">
                  <a16:creationId xmlns:a16="http://schemas.microsoft.com/office/drawing/2014/main" id="{39246420-47AB-4B28-A07A-093BD7FA102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48800" y="4560402"/>
              <a:ext cx="914400" cy="914400"/>
            </a:xfrm>
            <a:prstGeom prst="rect">
              <a:avLst/>
            </a:prstGeom>
          </p:spPr>
        </p:pic>
        <p:pic>
          <p:nvPicPr>
            <p:cNvPr id="64" name="Graphic 63" descr="Arrow Down outline">
              <a:extLst>
                <a:ext uri="{FF2B5EF4-FFF2-40B4-BE49-F238E27FC236}">
                  <a16:creationId xmlns:a16="http://schemas.microsoft.com/office/drawing/2014/main" id="{4D6C7100-AC6C-49E3-B400-CBE77573D36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622764" y="4547150"/>
              <a:ext cx="914400" cy="914400"/>
            </a:xfrm>
            <a:prstGeom prst="rect">
              <a:avLst/>
            </a:prstGeom>
          </p:spPr>
        </p:pic>
        <p:pic>
          <p:nvPicPr>
            <p:cNvPr id="65" name="Graphic 64" descr="Arrow Down outline">
              <a:extLst>
                <a:ext uri="{FF2B5EF4-FFF2-40B4-BE49-F238E27FC236}">
                  <a16:creationId xmlns:a16="http://schemas.microsoft.com/office/drawing/2014/main" id="{C612907F-7D6E-4468-99D5-34B189B5CD0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790588" y="4462667"/>
              <a:ext cx="914400" cy="914400"/>
            </a:xfrm>
            <a:prstGeom prst="rect">
              <a:avLst/>
            </a:prstGeom>
          </p:spPr>
        </p:pic>
        <p:pic>
          <p:nvPicPr>
            <p:cNvPr id="66" name="Graphic 65" descr="Arrow Down outline">
              <a:extLst>
                <a:ext uri="{FF2B5EF4-FFF2-40B4-BE49-F238E27FC236}">
                  <a16:creationId xmlns:a16="http://schemas.microsoft.com/office/drawing/2014/main" id="{73CA8A83-493A-4A06-AD60-92D38867DE6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816014" y="4588564"/>
              <a:ext cx="914400" cy="914400"/>
            </a:xfrm>
            <a:prstGeom prst="rect">
              <a:avLst/>
            </a:prstGeom>
          </p:spPr>
        </p:pic>
        <p:sp>
          <p:nvSpPr>
            <p:cNvPr id="67" name="Arrow: Right 66">
              <a:extLst>
                <a:ext uri="{FF2B5EF4-FFF2-40B4-BE49-F238E27FC236}">
                  <a16:creationId xmlns:a16="http://schemas.microsoft.com/office/drawing/2014/main" id="{ABA32458-4CDB-45E6-9FB0-12628D113B17}"/>
                </a:ext>
              </a:extLst>
            </p:cNvPr>
            <p:cNvSpPr/>
            <p:nvPr/>
          </p:nvSpPr>
          <p:spPr>
            <a:xfrm>
              <a:off x="5777953" y="2531165"/>
              <a:ext cx="318047" cy="357809"/>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TextBox 69">
            <a:extLst>
              <a:ext uri="{FF2B5EF4-FFF2-40B4-BE49-F238E27FC236}">
                <a16:creationId xmlns:a16="http://schemas.microsoft.com/office/drawing/2014/main" id="{2724BEC1-5B8F-405B-B6E4-28055FD74C7C}"/>
              </a:ext>
            </a:extLst>
          </p:cNvPr>
          <p:cNvSpPr txBox="1"/>
          <p:nvPr/>
        </p:nvSpPr>
        <p:spPr>
          <a:xfrm>
            <a:off x="14337" y="2693599"/>
            <a:ext cx="920024" cy="369332"/>
          </a:xfrm>
          <a:prstGeom prst="rect">
            <a:avLst/>
          </a:prstGeom>
          <a:noFill/>
        </p:spPr>
        <p:txBody>
          <a:bodyPr wrap="square" rtlCol="0">
            <a:spAutoFit/>
          </a:bodyPr>
          <a:lstStyle/>
          <a:p>
            <a:r>
              <a:rPr lang="en-US" dirty="0"/>
              <a:t>Parties</a:t>
            </a:r>
            <a:endParaRPr lang="en-IN" dirty="0"/>
          </a:p>
        </p:txBody>
      </p:sp>
      <p:sp>
        <p:nvSpPr>
          <p:cNvPr id="71" name="TextBox 70">
            <a:extLst>
              <a:ext uri="{FF2B5EF4-FFF2-40B4-BE49-F238E27FC236}">
                <a16:creationId xmlns:a16="http://schemas.microsoft.com/office/drawing/2014/main" id="{BCB17CF8-BCCC-41EC-8AB2-1C0E539AE7FF}"/>
              </a:ext>
            </a:extLst>
          </p:cNvPr>
          <p:cNvSpPr txBox="1"/>
          <p:nvPr/>
        </p:nvSpPr>
        <p:spPr>
          <a:xfrm>
            <a:off x="0" y="3365742"/>
            <a:ext cx="1080617" cy="646331"/>
          </a:xfrm>
          <a:prstGeom prst="rect">
            <a:avLst/>
          </a:prstGeom>
          <a:noFill/>
        </p:spPr>
        <p:txBody>
          <a:bodyPr wrap="none" rtlCol="0">
            <a:spAutoFit/>
          </a:bodyPr>
          <a:lstStyle/>
          <a:p>
            <a:r>
              <a:rPr lang="en-US" dirty="0"/>
              <a:t>Data and </a:t>
            </a:r>
          </a:p>
          <a:p>
            <a:r>
              <a:rPr lang="en-US" dirty="0"/>
              <a:t>Activity</a:t>
            </a:r>
            <a:endParaRPr lang="en-IN" dirty="0"/>
          </a:p>
        </p:txBody>
      </p:sp>
      <p:sp>
        <p:nvSpPr>
          <p:cNvPr id="72" name="TextBox 71">
            <a:extLst>
              <a:ext uri="{FF2B5EF4-FFF2-40B4-BE49-F238E27FC236}">
                <a16:creationId xmlns:a16="http://schemas.microsoft.com/office/drawing/2014/main" id="{CFC24BCF-99CF-4ACA-97E4-5740F073577A}"/>
              </a:ext>
            </a:extLst>
          </p:cNvPr>
          <p:cNvSpPr txBox="1"/>
          <p:nvPr/>
        </p:nvSpPr>
        <p:spPr>
          <a:xfrm>
            <a:off x="14337" y="5019733"/>
            <a:ext cx="1238865" cy="646331"/>
          </a:xfrm>
          <a:prstGeom prst="rect">
            <a:avLst/>
          </a:prstGeom>
          <a:noFill/>
        </p:spPr>
        <p:txBody>
          <a:bodyPr wrap="none" rtlCol="0">
            <a:spAutoFit/>
          </a:bodyPr>
          <a:lstStyle/>
          <a:p>
            <a:r>
              <a:rPr lang="en-US" dirty="0"/>
              <a:t>Blockchain </a:t>
            </a:r>
          </a:p>
          <a:p>
            <a:r>
              <a:rPr lang="en-US" dirty="0"/>
              <a:t>Records</a:t>
            </a:r>
            <a:endParaRPr lang="en-IN" dirty="0"/>
          </a:p>
        </p:txBody>
      </p:sp>
      <p:sp>
        <p:nvSpPr>
          <p:cNvPr id="73" name="TextBox 72">
            <a:extLst>
              <a:ext uri="{FF2B5EF4-FFF2-40B4-BE49-F238E27FC236}">
                <a16:creationId xmlns:a16="http://schemas.microsoft.com/office/drawing/2014/main" id="{8B19C1A4-A935-40BC-9BA4-410F3A003EA7}"/>
              </a:ext>
            </a:extLst>
          </p:cNvPr>
          <p:cNvSpPr txBox="1"/>
          <p:nvPr/>
        </p:nvSpPr>
        <p:spPr>
          <a:xfrm>
            <a:off x="0" y="6145363"/>
            <a:ext cx="1077090" cy="646331"/>
          </a:xfrm>
          <a:prstGeom prst="rect">
            <a:avLst/>
          </a:prstGeom>
          <a:noFill/>
        </p:spPr>
        <p:txBody>
          <a:bodyPr wrap="none" rtlCol="0">
            <a:spAutoFit/>
          </a:bodyPr>
          <a:lstStyle/>
          <a:p>
            <a:r>
              <a:rPr lang="en-US" dirty="0"/>
              <a:t>Smart </a:t>
            </a:r>
          </a:p>
          <a:p>
            <a:r>
              <a:rPr lang="en-US" dirty="0"/>
              <a:t>Contracts</a:t>
            </a:r>
            <a:endParaRPr lang="en-IN" dirty="0"/>
          </a:p>
        </p:txBody>
      </p:sp>
      <p:pic>
        <p:nvPicPr>
          <p:cNvPr id="75" name="Graphic 74" descr="Scroll outline">
            <a:extLst>
              <a:ext uri="{FF2B5EF4-FFF2-40B4-BE49-F238E27FC236}">
                <a16:creationId xmlns:a16="http://schemas.microsoft.com/office/drawing/2014/main" id="{E5027DF9-2B49-4987-A3B8-C5298D01D72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492424" y="6026233"/>
            <a:ext cx="646332" cy="646332"/>
          </a:xfrm>
          <a:prstGeom prst="rect">
            <a:avLst/>
          </a:prstGeom>
        </p:spPr>
      </p:pic>
      <p:sp>
        <p:nvSpPr>
          <p:cNvPr id="76" name="TextBox 75">
            <a:extLst>
              <a:ext uri="{FF2B5EF4-FFF2-40B4-BE49-F238E27FC236}">
                <a16:creationId xmlns:a16="http://schemas.microsoft.com/office/drawing/2014/main" id="{EE0AE9BA-E624-42B4-BBE4-4D187103DF19}"/>
              </a:ext>
            </a:extLst>
          </p:cNvPr>
          <p:cNvSpPr txBox="1"/>
          <p:nvPr/>
        </p:nvSpPr>
        <p:spPr>
          <a:xfrm>
            <a:off x="3249847" y="6022252"/>
            <a:ext cx="1591911" cy="892552"/>
          </a:xfrm>
          <a:prstGeom prst="rect">
            <a:avLst/>
          </a:prstGeom>
          <a:noFill/>
        </p:spPr>
        <p:txBody>
          <a:bodyPr wrap="none" rtlCol="0">
            <a:spAutoFit/>
          </a:bodyPr>
          <a:lstStyle/>
          <a:p>
            <a:r>
              <a:rPr lang="en-US" sz="1300" dirty="0"/>
              <a:t>Order eligibility</a:t>
            </a:r>
          </a:p>
          <a:p>
            <a:r>
              <a:rPr lang="en-US" sz="1300" dirty="0"/>
              <a:t>Stock availability</a:t>
            </a:r>
          </a:p>
          <a:p>
            <a:r>
              <a:rPr lang="en-US" sz="1300" dirty="0"/>
              <a:t>Payment Verification</a:t>
            </a:r>
          </a:p>
          <a:p>
            <a:endParaRPr lang="en-US" sz="1300" dirty="0"/>
          </a:p>
        </p:txBody>
      </p:sp>
      <p:pic>
        <p:nvPicPr>
          <p:cNvPr id="77" name="Graphic 76" descr="Scroll outline">
            <a:extLst>
              <a:ext uri="{FF2B5EF4-FFF2-40B4-BE49-F238E27FC236}">
                <a16:creationId xmlns:a16="http://schemas.microsoft.com/office/drawing/2014/main" id="{8B38EC52-A630-4EE9-A996-E13276C5056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044679" y="6098900"/>
            <a:ext cx="646332" cy="646332"/>
          </a:xfrm>
          <a:prstGeom prst="rect">
            <a:avLst/>
          </a:prstGeom>
        </p:spPr>
      </p:pic>
      <p:sp>
        <p:nvSpPr>
          <p:cNvPr id="78" name="TextBox 77">
            <a:extLst>
              <a:ext uri="{FF2B5EF4-FFF2-40B4-BE49-F238E27FC236}">
                <a16:creationId xmlns:a16="http://schemas.microsoft.com/office/drawing/2014/main" id="{8F524619-40A4-4120-BB01-772A8C2B0751}"/>
              </a:ext>
            </a:extLst>
          </p:cNvPr>
          <p:cNvSpPr txBox="1"/>
          <p:nvPr/>
        </p:nvSpPr>
        <p:spPr>
          <a:xfrm>
            <a:off x="5681258" y="6150617"/>
            <a:ext cx="1466235" cy="292388"/>
          </a:xfrm>
          <a:prstGeom prst="rect">
            <a:avLst/>
          </a:prstGeom>
          <a:noFill/>
        </p:spPr>
        <p:txBody>
          <a:bodyPr wrap="none" rtlCol="0">
            <a:spAutoFit/>
          </a:bodyPr>
          <a:lstStyle/>
          <a:p>
            <a:r>
              <a:rPr lang="en-US" sz="1300" dirty="0"/>
              <a:t>Invoice verification</a:t>
            </a:r>
          </a:p>
        </p:txBody>
      </p:sp>
      <p:pic>
        <p:nvPicPr>
          <p:cNvPr id="79" name="Graphic 78" descr="Scroll outline">
            <a:extLst>
              <a:ext uri="{FF2B5EF4-FFF2-40B4-BE49-F238E27FC236}">
                <a16:creationId xmlns:a16="http://schemas.microsoft.com/office/drawing/2014/main" id="{3753ADB0-860A-4072-8DB0-CF5104CB476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211121" y="6059065"/>
            <a:ext cx="633100" cy="633100"/>
          </a:xfrm>
          <a:prstGeom prst="rect">
            <a:avLst/>
          </a:prstGeom>
        </p:spPr>
      </p:pic>
      <p:sp>
        <p:nvSpPr>
          <p:cNvPr id="80" name="TextBox 79">
            <a:extLst>
              <a:ext uri="{FF2B5EF4-FFF2-40B4-BE49-F238E27FC236}">
                <a16:creationId xmlns:a16="http://schemas.microsoft.com/office/drawing/2014/main" id="{6EF0AEDA-9326-4ED1-88FB-1AC21FD6BE97}"/>
              </a:ext>
            </a:extLst>
          </p:cNvPr>
          <p:cNvSpPr txBox="1"/>
          <p:nvPr/>
        </p:nvSpPr>
        <p:spPr>
          <a:xfrm>
            <a:off x="7907359" y="6149008"/>
            <a:ext cx="1627820" cy="646331"/>
          </a:xfrm>
          <a:prstGeom prst="rect">
            <a:avLst/>
          </a:prstGeom>
          <a:noFill/>
        </p:spPr>
        <p:txBody>
          <a:bodyPr wrap="square" rtlCol="0">
            <a:spAutoFit/>
          </a:bodyPr>
          <a:lstStyle/>
          <a:p>
            <a:r>
              <a:rPr lang="en-US" sz="1200" dirty="0"/>
              <a:t>Shipping availability</a:t>
            </a:r>
          </a:p>
          <a:p>
            <a:r>
              <a:rPr lang="en-US" sz="1200" dirty="0"/>
              <a:t>Shipping cost calculation</a:t>
            </a:r>
            <a:endParaRPr lang="en-IN" sz="1200" dirty="0"/>
          </a:p>
        </p:txBody>
      </p:sp>
      <p:pic>
        <p:nvPicPr>
          <p:cNvPr id="81" name="Graphic 80" descr="Scroll outline">
            <a:extLst>
              <a:ext uri="{FF2B5EF4-FFF2-40B4-BE49-F238E27FC236}">
                <a16:creationId xmlns:a16="http://schemas.microsoft.com/office/drawing/2014/main" id="{2C91538E-120A-4CF4-8DEE-A84C9F17CF2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391734" y="6105516"/>
            <a:ext cx="633100" cy="633100"/>
          </a:xfrm>
          <a:prstGeom prst="rect">
            <a:avLst/>
          </a:prstGeom>
        </p:spPr>
      </p:pic>
      <p:sp>
        <p:nvSpPr>
          <p:cNvPr id="85" name="TextBox 84">
            <a:extLst>
              <a:ext uri="{FF2B5EF4-FFF2-40B4-BE49-F238E27FC236}">
                <a16:creationId xmlns:a16="http://schemas.microsoft.com/office/drawing/2014/main" id="{FF97D3B4-D401-49BE-8D31-4E3D55020126}"/>
              </a:ext>
            </a:extLst>
          </p:cNvPr>
          <p:cNvSpPr txBox="1"/>
          <p:nvPr/>
        </p:nvSpPr>
        <p:spPr>
          <a:xfrm>
            <a:off x="10035283" y="6164733"/>
            <a:ext cx="1181734" cy="430887"/>
          </a:xfrm>
          <a:prstGeom prst="rect">
            <a:avLst/>
          </a:prstGeom>
          <a:noFill/>
        </p:spPr>
        <p:txBody>
          <a:bodyPr wrap="none" rtlCol="0">
            <a:spAutoFit/>
          </a:bodyPr>
          <a:lstStyle/>
          <a:p>
            <a:r>
              <a:rPr lang="en-US" sz="1100" dirty="0"/>
              <a:t>SIM compatibility</a:t>
            </a:r>
          </a:p>
          <a:p>
            <a:r>
              <a:rPr lang="en-US" sz="1100" dirty="0"/>
              <a:t>Customer KYC</a:t>
            </a:r>
            <a:endParaRPr lang="en-IN" sz="1100" dirty="0"/>
          </a:p>
        </p:txBody>
      </p:sp>
      <p:sp>
        <p:nvSpPr>
          <p:cNvPr id="86" name="Rectangle 85">
            <a:extLst>
              <a:ext uri="{FF2B5EF4-FFF2-40B4-BE49-F238E27FC236}">
                <a16:creationId xmlns:a16="http://schemas.microsoft.com/office/drawing/2014/main" id="{6FC71F14-9B42-4C70-BC54-32FCE2F3BD9B}"/>
              </a:ext>
            </a:extLst>
          </p:cNvPr>
          <p:cNvSpPr/>
          <p:nvPr/>
        </p:nvSpPr>
        <p:spPr>
          <a:xfrm>
            <a:off x="233914" y="209140"/>
            <a:ext cx="11633767" cy="923330"/>
          </a:xfrm>
          <a:prstGeom prst="rect">
            <a:avLst/>
          </a:prstGeom>
          <a:noFill/>
          <a:effectLst>
            <a:outerShdw blurRad="152400" dist="317500" dir="5400000" sx="90000" sy="-19000" rotWithShape="0">
              <a:prstClr val="black">
                <a:alpha val="15000"/>
              </a:prstClr>
            </a:outerShdw>
          </a:effectLst>
        </p:spPr>
        <p:txBody>
          <a:bodyPr wrap="square" lIns="91440" tIns="45720" rIns="91440" bIns="45720">
            <a:spAutoFit/>
          </a:bodyPr>
          <a:lstStyle/>
          <a:p>
            <a:pPr algn="ctr"/>
            <a:r>
              <a:rPr lang="en-US" sz="5400" b="1" cap="none" spc="0" dirty="0">
                <a:ln w="6600">
                  <a:solidFill>
                    <a:schemeClr val="accent2"/>
                  </a:solidFill>
                  <a:prstDash val="solid"/>
                </a:ln>
              </a:rPr>
              <a:t>Supply Chain Flow with Blockchain</a:t>
            </a:r>
          </a:p>
        </p:txBody>
      </p:sp>
    </p:spTree>
    <p:extLst>
      <p:ext uri="{BB962C8B-B14F-4D97-AF65-F5344CB8AC3E}">
        <p14:creationId xmlns:p14="http://schemas.microsoft.com/office/powerpoint/2010/main" val="111983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2C76C7E-270A-4C5A-BF7E-64B6FACCE426}"/>
              </a:ext>
            </a:extLst>
          </p:cNvPr>
          <p:cNvGraphicFramePr/>
          <p:nvPr>
            <p:extLst>
              <p:ext uri="{D42A27DB-BD31-4B8C-83A1-F6EECF244321}">
                <p14:modId xmlns:p14="http://schemas.microsoft.com/office/powerpoint/2010/main" val="3138998827"/>
              </p:ext>
            </p:extLst>
          </p:nvPr>
        </p:nvGraphicFramePr>
        <p:xfrm>
          <a:off x="2107096" y="830997"/>
          <a:ext cx="9872868" cy="5901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2FC0E971-F988-4C63-9C8F-349FF3E44831}"/>
              </a:ext>
            </a:extLst>
          </p:cNvPr>
          <p:cNvSpPr txBox="1"/>
          <p:nvPr/>
        </p:nvSpPr>
        <p:spPr>
          <a:xfrm>
            <a:off x="16459" y="3410500"/>
            <a:ext cx="2090637" cy="646331"/>
          </a:xfrm>
          <a:prstGeom prst="rect">
            <a:avLst/>
          </a:prstGeom>
          <a:noFill/>
        </p:spPr>
        <p:txBody>
          <a:bodyPr wrap="none" rtlCol="0">
            <a:spAutoFit/>
          </a:bodyPr>
          <a:lstStyle/>
          <a:p>
            <a:r>
              <a:rPr lang="en-IN" b="1" i="0" dirty="0">
                <a:solidFill>
                  <a:srgbClr val="FFFFFF"/>
                </a:solidFill>
                <a:effectLst/>
                <a:latin typeface="Poppins"/>
              </a:rPr>
              <a:t>Node </a:t>
            </a:r>
            <a:r>
              <a:rPr lang="en-IN" b="1" i="0" dirty="0" err="1">
                <a:solidFill>
                  <a:srgbClr val="FFFFFF"/>
                </a:solidFill>
                <a:effectLst/>
                <a:latin typeface="Poppins"/>
              </a:rPr>
              <a:t>permissioning</a:t>
            </a:r>
            <a:endParaRPr lang="en-IN" b="1" i="0" dirty="0">
              <a:solidFill>
                <a:srgbClr val="FFFFFF"/>
              </a:solidFill>
              <a:effectLst/>
              <a:latin typeface="Poppins"/>
            </a:endParaRPr>
          </a:p>
          <a:p>
            <a:endParaRPr lang="en-IN" dirty="0"/>
          </a:p>
        </p:txBody>
      </p:sp>
      <p:sp>
        <p:nvSpPr>
          <p:cNvPr id="13" name="TextBox 12">
            <a:extLst>
              <a:ext uri="{FF2B5EF4-FFF2-40B4-BE49-F238E27FC236}">
                <a16:creationId xmlns:a16="http://schemas.microsoft.com/office/drawing/2014/main" id="{DBA1862B-BAA3-4898-AC97-639AE4869C5B}"/>
              </a:ext>
            </a:extLst>
          </p:cNvPr>
          <p:cNvSpPr txBox="1"/>
          <p:nvPr/>
        </p:nvSpPr>
        <p:spPr>
          <a:xfrm>
            <a:off x="16459" y="4142547"/>
            <a:ext cx="1464055" cy="646331"/>
          </a:xfrm>
          <a:prstGeom prst="rect">
            <a:avLst/>
          </a:prstGeom>
          <a:noFill/>
        </p:spPr>
        <p:txBody>
          <a:bodyPr wrap="none" rtlCol="0">
            <a:spAutoFit/>
          </a:bodyPr>
          <a:lstStyle/>
          <a:p>
            <a:r>
              <a:rPr lang="en-IN" b="1" i="0" dirty="0">
                <a:solidFill>
                  <a:srgbClr val="FFFFFF"/>
                </a:solidFill>
                <a:effectLst/>
                <a:latin typeface="Poppins"/>
              </a:rPr>
              <a:t>Identity </a:t>
            </a:r>
          </a:p>
          <a:p>
            <a:r>
              <a:rPr lang="en-IN" b="1" i="0" dirty="0">
                <a:solidFill>
                  <a:srgbClr val="FFFFFF"/>
                </a:solidFill>
                <a:effectLst/>
                <a:latin typeface="Poppins"/>
              </a:rPr>
              <a:t>Management</a:t>
            </a:r>
            <a:endParaRPr lang="en-IN" dirty="0"/>
          </a:p>
        </p:txBody>
      </p:sp>
      <p:sp>
        <p:nvSpPr>
          <p:cNvPr id="14" name="TextBox 13">
            <a:extLst>
              <a:ext uri="{FF2B5EF4-FFF2-40B4-BE49-F238E27FC236}">
                <a16:creationId xmlns:a16="http://schemas.microsoft.com/office/drawing/2014/main" id="{B9ADA59D-3E02-4687-B362-A601BAB237BE}"/>
              </a:ext>
            </a:extLst>
          </p:cNvPr>
          <p:cNvSpPr txBox="1"/>
          <p:nvPr/>
        </p:nvSpPr>
        <p:spPr>
          <a:xfrm>
            <a:off x="0" y="5016920"/>
            <a:ext cx="2197396" cy="369332"/>
          </a:xfrm>
          <a:prstGeom prst="rect">
            <a:avLst/>
          </a:prstGeom>
          <a:noFill/>
        </p:spPr>
        <p:txBody>
          <a:bodyPr wrap="none" rtlCol="0">
            <a:spAutoFit/>
          </a:bodyPr>
          <a:lstStyle/>
          <a:p>
            <a:r>
              <a:rPr lang="en-IN" b="1" i="0" dirty="0">
                <a:solidFill>
                  <a:srgbClr val="FFFFFF"/>
                </a:solidFill>
                <a:effectLst/>
                <a:latin typeface="Poppins"/>
              </a:rPr>
              <a:t>Consensus Algorithm</a:t>
            </a:r>
            <a:endParaRPr lang="en-IN" dirty="0"/>
          </a:p>
        </p:txBody>
      </p:sp>
      <p:sp>
        <p:nvSpPr>
          <p:cNvPr id="15" name="TextBox 14">
            <a:extLst>
              <a:ext uri="{FF2B5EF4-FFF2-40B4-BE49-F238E27FC236}">
                <a16:creationId xmlns:a16="http://schemas.microsoft.com/office/drawing/2014/main" id="{0D322E8B-2A05-4CEE-97D0-51B765F60AF7}"/>
              </a:ext>
            </a:extLst>
          </p:cNvPr>
          <p:cNvSpPr txBox="1"/>
          <p:nvPr/>
        </p:nvSpPr>
        <p:spPr>
          <a:xfrm>
            <a:off x="3551582" y="0"/>
            <a:ext cx="5292987" cy="830997"/>
          </a:xfrm>
          <a:prstGeom prst="rect">
            <a:avLst/>
          </a:prstGeom>
          <a:noFill/>
        </p:spPr>
        <p:txBody>
          <a:bodyPr wrap="none" rtlCol="0">
            <a:spAutoFit/>
          </a:bodyPr>
          <a:lstStyle/>
          <a:p>
            <a:r>
              <a:rPr lang="en-US" sz="4800" dirty="0"/>
              <a:t>Offered Frameworks</a:t>
            </a:r>
            <a:endParaRPr lang="en-IN" sz="4800" dirty="0"/>
          </a:p>
        </p:txBody>
      </p:sp>
      <p:sp>
        <p:nvSpPr>
          <p:cNvPr id="17" name="TextBox 16">
            <a:extLst>
              <a:ext uri="{FF2B5EF4-FFF2-40B4-BE49-F238E27FC236}">
                <a16:creationId xmlns:a16="http://schemas.microsoft.com/office/drawing/2014/main" id="{961DE618-9EB8-494D-A066-EE108CC432B2}"/>
              </a:ext>
            </a:extLst>
          </p:cNvPr>
          <p:cNvSpPr txBox="1"/>
          <p:nvPr/>
        </p:nvSpPr>
        <p:spPr>
          <a:xfrm>
            <a:off x="0" y="6032583"/>
            <a:ext cx="6122504" cy="369332"/>
          </a:xfrm>
          <a:prstGeom prst="rect">
            <a:avLst/>
          </a:prstGeom>
          <a:noFill/>
        </p:spPr>
        <p:txBody>
          <a:bodyPr wrap="square">
            <a:spAutoFit/>
          </a:bodyPr>
          <a:lstStyle/>
          <a:p>
            <a:r>
              <a:rPr lang="en-IN" b="1" i="0" dirty="0">
                <a:solidFill>
                  <a:srgbClr val="FFFFFF"/>
                </a:solidFill>
                <a:effectLst/>
                <a:latin typeface="Poppins"/>
              </a:rPr>
              <a:t>Smart Contracts</a:t>
            </a:r>
            <a:endParaRPr lang="en-IN" dirty="0"/>
          </a:p>
        </p:txBody>
      </p:sp>
    </p:spTree>
    <p:extLst>
      <p:ext uri="{BB962C8B-B14F-4D97-AF65-F5344CB8AC3E}">
        <p14:creationId xmlns:p14="http://schemas.microsoft.com/office/powerpoint/2010/main" val="3523838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1025</TotalTime>
  <Words>699</Words>
  <Application>Microsoft Office PowerPoint</Application>
  <PresentationFormat>Widescreen</PresentationFormat>
  <Paragraphs>147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Poppins</vt:lpstr>
      <vt:lpstr>Symbol</vt:lpstr>
      <vt:lpstr>Celestial</vt:lpstr>
      <vt:lpstr>Blockchain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Jyoti Karmakar</dc:creator>
  <cp:lastModifiedBy>Jyoti Karmakar</cp:lastModifiedBy>
  <cp:revision>36</cp:revision>
  <dcterms:created xsi:type="dcterms:W3CDTF">2021-05-15T20:58:57Z</dcterms:created>
  <dcterms:modified xsi:type="dcterms:W3CDTF">2021-05-16T14:04:40Z</dcterms:modified>
</cp:coreProperties>
</file>