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458" autoAdjust="0"/>
  </p:normalViewPr>
  <p:slideViewPr>
    <p:cSldViewPr snapToGrid="0">
      <p:cViewPr varScale="1">
        <p:scale>
          <a:sx n="63" d="100"/>
          <a:sy n="63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75674-4DDF-4B40-A102-BD84B6939F65}" type="datetimeFigureOut">
              <a:rPr lang="en-IN" smtClean="0"/>
              <a:t>04-10-2016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EC9C9-5D69-445D-A2C0-2A92986BB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41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users don’t know or remember the exact term(word) or may even can’t explain properly what they want.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 user prefer non-human interaction because of security, harassment, they may not able to explain properly due to lack of Banking Knowledge and the representative is not 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friendly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EC9C9-5D69-445D-A2C0-2A92986BBEC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03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* with the use of </a:t>
            </a:r>
            <a:r>
              <a:rPr lang="en-US" dirty="0" err="1" smtClean="0"/>
              <a:t>Chatbot</a:t>
            </a:r>
            <a:r>
              <a:rPr lang="en-US" dirty="0" smtClean="0"/>
              <a:t> we can easily understand what exactly what user wants by asking repeated questions if he did not know the exact </a:t>
            </a:r>
            <a:r>
              <a:rPr lang="en-IN" dirty="0" smtClean="0"/>
              <a:t>Terms/Jargons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EC9C9-5D69-445D-A2C0-2A92986BBEC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906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*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potentially a huge business opportunity for anyone willing to jump headfirst and build something people want.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the first to reach in your Domain Or learn the Technology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EC9C9-5D69-445D-A2C0-2A92986BBEC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1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story.com/2016/06/product-launches-startup-week-june-1/" TargetMode="External"/><Relationship Id="rId2" Type="http://schemas.openxmlformats.org/officeDocument/2006/relationships/hyperlink" Target="https://chatbotsmagazine.com/the-complete-beginner-s-guide-to-chatbots-8280b7b906ca#.jxb14a2p5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deproject.com/Articles/36106/Chatbot-Tutoria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products/messenger/" TargetMode="External"/><Relationship Id="rId2" Type="http://schemas.openxmlformats.org/officeDocument/2006/relationships/hyperlink" Target="https://mail.cognizant.com/owa/redir.aspx?REF=Flh0-4jT0Zoh_4TenzpK9DUynYZ1nVwScq1kqZE-oQWsvljdv-vTCAFodHRwczovL2JvdGxpc3QuY28vYm90cy9maWx0ZXI_Y2F0ZWdvcnk9MjkmcGxhdGZvcm09MTM.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pi.ai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Chatbot</a:t>
            </a:r>
            <a:r>
              <a:rPr lang="en-IN" dirty="0" smtClean="0"/>
              <a:t> Banking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- By </a:t>
            </a:r>
            <a:r>
              <a:rPr lang="en-IN" dirty="0" err="1" smtClean="0"/>
              <a:t>Jyoti</a:t>
            </a:r>
            <a:r>
              <a:rPr lang="en-IN" dirty="0" smtClean="0"/>
              <a:t> </a:t>
            </a:r>
            <a:r>
              <a:rPr lang="en-IN" dirty="0" err="1" smtClean="0"/>
              <a:t>Karmakar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39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FAQ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69818" y="1468582"/>
            <a:ext cx="10557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        Why should I prefer it before the Offline Process that have Human Interaction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2</a:t>
            </a:r>
            <a:r>
              <a:rPr lang="en-US" dirty="0"/>
              <a:t>.       Security?</a:t>
            </a:r>
          </a:p>
          <a:p>
            <a:r>
              <a:rPr lang="en-US" dirty="0"/>
              <a:t>3.      Can use for Promotions, Offers?</a:t>
            </a:r>
          </a:p>
          <a:p>
            <a:r>
              <a:rPr lang="en-US" dirty="0" smtClean="0"/>
              <a:t>4</a:t>
            </a:r>
            <a:r>
              <a:rPr lang="en-US" dirty="0"/>
              <a:t>.       Use it for only Account Opening or for other banking Functionalities?</a:t>
            </a:r>
          </a:p>
          <a:p>
            <a:r>
              <a:rPr lang="en-US" dirty="0"/>
              <a:t>5.       FB is social application how its related to BFS </a:t>
            </a:r>
            <a:r>
              <a:rPr lang="en-US" dirty="0" err="1" smtClean="0"/>
              <a:t>Chatbot</a:t>
            </a:r>
            <a:r>
              <a:rPr lang="en-US" dirty="0" smtClean="0"/>
              <a:t>?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50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1056" y="389145"/>
            <a:ext cx="8361229" cy="2098226"/>
          </a:xfrm>
        </p:spPr>
        <p:txBody>
          <a:bodyPr/>
          <a:lstStyle/>
          <a:p>
            <a:r>
              <a:rPr lang="en-IN" dirty="0" smtClean="0"/>
              <a:t>Useful Links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0255" y="2861770"/>
            <a:ext cx="7849034" cy="1086237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The Complete Beginner’s Guide To </a:t>
            </a:r>
            <a:r>
              <a:rPr lang="en-US" dirty="0" err="1" smtClean="0">
                <a:solidFill>
                  <a:schemeClr val="tx1"/>
                </a:solidFill>
              </a:rPr>
              <a:t>Chatbots</a:t>
            </a:r>
            <a:r>
              <a:rPr lang="en-US" dirty="0">
                <a:solidFill>
                  <a:schemeClr val="tx1"/>
                </a:solidFill>
              </a:rPr>
              <a:t>.(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https://chatbotsmagazine.com/the-complete-beginner-s-guide-to-chatbots-8280b7b906ca#.jxb14a2p5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https</a:t>
            </a:r>
            <a:r>
              <a:rPr lang="en-IN" dirty="0">
                <a:solidFill>
                  <a:schemeClr val="tx1"/>
                </a:solidFill>
              </a:rPr>
              <a:t>://yourstory.com/2016/05/chatbots-startups-india/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IN" dirty="0">
                <a:solidFill>
                  <a:schemeClr val="tx1"/>
                </a:solidFill>
                <a:hlinkClick r:id="rId3"/>
              </a:rPr>
              <a:t>://yourstory.com/2016/06/product-launches-startup-week-june-1</a:t>
            </a:r>
            <a:r>
              <a:rPr lang="en-IN" dirty="0" smtClean="0">
                <a:solidFill>
                  <a:schemeClr val="tx1"/>
                </a:solidFill>
                <a:hlinkClick r:id="rId3"/>
              </a:rPr>
              <a:t>/</a:t>
            </a:r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dirty="0" err="1">
                <a:solidFill>
                  <a:schemeClr val="tx1"/>
                </a:solidFill>
              </a:rPr>
              <a:t>Chatbot</a:t>
            </a:r>
            <a:r>
              <a:rPr lang="en-IN" dirty="0">
                <a:solidFill>
                  <a:schemeClr val="tx1"/>
                </a:solidFill>
              </a:rPr>
              <a:t> Tutorial(</a:t>
            </a:r>
            <a:r>
              <a:rPr lang="en-IN" dirty="0">
                <a:solidFill>
                  <a:schemeClr val="tx1"/>
                </a:solidFill>
                <a:hlinkClick r:id="rId4"/>
              </a:rPr>
              <a:t>http://www.codeproject.com/Articles/36106/Chatbot-Tutorial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https://www.google.com/patents/US8250192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3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0017" y="193183"/>
            <a:ext cx="55894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 smtClean="0">
                <a:solidFill>
                  <a:schemeClr val="tx2">
                    <a:lumMod val="75000"/>
                  </a:schemeClr>
                </a:solidFill>
              </a:rPr>
              <a:t>1. Problem</a:t>
            </a:r>
            <a:endParaRPr lang="en-IN" sz="8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970467" y="1639733"/>
            <a:ext cx="8139448" cy="1863321"/>
          </a:xfrm>
          <a:prstGeom prst="wedgeRoundRectCallout">
            <a:avLst>
              <a:gd name="adj1" fmla="val -33017"/>
              <a:gd name="adj2" fmla="val 7770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073499" y="1751527"/>
            <a:ext cx="79205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“Me: What are your opinions about intolerance in India?</a:t>
            </a:r>
            <a:br>
              <a:rPr lang="en-US" sz="2400" dirty="0"/>
            </a:br>
            <a:r>
              <a:rPr lang="en-US" sz="2400" dirty="0"/>
              <a:t>Girl: I have a boyfriend</a:t>
            </a:r>
            <a:br>
              <a:rPr lang="en-US" sz="2400" dirty="0"/>
            </a:br>
            <a:r>
              <a:rPr lang="en-US" sz="2400" dirty="0"/>
              <a:t>Me: Please tell me about the intolerance in India?</a:t>
            </a:r>
            <a:br>
              <a:rPr lang="en-US" sz="2400" dirty="0"/>
            </a:br>
            <a:r>
              <a:rPr lang="en-US" sz="2400" b="1" dirty="0"/>
              <a:t>SBI staff</a:t>
            </a:r>
            <a:r>
              <a:rPr lang="en-US" sz="2400" dirty="0"/>
              <a:t>: Lunch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baad</a:t>
            </a:r>
            <a:r>
              <a:rPr lang="en-US" sz="2400" dirty="0"/>
              <a:t> </a:t>
            </a:r>
            <a:r>
              <a:rPr lang="en-US" sz="2400" dirty="0" err="1" smtClean="0"/>
              <a:t>aana</a:t>
            </a:r>
            <a:r>
              <a:rPr lang="en-US" sz="2400" dirty="0" smtClean="0"/>
              <a:t>.(come after Lunch)”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40925" y="4626438"/>
            <a:ext cx="7753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Well This Joke tells a </a:t>
            </a:r>
            <a:r>
              <a:rPr lang="en-IN" sz="2000" dirty="0"/>
              <a:t>l</a:t>
            </a:r>
            <a:r>
              <a:rPr lang="en-IN" sz="2000" dirty="0" smtClean="0"/>
              <a:t>ot about the Issues of Offline Banking . Lets look into deep about some problems of Current Banking.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1418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39403" y="914398"/>
            <a:ext cx="2691685" cy="18674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863124" y="1406099"/>
            <a:ext cx="16442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Offline Banking</a:t>
            </a:r>
            <a:endParaRPr lang="en-I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81825" y="2781835"/>
            <a:ext cx="49197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 smtClean="0"/>
              <a:t>Visit Branch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 smtClean="0"/>
              <a:t>Time Consuming.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 smtClean="0"/>
              <a:t>Travel needed.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 smtClean="0"/>
              <a:t>Client Interaction is totally dependent on representatives mood.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 smtClean="0"/>
              <a:t>Impatience for long conversation.</a:t>
            </a:r>
            <a:endParaRPr lang="en-IN" sz="2000" dirty="0"/>
          </a:p>
        </p:txBody>
      </p:sp>
      <p:sp>
        <p:nvSpPr>
          <p:cNvPr id="8" name="Oval 7"/>
          <p:cNvSpPr/>
          <p:nvPr/>
        </p:nvSpPr>
        <p:spPr>
          <a:xfrm>
            <a:off x="7351690" y="914398"/>
            <a:ext cx="2691685" cy="18674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351690" y="1239887"/>
            <a:ext cx="2835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Online Banking</a:t>
            </a:r>
          </a:p>
          <a:p>
            <a:r>
              <a:rPr lang="en-IN" sz="2400" dirty="0" smtClean="0"/>
              <a:t>(Net Banking , IVR)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001555" y="2651209"/>
            <a:ext cx="60122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 smtClean="0"/>
              <a:t>Self Dependent. Less Assistance.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 smtClean="0"/>
              <a:t>Knowledge of the portal, process or Banking Terms/Jargons required.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 smtClean="0"/>
              <a:t>In IVR each time a new representatives answers so each Time a lot of information needed to introduce the user.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 smtClean="0"/>
              <a:t>Less user interactivity.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 smtClean="0"/>
              <a:t>Currently users are more active on other platform like Social media, messengers</a:t>
            </a:r>
            <a:endParaRPr lang="en-IN" sz="2000" b="1" dirty="0"/>
          </a:p>
        </p:txBody>
      </p:sp>
      <p:sp>
        <p:nvSpPr>
          <p:cNvPr id="12" name="Rectangle 11"/>
          <p:cNvSpPr/>
          <p:nvPr/>
        </p:nvSpPr>
        <p:spPr>
          <a:xfrm flipH="1">
            <a:off x="5852806" y="914398"/>
            <a:ext cx="64560" cy="511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25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69" y="157767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IN" sz="9600" dirty="0" smtClean="0"/>
              <a:t>2. Solution</a:t>
            </a:r>
            <a:endParaRPr lang="en-IN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1159099" y="1815921"/>
            <a:ext cx="10573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 </a:t>
            </a:r>
            <a:r>
              <a:rPr lang="en-US" sz="2800" dirty="0" smtClean="0">
                <a:solidFill>
                  <a:srgbClr val="00B050"/>
                </a:solidFill>
              </a:rPr>
              <a:t>If </a:t>
            </a:r>
            <a:r>
              <a:rPr lang="en-US" sz="2800" dirty="0">
                <a:solidFill>
                  <a:srgbClr val="00B050"/>
                </a:solidFill>
              </a:rPr>
              <a:t>you want to build a business online, you want to build where the people are. That place is now inside messenger apps.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7431" y="3168202"/>
            <a:ext cx="3380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the first time ever people are using messenger apps more than they are using social networks.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57" y="2739579"/>
            <a:ext cx="7866742" cy="405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0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9800"/>
          </a:xfrm>
        </p:spPr>
        <p:txBody>
          <a:bodyPr/>
          <a:lstStyle/>
          <a:p>
            <a:r>
              <a:rPr lang="en-IN" dirty="0" smtClean="0"/>
              <a:t>Overcome the Existing issues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371599" y="1625600"/>
            <a:ext cx="100801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N" sz="2400" dirty="0" smtClean="0"/>
              <a:t>No Branch </a:t>
            </a:r>
            <a:r>
              <a:rPr lang="en-IN" sz="2400" dirty="0"/>
              <a:t>Visit </a:t>
            </a:r>
            <a:r>
              <a:rPr lang="en-IN" sz="2400" dirty="0" smtClean="0"/>
              <a:t>.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N" sz="2400" dirty="0" smtClean="0"/>
              <a:t> Less Time Consuming.</a:t>
            </a:r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N" sz="2400" dirty="0" smtClean="0"/>
              <a:t>The bot’s behaviour and interaction can be controlled programmatically.</a:t>
            </a:r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N" sz="2400" dirty="0" smtClean="0"/>
              <a:t>Instant Assistance.</a:t>
            </a:r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N" sz="2400" dirty="0" smtClean="0"/>
              <a:t>Less knowledge </a:t>
            </a:r>
            <a:r>
              <a:rPr lang="en-IN" sz="2400" dirty="0"/>
              <a:t>of the platform , process or Banking </a:t>
            </a:r>
            <a:r>
              <a:rPr lang="en-IN" sz="2400" dirty="0" smtClean="0"/>
              <a:t>Terms/Jargons required(*).</a:t>
            </a:r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N" sz="2400" dirty="0" smtClean="0"/>
              <a:t>Bot can remember the user identity unlike the IVR issue.</a:t>
            </a:r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IN" sz="2400" dirty="0" smtClean="0"/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IN" sz="2400" dirty="0" smtClean="0"/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6419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91" y="117764"/>
            <a:ext cx="9601200" cy="1485900"/>
          </a:xfrm>
        </p:spPr>
        <p:txBody>
          <a:bodyPr/>
          <a:lstStyle/>
          <a:p>
            <a:pPr algn="ctr"/>
            <a:r>
              <a:rPr lang="en-IN" dirty="0" smtClean="0"/>
              <a:t>3. Analysis and Validation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7" y="860714"/>
            <a:ext cx="10861964" cy="55002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3782" y="1535492"/>
            <a:ext cx="36853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Interactive.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Less Time Consuming.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One Time Identity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 </a:t>
            </a:r>
            <a:r>
              <a:rPr lang="en-IN" sz="2000" dirty="0" smtClean="0"/>
              <a:t>Use </a:t>
            </a:r>
            <a:r>
              <a:rPr lang="en-IN" sz="2000" dirty="0"/>
              <a:t>for </a:t>
            </a:r>
            <a:r>
              <a:rPr lang="en-IN" sz="2000" dirty="0" smtClean="0"/>
              <a:t>Promotions.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Knowledge of User Behaviour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063345" y="1967344"/>
            <a:ext cx="3685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Less Secure then Offline.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Device and Online Dependency</a:t>
            </a:r>
            <a:endParaRPr lang="en-I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3999" y="4401793"/>
            <a:ext cx="3685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Improve </a:t>
            </a:r>
            <a:r>
              <a:rPr lang="en-IN" sz="2000" dirty="0"/>
              <a:t>Security using </a:t>
            </a:r>
            <a:r>
              <a:rPr lang="en-IN" sz="2000" dirty="0" smtClean="0"/>
              <a:t>biometric.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Grabbing quick Attraction.*</a:t>
            </a:r>
            <a:endParaRPr lang="en-I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924799" y="4401793"/>
            <a:ext cx="368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Breaking the data while Device Stolen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4991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472" y="200891"/>
            <a:ext cx="9601200" cy="1295400"/>
          </a:xfrm>
        </p:spPr>
        <p:txBody>
          <a:bodyPr/>
          <a:lstStyle/>
          <a:p>
            <a:r>
              <a:rPr lang="en-IN" dirty="0" smtClean="0"/>
              <a:t>4.Overcoming the Weakness and Threats.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77636" y="1496291"/>
            <a:ext cx="990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Many Organization has overcome this weaknesses and already implemented their </a:t>
            </a:r>
            <a:r>
              <a:rPr lang="en-IN" sz="2400" dirty="0" err="1" smtClean="0"/>
              <a:t>Chatbot</a:t>
            </a:r>
            <a:r>
              <a:rPr lang="en-IN" sz="2400" dirty="0" smtClean="0"/>
              <a:t> . Secure Financial foundations like American Express have their </a:t>
            </a:r>
            <a:r>
              <a:rPr lang="en-IN" sz="2400" dirty="0" err="1" smtClean="0"/>
              <a:t>chatbots</a:t>
            </a:r>
            <a:r>
              <a:rPr lang="en-IN" sz="2400" dirty="0" smtClean="0"/>
              <a:t>.(List of existing </a:t>
            </a:r>
            <a:r>
              <a:rPr lang="en-IN" sz="2400" dirty="0" err="1" smtClean="0"/>
              <a:t>chatbots</a:t>
            </a:r>
            <a:r>
              <a:rPr lang="en-IN" sz="2400" dirty="0" smtClean="0"/>
              <a:t> </a:t>
            </a:r>
            <a:r>
              <a:rPr lang="en-IN" sz="2400" dirty="0">
                <a:hlinkClick r:id="rId2"/>
              </a:rPr>
              <a:t>https://</a:t>
            </a:r>
            <a:r>
              <a:rPr lang="en-IN" sz="2400" dirty="0" smtClean="0">
                <a:hlinkClick r:id="rId2"/>
              </a:rPr>
              <a:t>botlist.co/bots/filter?category=29&amp;platform=13</a:t>
            </a:r>
            <a:r>
              <a:rPr lang="en-IN" sz="2400" dirty="0" smtClean="0"/>
              <a:t>)</a:t>
            </a:r>
          </a:p>
          <a:p>
            <a:endParaRPr lang="en-IN" sz="2400" dirty="0"/>
          </a:p>
          <a:p>
            <a:r>
              <a:rPr lang="en-IN" sz="2400" dirty="0" smtClean="0"/>
              <a:t>We can learn from existing platform and improve the future product.</a:t>
            </a:r>
          </a:p>
          <a:p>
            <a:endParaRPr lang="en-IN" sz="2400" dirty="0"/>
          </a:p>
          <a:p>
            <a:r>
              <a:rPr lang="en-IN" sz="2400" dirty="0" smtClean="0"/>
              <a:t>We can improve the areas like Security, UI, Functionality learnings from the Developer Docs like </a:t>
            </a:r>
          </a:p>
          <a:p>
            <a:r>
              <a:rPr lang="en-IN" sz="2400" dirty="0">
                <a:hlinkClick r:id="rId3"/>
              </a:rPr>
              <a:t>https://developers.facebook.com/products/messenger</a:t>
            </a:r>
            <a:r>
              <a:rPr lang="en-IN" sz="2400" dirty="0" smtClean="0">
                <a:hlinkClick r:id="rId3"/>
              </a:rPr>
              <a:t>/</a:t>
            </a:r>
            <a:endParaRPr lang="en-IN" sz="2400" dirty="0" smtClean="0"/>
          </a:p>
          <a:p>
            <a:r>
              <a:rPr lang="en-IN" sz="2400" dirty="0">
                <a:hlinkClick r:id="rId4"/>
              </a:rPr>
              <a:t>https://api.ai</a:t>
            </a:r>
            <a:r>
              <a:rPr lang="en-IN" sz="2400" dirty="0" smtClean="0">
                <a:hlinkClick r:id="rId4"/>
              </a:rPr>
              <a:t>/</a:t>
            </a:r>
            <a:endParaRPr lang="en-IN" sz="2400" dirty="0" smtClean="0"/>
          </a:p>
          <a:p>
            <a:r>
              <a:rPr lang="en-IN" sz="2400" dirty="0"/>
              <a:t>https://api.slack.com/bot-users</a:t>
            </a:r>
          </a:p>
        </p:txBody>
      </p:sp>
    </p:spTree>
    <p:extLst>
      <p:ext uri="{BB962C8B-B14F-4D97-AF65-F5344CB8AC3E}">
        <p14:creationId xmlns:p14="http://schemas.microsoft.com/office/powerpoint/2010/main" val="287965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0763" y="57417"/>
            <a:ext cx="87821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Security Implementation</a:t>
            </a:r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260763" y="826858"/>
            <a:ext cx="10002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As the analysis the biggest challenge is security. </a:t>
            </a:r>
          </a:p>
          <a:p>
            <a:r>
              <a:rPr lang="en-IN" sz="2400" dirty="0" smtClean="0"/>
              <a:t>The biometric is currently not available or many devices.</a:t>
            </a:r>
          </a:p>
          <a:p>
            <a:endParaRPr lang="en-IN" sz="2400" dirty="0"/>
          </a:p>
          <a:p>
            <a:r>
              <a:rPr lang="en-IN" sz="2400" dirty="0" smtClean="0"/>
              <a:t>The issue can be resolved by following approach.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80" y="2396378"/>
            <a:ext cx="1625397" cy="1625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91" y="2297325"/>
            <a:ext cx="1902213" cy="19022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1709" y="4225636"/>
            <a:ext cx="326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Stores Encrypted Data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461900" y="4184072"/>
            <a:ext cx="32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Stores Encryption Key.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9" y="2024828"/>
            <a:ext cx="1220805" cy="19969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54291" y="4100345"/>
            <a:ext cx="3422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 chat history show only less secure data . And for secure data ask Magic word or security token. Like most net banking needed two password 1)Banking password and 2)Transaction password.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3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0763" y="57417"/>
            <a:ext cx="87821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Logical and Performance  Implementation</a:t>
            </a:r>
            <a:endParaRPr lang="en-IN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490111"/>
            <a:ext cx="10349344" cy="53540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32764" y="1676400"/>
            <a:ext cx="62206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8800" dirty="0" smtClean="0"/>
              <a:t>Work in Progress.</a:t>
            </a:r>
          </a:p>
          <a:p>
            <a:pPr algn="r"/>
            <a:r>
              <a:rPr lang="en-IN" sz="8800" dirty="0" smtClean="0"/>
              <a:t>Back Soon...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9745514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4">
      <a:dk1>
        <a:srgbClr val="1D1B10"/>
      </a:dk1>
      <a:lt1>
        <a:sysClr val="window" lastClr="FFFFFF"/>
      </a:lt1>
      <a:dk2>
        <a:srgbClr val="366092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381</TotalTime>
  <Words>525</Words>
  <Application>Microsoft Office PowerPoint</Application>
  <PresentationFormat>Widescreen</PresentationFormat>
  <Paragraphs>84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Franklin Gothic Book</vt:lpstr>
      <vt:lpstr>Wingdings</vt:lpstr>
      <vt:lpstr>Crop</vt:lpstr>
      <vt:lpstr>Chatbot Banking</vt:lpstr>
      <vt:lpstr>PowerPoint Presentation</vt:lpstr>
      <vt:lpstr>PowerPoint Presentation</vt:lpstr>
      <vt:lpstr>2. Solution</vt:lpstr>
      <vt:lpstr>Overcome the Existing issues</vt:lpstr>
      <vt:lpstr>3. Analysis and Validation</vt:lpstr>
      <vt:lpstr>4.Overcoming the Weakness and Threats.</vt:lpstr>
      <vt:lpstr>PowerPoint Presentation</vt:lpstr>
      <vt:lpstr>PowerPoint Presentation</vt:lpstr>
      <vt:lpstr>FAQ</vt:lpstr>
      <vt:lpstr>Useful Links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Banking</dc:title>
  <dc:creator>Microsoft</dc:creator>
  <cp:lastModifiedBy>Karmakar, Jyoti (Cognizant)</cp:lastModifiedBy>
  <cp:revision>25</cp:revision>
  <dcterms:created xsi:type="dcterms:W3CDTF">2016-10-03T17:28:20Z</dcterms:created>
  <dcterms:modified xsi:type="dcterms:W3CDTF">2016-10-04T13:22:18Z</dcterms:modified>
</cp:coreProperties>
</file>