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B06C-6C01-4849-84EB-C88C4AACE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2C7B1-07EC-4D8C-976E-DEAEDB2B4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F55D-8F1A-4960-B126-AFCD10E4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44A7-6ECE-4A7B-B935-41257D1AC4FF}" type="datetimeFigureOut">
              <a:rPr lang="en-IN" smtClean="0"/>
              <a:t>22-Apr-2019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59DA-2A82-4A9B-8238-B88CC23A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294D5-DB80-4FC9-B7D1-6429A500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F2EC-9E16-4CDC-AA48-28AE7A28E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05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B988-CFD6-4069-9425-0B06EEB7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D078-0720-48C9-B85E-D0B4ED62E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DD6A6-68BC-4893-87FA-F56608A0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44A7-6ECE-4A7B-B935-41257D1AC4FF}" type="datetimeFigureOut">
              <a:rPr lang="en-IN" smtClean="0"/>
              <a:t>22-Apr-2019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A5072-FC42-49FB-83C7-152673A7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3BBE9-54F9-4E1B-AB21-23AD7C87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F2EC-9E16-4CDC-AA48-28AE7A28E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7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26A1A-1C1C-4E5D-BC52-FD6EBAD10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72D21-5A19-4D66-92EB-29D815BA2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646D7-2674-40F2-BB83-3168EC51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44A7-6ECE-4A7B-B935-41257D1AC4FF}" type="datetimeFigureOut">
              <a:rPr lang="en-IN" smtClean="0"/>
              <a:t>22-Apr-2019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AF150-7FA2-4CC5-A979-E7FFAEA5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3C076-1354-41D0-AE54-2DB94D62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F2EC-9E16-4CDC-AA48-28AE7A28E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0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FDFC-A687-4B6B-87F4-589F1462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D0C1-6DDF-4095-B5FF-03B88485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FB245-0680-499D-B431-09CFC22E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44A7-6ECE-4A7B-B935-41257D1AC4FF}" type="datetimeFigureOut">
              <a:rPr lang="en-IN" smtClean="0"/>
              <a:t>22-Apr-2019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9F76B-5064-4E34-A12F-9462309D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E023-F375-4E0E-9585-164F124C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F2EC-9E16-4CDC-AA48-28AE7A28E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20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9B66-89E4-459D-8505-AE392EE44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79C4E-6810-4301-ADDE-3F73950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08647-57C2-4D16-A8C4-B5723347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44A7-6ECE-4A7B-B935-41257D1AC4FF}" type="datetimeFigureOut">
              <a:rPr lang="en-IN" smtClean="0"/>
              <a:t>22-Apr-2019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59924-4659-4644-96D1-4FDEC537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E311F-D752-466F-8B91-2D633F0A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F2EC-9E16-4CDC-AA48-28AE7A28E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85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0B2-88AB-4FB3-81B5-3DE26585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1FC6-1CC4-44A5-91F9-F2348A466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59A9C-FD53-4266-971F-D97373506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19664-F956-4808-8774-B5AC8BC5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44A7-6ECE-4A7B-B935-41257D1AC4FF}" type="datetimeFigureOut">
              <a:rPr lang="en-IN" smtClean="0"/>
              <a:t>22-Apr-2019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618EE-CB57-4E4E-A25A-BAAA79C9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32465-5152-4643-A24E-D5F52C45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F2EC-9E16-4CDC-AA48-28AE7A28E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45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A19E-373C-42A4-8424-EF8599E4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4618-C527-4934-9560-93E0FA709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A9BA7-C64A-4CBB-B134-B7C102486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A8BF1-46FC-49AA-B32F-0F0156564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40C6A-E878-4474-BC88-11C1DC5C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DAFD0-CC0F-4DAD-BFA0-7D8ADDDC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44A7-6ECE-4A7B-B935-41257D1AC4FF}" type="datetimeFigureOut">
              <a:rPr lang="en-IN" smtClean="0"/>
              <a:t>22-Apr-2019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A0389-4894-42C5-A543-7ADB07C2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5751A-12B8-4766-A83A-1FAB7AEC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F2EC-9E16-4CDC-AA48-28AE7A28E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52BF-5F13-4F7A-A994-06D8B0AB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FEC8C-CB99-4F80-AC2A-A0537C50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44A7-6ECE-4A7B-B935-41257D1AC4FF}" type="datetimeFigureOut">
              <a:rPr lang="en-IN" smtClean="0"/>
              <a:t>22-Apr-2019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6AE51-91F8-47BA-ADCE-435635E6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B3C79-8ECC-4DF5-BFA7-6A620329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F2EC-9E16-4CDC-AA48-28AE7A28E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0AF70-B078-4B37-988E-FE518B3A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44A7-6ECE-4A7B-B935-41257D1AC4FF}" type="datetimeFigureOut">
              <a:rPr lang="en-IN" smtClean="0"/>
              <a:t>22-Apr-2019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8B6CA-F8DB-4E82-9791-80855FD9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1B704-0682-4B6C-9910-397BDBB7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F2EC-9E16-4CDC-AA48-28AE7A28E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83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8DA5-44FA-460D-96CD-2908A9B0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D67DA-2FC9-493A-AFBA-A29A8FD6D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17CFC-40BD-4A55-8EBA-CCC7F84DB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E55F1-E1D6-4E97-AA6E-1770470D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44A7-6ECE-4A7B-B935-41257D1AC4FF}" type="datetimeFigureOut">
              <a:rPr lang="en-IN" smtClean="0"/>
              <a:t>22-Apr-2019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107C3-77EE-462A-AB5A-0A7182D1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E40E7-1FD6-4E09-933F-BD21400B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F2EC-9E16-4CDC-AA48-28AE7A28E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5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16F9-ADC2-4862-AED7-736D56F5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98587-F3EB-4740-B265-B7BCE4013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05EAE-4FDF-4E20-BE44-050389987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092F7-CF06-4D20-A70C-71AA5E08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44A7-6ECE-4A7B-B935-41257D1AC4FF}" type="datetimeFigureOut">
              <a:rPr lang="en-IN" smtClean="0"/>
              <a:t>22-Apr-2019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4A64-3266-43E1-A875-0A62A97F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D1F2F-F9B3-4C4F-99AB-F3052217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F2EC-9E16-4CDC-AA48-28AE7A28E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76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EBF4F-873F-4F53-B0B4-F11F769E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504EE-0971-4365-85E5-A13DD1B07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BDAE7-1C61-46F1-BBDB-CCB6FAE9A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4A7-6ECE-4A7B-B935-41257D1AC4FF}" type="datetimeFigureOut">
              <a:rPr lang="en-IN" smtClean="0"/>
              <a:t>22-Apr-2019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794EF-ED41-4E91-8664-155A53582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34F70-F567-4541-B250-1948F7389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F2EC-9E16-4CDC-AA48-28AE7A28E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5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52FECFB-7708-4186-8170-42480DD2B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40" y="938831"/>
            <a:ext cx="4414984" cy="44149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E5B75A-5336-43BC-B64B-9F46FC735A10}"/>
              </a:ext>
            </a:extLst>
          </p:cNvPr>
          <p:cNvSpPr/>
          <p:nvPr/>
        </p:nvSpPr>
        <p:spPr>
          <a:xfrm>
            <a:off x="4227870" y="986838"/>
            <a:ext cx="3146324" cy="4318970"/>
          </a:xfrm>
          <a:prstGeom prst="rect">
            <a:avLst/>
          </a:prstGeom>
          <a:gradFill flip="none" rotWithShape="1">
            <a:gsLst>
              <a:gs pos="37000">
                <a:schemeClr val="bg1">
                  <a:alpha val="0"/>
                </a:schemeClr>
              </a:gs>
              <a:gs pos="38000">
                <a:srgbClr val="00B0F0">
                  <a:alpha val="60000"/>
                </a:srgbClr>
              </a:gs>
              <a:gs pos="43000">
                <a:srgbClr val="00B0F0">
                  <a:alpha val="60000"/>
                  <a:lumMod val="70000"/>
                  <a:lumOff val="30000"/>
                </a:srgbClr>
              </a:gs>
              <a:gs pos="84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7CF1983E-9CD2-4720-986D-D557309E28DB}"/>
              </a:ext>
            </a:extLst>
          </p:cNvPr>
          <p:cNvSpPr/>
          <p:nvPr/>
        </p:nvSpPr>
        <p:spPr>
          <a:xfrm rot="16200000">
            <a:off x="3136490" y="4090219"/>
            <a:ext cx="1720646" cy="1720646"/>
          </a:xfrm>
          <a:prstGeom prst="halfFrame">
            <a:avLst>
              <a:gd name="adj1" fmla="val 27047"/>
              <a:gd name="adj2" fmla="val 2819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8853CC20-CA86-43A4-A91B-048610218452}"/>
              </a:ext>
            </a:extLst>
          </p:cNvPr>
          <p:cNvSpPr/>
          <p:nvPr/>
        </p:nvSpPr>
        <p:spPr>
          <a:xfrm>
            <a:off x="3136490" y="481781"/>
            <a:ext cx="1720646" cy="1720646"/>
          </a:xfrm>
          <a:prstGeom prst="halfFrame">
            <a:avLst>
              <a:gd name="adj1" fmla="val 27047"/>
              <a:gd name="adj2" fmla="val 2819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Half Frame 17">
            <a:extLst>
              <a:ext uri="{FF2B5EF4-FFF2-40B4-BE49-F238E27FC236}">
                <a16:creationId xmlns:a16="http://schemas.microsoft.com/office/drawing/2014/main" id="{D7BFE628-056F-4FD5-8660-8D1C2AE096A0}"/>
              </a:ext>
            </a:extLst>
          </p:cNvPr>
          <p:cNvSpPr/>
          <p:nvPr/>
        </p:nvSpPr>
        <p:spPr>
          <a:xfrm rot="5400000">
            <a:off x="6744928" y="481781"/>
            <a:ext cx="1720646" cy="1720646"/>
          </a:xfrm>
          <a:prstGeom prst="halfFrame">
            <a:avLst>
              <a:gd name="adj1" fmla="val 27047"/>
              <a:gd name="adj2" fmla="val 2819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1E631111-AF3A-42C0-80DD-66CD01CB4119}"/>
              </a:ext>
            </a:extLst>
          </p:cNvPr>
          <p:cNvSpPr/>
          <p:nvPr/>
        </p:nvSpPr>
        <p:spPr>
          <a:xfrm rot="10800000">
            <a:off x="6744928" y="4090218"/>
            <a:ext cx="1720646" cy="1720646"/>
          </a:xfrm>
          <a:prstGeom prst="halfFrame">
            <a:avLst>
              <a:gd name="adj1" fmla="val 27047"/>
              <a:gd name="adj2" fmla="val 2819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8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Sood</dc:creator>
  <cp:lastModifiedBy>Nikhil Sood</cp:lastModifiedBy>
  <cp:revision>19</cp:revision>
  <dcterms:created xsi:type="dcterms:W3CDTF">2019-04-22T08:55:33Z</dcterms:created>
  <dcterms:modified xsi:type="dcterms:W3CDTF">2019-04-22T13:04:21Z</dcterms:modified>
</cp:coreProperties>
</file>