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
  </p:notesMasterIdLst>
  <p:sldIdLst>
    <p:sldId id="256" r:id="rId3"/>
  </p:sldIdLst>
  <p:sldSz cx="43891200" cy="32918400"/>
  <p:notesSz cx="32918400" cy="51206400"/>
  <p:embeddedFontLst>
    <p:embeddedFont>
      <p:font typeface="Avenir" panose="02000503020000020003" pitchFamily="2" charset="0"/>
      <p:regular r:id="rId5"/>
      <p:italic r:id="rId6"/>
    </p:embeddedFont>
    <p:embeddedFont>
      <p:font typeface="Helvetica Neue" panose="02000503000000020004" pitchFamily="2" charset="0"/>
      <p:regular r:id="rId7"/>
      <p:bold r:id="rId8"/>
      <p:italic r:id="rId9"/>
      <p:boldItalic r:id="rId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gJH++fePXB3Pmx5QoRJpLxnQ9C2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E9DB71-7D53-4E5A-961A-B186C0A2BD86}">
  <a:tblStyle styleId="{BBE9DB71-7D53-4E5A-961A-B186C0A2BD86}"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9F9F9"/>
          </a:solidFill>
        </a:fill>
      </a:tcStyle>
    </a:wholeTbl>
    <a:band1H>
      <a:tcTxStyle/>
      <a:tcStyle>
        <a:tcBdr/>
        <a:fill>
          <a:solidFill>
            <a:srgbClr val="F2F2F2"/>
          </a:solidFill>
        </a:fill>
      </a:tcStyle>
    </a:band1H>
    <a:band2H>
      <a:tcTxStyle/>
      <a:tcStyle>
        <a:tcBdr/>
      </a:tcStyle>
    </a:band2H>
    <a:band1V>
      <a:tcTxStyle/>
      <a:tcStyle>
        <a:tcBdr/>
        <a:fill>
          <a:solidFill>
            <a:srgbClr val="F2F2F2"/>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59"/>
  </p:normalViewPr>
  <p:slideViewPr>
    <p:cSldViewPr snapToGrid="0">
      <p:cViewPr varScale="1">
        <p:scale>
          <a:sx n="23" d="100"/>
          <a:sy n="23" d="100"/>
        </p:scale>
        <p:origin x="187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12"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4265275" cy="25606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18646775" y="0"/>
            <a:ext cx="14263688" cy="25606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657600" y="3840163"/>
            <a:ext cx="25603200" cy="19202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3292475" y="24323675"/>
            <a:ext cx="26333450" cy="23042563"/>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48637825"/>
            <a:ext cx="14265275" cy="2559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18646775" y="48637825"/>
            <a:ext cx="14263688" cy="2559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3657600" y="3840163"/>
            <a:ext cx="25603200" cy="19202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6" name="Google Shape;96;p1:notes"/>
          <p:cNvSpPr txBox="1">
            <a:spLocks noGrp="1"/>
          </p:cNvSpPr>
          <p:nvPr>
            <p:ph type="body" idx="1"/>
          </p:nvPr>
        </p:nvSpPr>
        <p:spPr>
          <a:xfrm>
            <a:off x="3292475" y="24323675"/>
            <a:ext cx="26333450" cy="23042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sz="9600">
              <a:solidFill>
                <a:srgbClr val="000000"/>
              </a:solidFill>
            </a:endParaRPr>
          </a:p>
        </p:txBody>
      </p:sp>
      <p:sp>
        <p:nvSpPr>
          <p:cNvPr id="97" name="Google Shape;97;p1:notes"/>
          <p:cNvSpPr txBox="1">
            <a:spLocks noGrp="1"/>
          </p:cNvSpPr>
          <p:nvPr>
            <p:ph type="sldNum" idx="12"/>
          </p:nvPr>
        </p:nvSpPr>
        <p:spPr>
          <a:xfrm>
            <a:off x="18646775" y="48637825"/>
            <a:ext cx="14263688" cy="25590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5"/>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5"/>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8602437" y="23042563"/>
            <a:ext cx="26335264" cy="2720975"/>
          </a:xfrm>
          <a:prstGeom prst="rect">
            <a:avLst/>
          </a:prstGeom>
          <a:noFill/>
          <a:ln>
            <a:noFill/>
          </a:ln>
        </p:spPr>
        <p:txBody>
          <a:bodyPr spcFirstLastPara="1" wrap="square" lIns="407550" tIns="203775" rIns="407550" bIns="203775" anchor="b" anchorCtr="0">
            <a:noAutofit/>
          </a:bodyPr>
          <a:lstStyle>
            <a:lvl1pPr lvl="0" algn="l">
              <a:spcBef>
                <a:spcPts val="0"/>
              </a:spcBef>
              <a:spcAft>
                <a:spcPts val="0"/>
              </a:spcAft>
              <a:buSzPts val="1400"/>
              <a:buNone/>
              <a:defRPr sz="1714"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7" name="Google Shape;77;p13"/>
          <p:cNvSpPr>
            <a:spLocks noGrp="1"/>
          </p:cNvSpPr>
          <p:nvPr>
            <p:ph type="pic" idx="2"/>
          </p:nvPr>
        </p:nvSpPr>
        <p:spPr>
          <a:xfrm>
            <a:off x="8602437" y="2941639"/>
            <a:ext cx="26335264" cy="19750087"/>
          </a:xfrm>
          <a:prstGeom prst="rect">
            <a:avLst/>
          </a:prstGeom>
          <a:noFill/>
          <a:ln>
            <a:noFill/>
          </a:ln>
        </p:spPr>
      </p:sp>
      <p:sp>
        <p:nvSpPr>
          <p:cNvPr id="78" name="Google Shape;78;p13"/>
          <p:cNvSpPr txBox="1">
            <a:spLocks noGrp="1"/>
          </p:cNvSpPr>
          <p:nvPr>
            <p:ph type="body" idx="1"/>
          </p:nvPr>
        </p:nvSpPr>
        <p:spPr>
          <a:xfrm>
            <a:off x="8602437" y="25763539"/>
            <a:ext cx="26335264" cy="3862387"/>
          </a:xfrm>
          <a:prstGeom prst="rect">
            <a:avLst/>
          </a:prstGeom>
          <a:noFill/>
          <a:ln>
            <a:noFill/>
          </a:ln>
        </p:spPr>
        <p:txBody>
          <a:bodyPr spcFirstLastPara="1" wrap="square" lIns="407550" tIns="203775" rIns="407550" bIns="203775" anchor="t" anchorCtr="0">
            <a:noAutofit/>
          </a:bodyPr>
          <a:lstStyle>
            <a:lvl1pPr marL="457200" lvl="0" indent="-228600" algn="l">
              <a:spcBef>
                <a:spcPts val="240"/>
              </a:spcBef>
              <a:spcAft>
                <a:spcPts val="0"/>
              </a:spcAft>
              <a:buClr>
                <a:schemeClr val="dk1"/>
              </a:buClr>
              <a:buSzPts val="1200"/>
              <a:buFont typeface="Times New Roman"/>
              <a:buNone/>
              <a:defRPr sz="1200"/>
            </a:lvl1pPr>
            <a:lvl2pPr marL="914400" lvl="1" indent="-228600" algn="l">
              <a:spcBef>
                <a:spcPts val="206"/>
              </a:spcBef>
              <a:spcAft>
                <a:spcPts val="0"/>
              </a:spcAft>
              <a:buClr>
                <a:schemeClr val="dk1"/>
              </a:buClr>
              <a:buSzPts val="1029"/>
              <a:buFont typeface="Times New Roman"/>
              <a:buNone/>
              <a:defRPr sz="1029"/>
            </a:lvl2pPr>
            <a:lvl3pPr marL="1371600" lvl="2" indent="-228600" algn="l">
              <a:spcBef>
                <a:spcPts val="171"/>
              </a:spcBef>
              <a:spcAft>
                <a:spcPts val="0"/>
              </a:spcAft>
              <a:buClr>
                <a:schemeClr val="dk1"/>
              </a:buClr>
              <a:buSzPts val="857"/>
              <a:buFont typeface="Times New Roman"/>
              <a:buNone/>
              <a:defRPr sz="857"/>
            </a:lvl3pPr>
            <a:lvl4pPr marL="1828800" lvl="3" indent="-228600" algn="l">
              <a:spcBef>
                <a:spcPts val="154"/>
              </a:spcBef>
              <a:spcAft>
                <a:spcPts val="0"/>
              </a:spcAft>
              <a:buClr>
                <a:schemeClr val="dk1"/>
              </a:buClr>
              <a:buSzPts val="771"/>
              <a:buFont typeface="Times New Roman"/>
              <a:buNone/>
              <a:defRPr sz="771"/>
            </a:lvl4pPr>
            <a:lvl5pPr marL="2286000" lvl="4" indent="-228600" algn="l">
              <a:spcBef>
                <a:spcPts val="154"/>
              </a:spcBef>
              <a:spcAft>
                <a:spcPts val="0"/>
              </a:spcAft>
              <a:buClr>
                <a:schemeClr val="dk1"/>
              </a:buClr>
              <a:buSzPts val="771"/>
              <a:buFont typeface="Times New Roman"/>
              <a:buNone/>
              <a:defRPr sz="771"/>
            </a:lvl5pPr>
            <a:lvl6pPr marL="2743200" lvl="5" indent="-228600" algn="l">
              <a:spcBef>
                <a:spcPts val="154"/>
              </a:spcBef>
              <a:spcAft>
                <a:spcPts val="0"/>
              </a:spcAft>
              <a:buClr>
                <a:schemeClr val="dk1"/>
              </a:buClr>
              <a:buSzPts val="771"/>
              <a:buFont typeface="Times New Roman"/>
              <a:buNone/>
              <a:defRPr sz="771"/>
            </a:lvl6pPr>
            <a:lvl7pPr marL="3200400" lvl="6" indent="-228600" algn="l">
              <a:spcBef>
                <a:spcPts val="154"/>
              </a:spcBef>
              <a:spcAft>
                <a:spcPts val="0"/>
              </a:spcAft>
              <a:buClr>
                <a:schemeClr val="dk1"/>
              </a:buClr>
              <a:buSzPts val="771"/>
              <a:buFont typeface="Times New Roman"/>
              <a:buNone/>
              <a:defRPr sz="771"/>
            </a:lvl7pPr>
            <a:lvl8pPr marL="3657600" lvl="7" indent="-228600" algn="l">
              <a:spcBef>
                <a:spcPts val="154"/>
              </a:spcBef>
              <a:spcAft>
                <a:spcPts val="0"/>
              </a:spcAft>
              <a:buClr>
                <a:schemeClr val="dk1"/>
              </a:buClr>
              <a:buSzPts val="771"/>
              <a:buFont typeface="Times New Roman"/>
              <a:buNone/>
              <a:defRPr sz="771"/>
            </a:lvl8pPr>
            <a:lvl9pPr marL="4114800" lvl="8" indent="-228600" algn="l">
              <a:spcBef>
                <a:spcPts val="154"/>
              </a:spcBef>
              <a:spcAft>
                <a:spcPts val="0"/>
              </a:spcAft>
              <a:buClr>
                <a:schemeClr val="dk1"/>
              </a:buClr>
              <a:buSzPts val="771"/>
              <a:buFont typeface="Times New Roman"/>
              <a:buNone/>
              <a:defRPr sz="771"/>
            </a:lvl9pPr>
          </a:lstStyle>
          <a:p>
            <a:endParaRPr/>
          </a:p>
        </p:txBody>
      </p:sp>
      <p:sp>
        <p:nvSpPr>
          <p:cNvPr id="79" name="Google Shape;79;p13"/>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3"/>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4" name="Google Shape;84;p14"/>
          <p:cNvSpPr txBox="1">
            <a:spLocks noGrp="1"/>
          </p:cNvSpPr>
          <p:nvPr>
            <p:ph type="body" idx="1"/>
          </p:nvPr>
        </p:nvSpPr>
        <p:spPr>
          <a:xfrm rot="5400000">
            <a:off x="12070898" y="732064"/>
            <a:ext cx="19749407" cy="37308064"/>
          </a:xfrm>
          <a:prstGeom prst="rect">
            <a:avLst/>
          </a:prstGeom>
          <a:noFill/>
          <a:ln>
            <a:noFill/>
          </a:ln>
        </p:spPr>
        <p:txBody>
          <a:bodyPr spcFirstLastPara="1" wrap="square" lIns="407550" tIns="203775" rIns="407550" bIns="2037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5" name="Google Shape;85;p14"/>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4"/>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4"/>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rot="5400000">
            <a:off x="22768947" y="11430114"/>
            <a:ext cx="26335037" cy="9326336"/>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90" name="Google Shape;90;p15"/>
          <p:cNvSpPr txBox="1">
            <a:spLocks noGrp="1"/>
          </p:cNvSpPr>
          <p:nvPr>
            <p:ph type="body" idx="1"/>
          </p:nvPr>
        </p:nvSpPr>
        <p:spPr>
          <a:xfrm rot="5400000">
            <a:off x="4049599" y="2167732"/>
            <a:ext cx="26335037" cy="27851100"/>
          </a:xfrm>
          <a:prstGeom prst="rect">
            <a:avLst/>
          </a:prstGeom>
          <a:noFill/>
          <a:ln>
            <a:noFill/>
          </a:ln>
        </p:spPr>
        <p:txBody>
          <a:bodyPr spcFirstLastPara="1" wrap="square" lIns="407550" tIns="203775" rIns="407550" bIns="2037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1" name="Google Shape;91;p15"/>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5"/>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5"/>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6"/>
          <p:cNvSpPr txBox="1">
            <a:spLocks noGrp="1"/>
          </p:cNvSpPr>
          <p:nvPr>
            <p:ph type="ctrTitle"/>
          </p:nvPr>
        </p:nvSpPr>
        <p:spPr>
          <a:xfrm>
            <a:off x="3291570" y="10226675"/>
            <a:ext cx="37308064" cy="705485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6583136" y="18653126"/>
            <a:ext cx="30724929" cy="8413750"/>
          </a:xfrm>
          <a:prstGeom prst="rect">
            <a:avLst/>
          </a:prstGeom>
          <a:noFill/>
          <a:ln>
            <a:noFill/>
          </a:ln>
        </p:spPr>
        <p:txBody>
          <a:bodyPr spcFirstLastPara="1" wrap="square" lIns="407550" tIns="203775" rIns="407550" bIns="203775" anchor="t" anchorCtr="0">
            <a:noAutofit/>
          </a:bodyPr>
          <a:lstStyle>
            <a:lvl1pPr lvl="0" algn="ctr">
              <a:spcBef>
                <a:spcPts val="2451"/>
              </a:spcBef>
              <a:spcAft>
                <a:spcPts val="0"/>
              </a:spcAft>
              <a:buClr>
                <a:schemeClr val="dk1"/>
              </a:buClr>
              <a:buSzPts val="12257"/>
              <a:buFont typeface="Times New Roman"/>
              <a:buNone/>
              <a:defRPr/>
            </a:lvl1pPr>
            <a:lvl2pPr lvl="1" algn="ctr">
              <a:spcBef>
                <a:spcPts val="2143"/>
              </a:spcBef>
              <a:spcAft>
                <a:spcPts val="0"/>
              </a:spcAft>
              <a:buClr>
                <a:schemeClr val="dk1"/>
              </a:buClr>
              <a:buSzPts val="10714"/>
              <a:buFont typeface="Times New Roman"/>
              <a:buNone/>
              <a:defRPr/>
            </a:lvl2pPr>
            <a:lvl3pPr lvl="2" algn="ctr">
              <a:spcBef>
                <a:spcPts val="1834"/>
              </a:spcBef>
              <a:spcAft>
                <a:spcPts val="0"/>
              </a:spcAft>
              <a:buClr>
                <a:schemeClr val="dk1"/>
              </a:buClr>
              <a:buSzPts val="9171"/>
              <a:buFont typeface="Times New Roman"/>
              <a:buNone/>
              <a:defRPr/>
            </a:lvl3pPr>
            <a:lvl4pPr lvl="3" algn="ctr">
              <a:spcBef>
                <a:spcPts val="1526"/>
              </a:spcBef>
              <a:spcAft>
                <a:spcPts val="0"/>
              </a:spcAft>
              <a:buClr>
                <a:schemeClr val="dk1"/>
              </a:buClr>
              <a:buSzPts val="7628"/>
              <a:buFont typeface="Times New Roman"/>
              <a:buNone/>
              <a:defRPr/>
            </a:lvl4pPr>
            <a:lvl5pPr lvl="4" algn="ctr">
              <a:spcBef>
                <a:spcPts val="1526"/>
              </a:spcBef>
              <a:spcAft>
                <a:spcPts val="0"/>
              </a:spcAft>
              <a:buClr>
                <a:schemeClr val="dk1"/>
              </a:buClr>
              <a:buSzPts val="7628"/>
              <a:buFont typeface="Times New Roman"/>
              <a:buNone/>
              <a:defRPr/>
            </a:lvl5pPr>
            <a:lvl6pPr lvl="5" algn="ctr">
              <a:spcBef>
                <a:spcPts val="1526"/>
              </a:spcBef>
              <a:spcAft>
                <a:spcPts val="0"/>
              </a:spcAft>
              <a:buClr>
                <a:schemeClr val="dk1"/>
              </a:buClr>
              <a:buSzPts val="7628"/>
              <a:buFont typeface="Times New Roman"/>
              <a:buNone/>
              <a:defRPr/>
            </a:lvl6pPr>
            <a:lvl7pPr lvl="6" algn="ctr">
              <a:spcBef>
                <a:spcPts val="1526"/>
              </a:spcBef>
              <a:spcAft>
                <a:spcPts val="0"/>
              </a:spcAft>
              <a:buClr>
                <a:schemeClr val="dk1"/>
              </a:buClr>
              <a:buSzPts val="7628"/>
              <a:buFont typeface="Times New Roman"/>
              <a:buNone/>
              <a:defRPr/>
            </a:lvl7pPr>
            <a:lvl8pPr lvl="7" algn="ctr">
              <a:spcBef>
                <a:spcPts val="1526"/>
              </a:spcBef>
              <a:spcAft>
                <a:spcPts val="0"/>
              </a:spcAft>
              <a:buClr>
                <a:schemeClr val="dk1"/>
              </a:buClr>
              <a:buSzPts val="7628"/>
              <a:buFont typeface="Times New Roman"/>
              <a:buNone/>
              <a:defRPr/>
            </a:lvl8pPr>
            <a:lvl9pPr lvl="8" algn="ctr">
              <a:spcBef>
                <a:spcPts val="1526"/>
              </a:spcBef>
              <a:spcAft>
                <a:spcPts val="0"/>
              </a:spcAft>
              <a:buClr>
                <a:schemeClr val="dk1"/>
              </a:buClr>
              <a:buSzPts val="7628"/>
              <a:buFont typeface="Times New Roman"/>
              <a:buNone/>
              <a:defRPr/>
            </a:lvl9pPr>
          </a:lstStyle>
          <a:p>
            <a:endParaRPr/>
          </a:p>
        </p:txBody>
      </p:sp>
      <p:sp>
        <p:nvSpPr>
          <p:cNvPr id="28" name="Google Shape;28;p6"/>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6"/>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3291569" y="9511393"/>
            <a:ext cx="37308064" cy="19749407"/>
          </a:xfrm>
          <a:prstGeom prst="rect">
            <a:avLst/>
          </a:prstGeom>
          <a:noFill/>
          <a:ln>
            <a:noFill/>
          </a:ln>
        </p:spPr>
        <p:txBody>
          <a:bodyPr spcFirstLastPara="1" wrap="square" lIns="407550" tIns="203775" rIns="407550" bIns="203775"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 name="Google Shape;34;p7"/>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3467101" y="21153439"/>
            <a:ext cx="37308064" cy="6537325"/>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sz="3428"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8"/>
          <p:cNvSpPr txBox="1">
            <a:spLocks noGrp="1"/>
          </p:cNvSpPr>
          <p:nvPr>
            <p:ph type="body" idx="1"/>
          </p:nvPr>
        </p:nvSpPr>
        <p:spPr>
          <a:xfrm>
            <a:off x="3467101" y="13952539"/>
            <a:ext cx="37308064" cy="7200900"/>
          </a:xfrm>
          <a:prstGeom prst="rect">
            <a:avLst/>
          </a:prstGeom>
          <a:noFill/>
          <a:ln>
            <a:noFill/>
          </a:ln>
        </p:spPr>
        <p:txBody>
          <a:bodyPr spcFirstLastPara="1" wrap="square" lIns="407550" tIns="203775" rIns="407550" bIns="203775" anchor="b" anchorCtr="0">
            <a:noAutofit/>
          </a:bodyPr>
          <a:lstStyle>
            <a:lvl1pPr marL="457200" lvl="0" indent="-228600" algn="l">
              <a:spcBef>
                <a:spcPts val="343"/>
              </a:spcBef>
              <a:spcAft>
                <a:spcPts val="0"/>
              </a:spcAft>
              <a:buClr>
                <a:schemeClr val="dk1"/>
              </a:buClr>
              <a:buSzPts val="1714"/>
              <a:buFont typeface="Times New Roman"/>
              <a:buNone/>
              <a:defRPr sz="1714"/>
            </a:lvl1pPr>
            <a:lvl2pPr marL="914400" lvl="1" indent="-228600" algn="l">
              <a:spcBef>
                <a:spcPts val="309"/>
              </a:spcBef>
              <a:spcAft>
                <a:spcPts val="0"/>
              </a:spcAft>
              <a:buClr>
                <a:schemeClr val="dk1"/>
              </a:buClr>
              <a:buSzPts val="1543"/>
              <a:buFont typeface="Times New Roman"/>
              <a:buNone/>
              <a:defRPr sz="1543"/>
            </a:lvl2pPr>
            <a:lvl3pPr marL="1371600" lvl="2" indent="-228600" algn="l">
              <a:spcBef>
                <a:spcPts val="274"/>
              </a:spcBef>
              <a:spcAft>
                <a:spcPts val="0"/>
              </a:spcAft>
              <a:buClr>
                <a:schemeClr val="dk1"/>
              </a:buClr>
              <a:buSzPts val="1371"/>
              <a:buFont typeface="Times New Roman"/>
              <a:buNone/>
              <a:defRPr sz="1371"/>
            </a:lvl3pPr>
            <a:lvl4pPr marL="1828800" lvl="3" indent="-228600" algn="l">
              <a:spcBef>
                <a:spcPts val="240"/>
              </a:spcBef>
              <a:spcAft>
                <a:spcPts val="0"/>
              </a:spcAft>
              <a:buClr>
                <a:schemeClr val="dk1"/>
              </a:buClr>
              <a:buSzPts val="1200"/>
              <a:buFont typeface="Times New Roman"/>
              <a:buNone/>
              <a:defRPr sz="1200"/>
            </a:lvl4pPr>
            <a:lvl5pPr marL="2286000" lvl="4" indent="-228600" algn="l">
              <a:spcBef>
                <a:spcPts val="240"/>
              </a:spcBef>
              <a:spcAft>
                <a:spcPts val="0"/>
              </a:spcAft>
              <a:buClr>
                <a:schemeClr val="dk1"/>
              </a:buClr>
              <a:buSzPts val="1200"/>
              <a:buFont typeface="Times New Roman"/>
              <a:buNone/>
              <a:defRPr sz="1200"/>
            </a:lvl5pPr>
            <a:lvl6pPr marL="2743200" lvl="5" indent="-228600" algn="l">
              <a:spcBef>
                <a:spcPts val="240"/>
              </a:spcBef>
              <a:spcAft>
                <a:spcPts val="0"/>
              </a:spcAft>
              <a:buClr>
                <a:schemeClr val="dk1"/>
              </a:buClr>
              <a:buSzPts val="1200"/>
              <a:buFont typeface="Times New Roman"/>
              <a:buNone/>
              <a:defRPr sz="1200"/>
            </a:lvl6pPr>
            <a:lvl7pPr marL="3200400" lvl="6" indent="-228600" algn="l">
              <a:spcBef>
                <a:spcPts val="240"/>
              </a:spcBef>
              <a:spcAft>
                <a:spcPts val="0"/>
              </a:spcAft>
              <a:buClr>
                <a:schemeClr val="dk1"/>
              </a:buClr>
              <a:buSzPts val="1200"/>
              <a:buFont typeface="Times New Roman"/>
              <a:buNone/>
              <a:defRPr sz="1200"/>
            </a:lvl7pPr>
            <a:lvl8pPr marL="3657600" lvl="7" indent="-228600" algn="l">
              <a:spcBef>
                <a:spcPts val="240"/>
              </a:spcBef>
              <a:spcAft>
                <a:spcPts val="0"/>
              </a:spcAft>
              <a:buClr>
                <a:schemeClr val="dk1"/>
              </a:buClr>
              <a:buSzPts val="1200"/>
              <a:buFont typeface="Times New Roman"/>
              <a:buNone/>
              <a:defRPr sz="1200"/>
            </a:lvl8pPr>
            <a:lvl9pPr marL="4114800" lvl="8" indent="-228600" algn="l">
              <a:spcBef>
                <a:spcPts val="240"/>
              </a:spcBef>
              <a:spcAft>
                <a:spcPts val="0"/>
              </a:spcAft>
              <a:buClr>
                <a:schemeClr val="dk1"/>
              </a:buClr>
              <a:buSzPts val="1200"/>
              <a:buFont typeface="Times New Roman"/>
              <a:buNone/>
              <a:defRPr sz="1200"/>
            </a:lvl9pPr>
          </a:lstStyle>
          <a:p>
            <a:endParaRPr/>
          </a:p>
        </p:txBody>
      </p:sp>
      <p:sp>
        <p:nvSpPr>
          <p:cNvPr id="40" name="Google Shape;40;p8"/>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 name="Google Shape;45;p9"/>
          <p:cNvSpPr txBox="1">
            <a:spLocks noGrp="1"/>
          </p:cNvSpPr>
          <p:nvPr>
            <p:ph type="body" idx="1"/>
          </p:nvPr>
        </p:nvSpPr>
        <p:spPr>
          <a:xfrm>
            <a:off x="3291570" y="9510714"/>
            <a:ext cx="18588717" cy="19750087"/>
          </a:xfrm>
          <a:prstGeom prst="rect">
            <a:avLst/>
          </a:prstGeom>
          <a:noFill/>
          <a:ln>
            <a:noFill/>
          </a:ln>
        </p:spPr>
        <p:txBody>
          <a:bodyPr spcFirstLastPara="1" wrap="square" lIns="407550" tIns="203775" rIns="407550" bIns="2037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9219" algn="l">
              <a:spcBef>
                <a:spcPts val="411"/>
              </a:spcBef>
              <a:spcAft>
                <a:spcPts val="0"/>
              </a:spcAft>
              <a:buClr>
                <a:schemeClr val="dk1"/>
              </a:buClr>
              <a:buSzPts val="2057"/>
              <a:buFont typeface="Times New Roman"/>
              <a:buChar char="–"/>
              <a:defRPr sz="2057"/>
            </a:lvl2pPr>
            <a:lvl3pPr marL="1371600" lvl="2" indent="-337439" algn="l">
              <a:spcBef>
                <a:spcPts val="343"/>
              </a:spcBef>
              <a:spcAft>
                <a:spcPts val="0"/>
              </a:spcAft>
              <a:buClr>
                <a:schemeClr val="dk1"/>
              </a:buClr>
              <a:buSzPts val="1714"/>
              <a:buFont typeface="Times New Roman"/>
              <a:buChar char="•"/>
              <a:defRPr sz="1714"/>
            </a:lvl3pPr>
            <a:lvl4pPr marL="1828800" lvl="3" indent="-326580" algn="l">
              <a:spcBef>
                <a:spcPts val="309"/>
              </a:spcBef>
              <a:spcAft>
                <a:spcPts val="0"/>
              </a:spcAft>
              <a:buClr>
                <a:schemeClr val="dk1"/>
              </a:buClr>
              <a:buSzPts val="1543"/>
              <a:buFont typeface="Times New Roman"/>
              <a:buChar char="–"/>
              <a:defRPr sz="1543"/>
            </a:lvl4pPr>
            <a:lvl5pPr marL="2286000" lvl="4" indent="-326580" algn="l">
              <a:spcBef>
                <a:spcPts val="309"/>
              </a:spcBef>
              <a:spcAft>
                <a:spcPts val="0"/>
              </a:spcAft>
              <a:buClr>
                <a:schemeClr val="dk1"/>
              </a:buClr>
              <a:buSzPts val="1543"/>
              <a:buFont typeface="Times New Roman"/>
              <a:buChar char="»"/>
              <a:defRPr sz="1543"/>
            </a:lvl5pPr>
            <a:lvl6pPr marL="2743200" lvl="5" indent="-326580" algn="l">
              <a:spcBef>
                <a:spcPts val="309"/>
              </a:spcBef>
              <a:spcAft>
                <a:spcPts val="0"/>
              </a:spcAft>
              <a:buClr>
                <a:schemeClr val="dk1"/>
              </a:buClr>
              <a:buSzPts val="1543"/>
              <a:buFont typeface="Times New Roman"/>
              <a:buChar char="»"/>
              <a:defRPr sz="1543"/>
            </a:lvl6pPr>
            <a:lvl7pPr marL="3200400" lvl="6" indent="-326580" algn="l">
              <a:spcBef>
                <a:spcPts val="309"/>
              </a:spcBef>
              <a:spcAft>
                <a:spcPts val="0"/>
              </a:spcAft>
              <a:buClr>
                <a:schemeClr val="dk1"/>
              </a:buClr>
              <a:buSzPts val="1543"/>
              <a:buFont typeface="Times New Roman"/>
              <a:buChar char="»"/>
              <a:defRPr sz="1543"/>
            </a:lvl7pPr>
            <a:lvl8pPr marL="3657600" lvl="7" indent="-326580" algn="l">
              <a:spcBef>
                <a:spcPts val="309"/>
              </a:spcBef>
              <a:spcAft>
                <a:spcPts val="0"/>
              </a:spcAft>
              <a:buClr>
                <a:schemeClr val="dk1"/>
              </a:buClr>
              <a:buSzPts val="1543"/>
              <a:buFont typeface="Times New Roman"/>
              <a:buChar char="»"/>
              <a:defRPr sz="1543"/>
            </a:lvl8pPr>
            <a:lvl9pPr marL="4114800" lvl="8" indent="-326580" algn="l">
              <a:spcBef>
                <a:spcPts val="309"/>
              </a:spcBef>
              <a:spcAft>
                <a:spcPts val="0"/>
              </a:spcAft>
              <a:buClr>
                <a:schemeClr val="dk1"/>
              </a:buClr>
              <a:buSzPts val="1543"/>
              <a:buFont typeface="Times New Roman"/>
              <a:buChar char="»"/>
              <a:defRPr sz="1543"/>
            </a:lvl9pPr>
          </a:lstStyle>
          <a:p>
            <a:endParaRPr/>
          </a:p>
        </p:txBody>
      </p:sp>
      <p:sp>
        <p:nvSpPr>
          <p:cNvPr id="46" name="Google Shape;46;p9"/>
          <p:cNvSpPr txBox="1">
            <a:spLocks noGrp="1"/>
          </p:cNvSpPr>
          <p:nvPr>
            <p:ph type="body" idx="2"/>
          </p:nvPr>
        </p:nvSpPr>
        <p:spPr>
          <a:xfrm>
            <a:off x="22010914" y="9510714"/>
            <a:ext cx="18588718" cy="19750087"/>
          </a:xfrm>
          <a:prstGeom prst="rect">
            <a:avLst/>
          </a:prstGeom>
          <a:noFill/>
          <a:ln>
            <a:noFill/>
          </a:ln>
        </p:spPr>
        <p:txBody>
          <a:bodyPr spcFirstLastPara="1" wrap="square" lIns="407550" tIns="203775" rIns="407550" bIns="203775" anchor="t" anchorCtr="0">
            <a:noAutofit/>
          </a:bodyPr>
          <a:lstStyle>
            <a:lvl1pPr marL="457200" lvl="0" indent="-381000" algn="l">
              <a:spcBef>
                <a:spcPts val="480"/>
              </a:spcBef>
              <a:spcAft>
                <a:spcPts val="0"/>
              </a:spcAft>
              <a:buClr>
                <a:schemeClr val="dk1"/>
              </a:buClr>
              <a:buSzPts val="2400"/>
              <a:buFont typeface="Times New Roman"/>
              <a:buChar char="•"/>
              <a:defRPr sz="2400"/>
            </a:lvl1pPr>
            <a:lvl2pPr marL="914400" lvl="1" indent="-359219" algn="l">
              <a:spcBef>
                <a:spcPts val="411"/>
              </a:spcBef>
              <a:spcAft>
                <a:spcPts val="0"/>
              </a:spcAft>
              <a:buClr>
                <a:schemeClr val="dk1"/>
              </a:buClr>
              <a:buSzPts val="2057"/>
              <a:buFont typeface="Times New Roman"/>
              <a:buChar char="–"/>
              <a:defRPr sz="2057"/>
            </a:lvl2pPr>
            <a:lvl3pPr marL="1371600" lvl="2" indent="-337439" algn="l">
              <a:spcBef>
                <a:spcPts val="343"/>
              </a:spcBef>
              <a:spcAft>
                <a:spcPts val="0"/>
              </a:spcAft>
              <a:buClr>
                <a:schemeClr val="dk1"/>
              </a:buClr>
              <a:buSzPts val="1714"/>
              <a:buFont typeface="Times New Roman"/>
              <a:buChar char="•"/>
              <a:defRPr sz="1714"/>
            </a:lvl3pPr>
            <a:lvl4pPr marL="1828800" lvl="3" indent="-326580" algn="l">
              <a:spcBef>
                <a:spcPts val="309"/>
              </a:spcBef>
              <a:spcAft>
                <a:spcPts val="0"/>
              </a:spcAft>
              <a:buClr>
                <a:schemeClr val="dk1"/>
              </a:buClr>
              <a:buSzPts val="1543"/>
              <a:buFont typeface="Times New Roman"/>
              <a:buChar char="–"/>
              <a:defRPr sz="1543"/>
            </a:lvl4pPr>
            <a:lvl5pPr marL="2286000" lvl="4" indent="-326580" algn="l">
              <a:spcBef>
                <a:spcPts val="309"/>
              </a:spcBef>
              <a:spcAft>
                <a:spcPts val="0"/>
              </a:spcAft>
              <a:buClr>
                <a:schemeClr val="dk1"/>
              </a:buClr>
              <a:buSzPts val="1543"/>
              <a:buFont typeface="Times New Roman"/>
              <a:buChar char="»"/>
              <a:defRPr sz="1543"/>
            </a:lvl5pPr>
            <a:lvl6pPr marL="2743200" lvl="5" indent="-326580" algn="l">
              <a:spcBef>
                <a:spcPts val="309"/>
              </a:spcBef>
              <a:spcAft>
                <a:spcPts val="0"/>
              </a:spcAft>
              <a:buClr>
                <a:schemeClr val="dk1"/>
              </a:buClr>
              <a:buSzPts val="1543"/>
              <a:buFont typeface="Times New Roman"/>
              <a:buChar char="»"/>
              <a:defRPr sz="1543"/>
            </a:lvl6pPr>
            <a:lvl7pPr marL="3200400" lvl="6" indent="-326580" algn="l">
              <a:spcBef>
                <a:spcPts val="309"/>
              </a:spcBef>
              <a:spcAft>
                <a:spcPts val="0"/>
              </a:spcAft>
              <a:buClr>
                <a:schemeClr val="dk1"/>
              </a:buClr>
              <a:buSzPts val="1543"/>
              <a:buFont typeface="Times New Roman"/>
              <a:buChar char="»"/>
              <a:defRPr sz="1543"/>
            </a:lvl7pPr>
            <a:lvl8pPr marL="3657600" lvl="7" indent="-326580" algn="l">
              <a:spcBef>
                <a:spcPts val="309"/>
              </a:spcBef>
              <a:spcAft>
                <a:spcPts val="0"/>
              </a:spcAft>
              <a:buClr>
                <a:schemeClr val="dk1"/>
              </a:buClr>
              <a:buSzPts val="1543"/>
              <a:buFont typeface="Times New Roman"/>
              <a:buChar char="»"/>
              <a:defRPr sz="1543"/>
            </a:lvl8pPr>
            <a:lvl9pPr marL="4114800" lvl="8" indent="-326580" algn="l">
              <a:spcBef>
                <a:spcPts val="309"/>
              </a:spcBef>
              <a:spcAft>
                <a:spcPts val="0"/>
              </a:spcAft>
              <a:buClr>
                <a:schemeClr val="dk1"/>
              </a:buClr>
              <a:buSzPts val="1543"/>
              <a:buFont typeface="Times New Roman"/>
              <a:buChar char="»"/>
              <a:defRPr sz="1543"/>
            </a:lvl9pPr>
          </a:lstStyle>
          <a:p>
            <a:endParaRPr/>
          </a:p>
        </p:txBody>
      </p:sp>
      <p:sp>
        <p:nvSpPr>
          <p:cNvPr id="47" name="Google Shape;47;p9"/>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9"/>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2194834" y="1317625"/>
            <a:ext cx="39501536" cy="548640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2194833" y="7369176"/>
            <a:ext cx="19392900" cy="3070225"/>
          </a:xfrm>
          <a:prstGeom prst="rect">
            <a:avLst/>
          </a:prstGeom>
          <a:noFill/>
          <a:ln>
            <a:noFill/>
          </a:ln>
        </p:spPr>
        <p:txBody>
          <a:bodyPr spcFirstLastPara="1" wrap="square" lIns="407550" tIns="203775" rIns="407550" bIns="203775" anchor="b" anchorCtr="0">
            <a:noAutofit/>
          </a:bodyPr>
          <a:lstStyle>
            <a:lvl1pPr marL="457200" lvl="0" indent="-228600" algn="l">
              <a:spcBef>
                <a:spcPts val="411"/>
              </a:spcBef>
              <a:spcAft>
                <a:spcPts val="0"/>
              </a:spcAft>
              <a:buClr>
                <a:schemeClr val="dk1"/>
              </a:buClr>
              <a:buSzPts val="2057"/>
              <a:buFont typeface="Times New Roman"/>
              <a:buNone/>
              <a:defRPr sz="2057" b="1"/>
            </a:lvl1pPr>
            <a:lvl2pPr marL="914400" lvl="1" indent="-228600" algn="l">
              <a:spcBef>
                <a:spcPts val="343"/>
              </a:spcBef>
              <a:spcAft>
                <a:spcPts val="0"/>
              </a:spcAft>
              <a:buClr>
                <a:schemeClr val="dk1"/>
              </a:buClr>
              <a:buSzPts val="1714"/>
              <a:buFont typeface="Times New Roman"/>
              <a:buNone/>
              <a:defRPr sz="1714" b="1"/>
            </a:lvl2pPr>
            <a:lvl3pPr marL="1371600" lvl="2" indent="-228600" algn="l">
              <a:spcBef>
                <a:spcPts val="309"/>
              </a:spcBef>
              <a:spcAft>
                <a:spcPts val="0"/>
              </a:spcAft>
              <a:buClr>
                <a:schemeClr val="dk1"/>
              </a:buClr>
              <a:buSzPts val="1543"/>
              <a:buFont typeface="Times New Roman"/>
              <a:buNone/>
              <a:defRPr sz="1543" b="1"/>
            </a:lvl3pPr>
            <a:lvl4pPr marL="1828800" lvl="3" indent="-228600" algn="l">
              <a:spcBef>
                <a:spcPts val="274"/>
              </a:spcBef>
              <a:spcAft>
                <a:spcPts val="0"/>
              </a:spcAft>
              <a:buClr>
                <a:schemeClr val="dk1"/>
              </a:buClr>
              <a:buSzPts val="1371"/>
              <a:buFont typeface="Times New Roman"/>
              <a:buNone/>
              <a:defRPr sz="1371" b="1"/>
            </a:lvl4pPr>
            <a:lvl5pPr marL="2286000" lvl="4" indent="-228600" algn="l">
              <a:spcBef>
                <a:spcPts val="274"/>
              </a:spcBef>
              <a:spcAft>
                <a:spcPts val="0"/>
              </a:spcAft>
              <a:buClr>
                <a:schemeClr val="dk1"/>
              </a:buClr>
              <a:buSzPts val="1371"/>
              <a:buFont typeface="Times New Roman"/>
              <a:buNone/>
              <a:defRPr sz="1371" b="1"/>
            </a:lvl5pPr>
            <a:lvl6pPr marL="2743200" lvl="5" indent="-228600" algn="l">
              <a:spcBef>
                <a:spcPts val="274"/>
              </a:spcBef>
              <a:spcAft>
                <a:spcPts val="0"/>
              </a:spcAft>
              <a:buClr>
                <a:schemeClr val="dk1"/>
              </a:buClr>
              <a:buSzPts val="1371"/>
              <a:buFont typeface="Times New Roman"/>
              <a:buNone/>
              <a:defRPr sz="1371" b="1"/>
            </a:lvl6pPr>
            <a:lvl7pPr marL="3200400" lvl="6" indent="-228600" algn="l">
              <a:spcBef>
                <a:spcPts val="274"/>
              </a:spcBef>
              <a:spcAft>
                <a:spcPts val="0"/>
              </a:spcAft>
              <a:buClr>
                <a:schemeClr val="dk1"/>
              </a:buClr>
              <a:buSzPts val="1371"/>
              <a:buFont typeface="Times New Roman"/>
              <a:buNone/>
              <a:defRPr sz="1371" b="1"/>
            </a:lvl7pPr>
            <a:lvl8pPr marL="3657600" lvl="7" indent="-228600" algn="l">
              <a:spcBef>
                <a:spcPts val="274"/>
              </a:spcBef>
              <a:spcAft>
                <a:spcPts val="0"/>
              </a:spcAft>
              <a:buClr>
                <a:schemeClr val="dk1"/>
              </a:buClr>
              <a:buSzPts val="1371"/>
              <a:buFont typeface="Times New Roman"/>
              <a:buNone/>
              <a:defRPr sz="1371" b="1"/>
            </a:lvl8pPr>
            <a:lvl9pPr marL="4114800" lvl="8" indent="-228600" algn="l">
              <a:spcBef>
                <a:spcPts val="274"/>
              </a:spcBef>
              <a:spcAft>
                <a:spcPts val="0"/>
              </a:spcAft>
              <a:buClr>
                <a:schemeClr val="dk1"/>
              </a:buClr>
              <a:buSzPts val="1371"/>
              <a:buFont typeface="Times New Roman"/>
              <a:buNone/>
              <a:defRPr sz="1371" b="1"/>
            </a:lvl9pPr>
          </a:lstStyle>
          <a:p>
            <a:endParaRPr/>
          </a:p>
        </p:txBody>
      </p:sp>
      <p:sp>
        <p:nvSpPr>
          <p:cNvPr id="53" name="Google Shape;53;p10"/>
          <p:cNvSpPr txBox="1">
            <a:spLocks noGrp="1"/>
          </p:cNvSpPr>
          <p:nvPr>
            <p:ph type="body" idx="2"/>
          </p:nvPr>
        </p:nvSpPr>
        <p:spPr>
          <a:xfrm>
            <a:off x="2194833" y="10439401"/>
            <a:ext cx="19392900" cy="18965863"/>
          </a:xfrm>
          <a:prstGeom prst="rect">
            <a:avLst/>
          </a:prstGeom>
          <a:noFill/>
          <a:ln>
            <a:noFill/>
          </a:ln>
        </p:spPr>
        <p:txBody>
          <a:bodyPr spcFirstLastPara="1" wrap="square" lIns="407550" tIns="203775" rIns="407550" bIns="203775" anchor="t" anchorCtr="0">
            <a:noAutofit/>
          </a:bodyPr>
          <a:lstStyle>
            <a:lvl1pPr marL="457200" lvl="0" indent="-359219" algn="l">
              <a:spcBef>
                <a:spcPts val="411"/>
              </a:spcBef>
              <a:spcAft>
                <a:spcPts val="0"/>
              </a:spcAft>
              <a:buClr>
                <a:schemeClr val="dk1"/>
              </a:buClr>
              <a:buSzPts val="2057"/>
              <a:buFont typeface="Times New Roman"/>
              <a:buChar char="•"/>
              <a:defRPr sz="2057"/>
            </a:lvl1pPr>
            <a:lvl2pPr marL="914400" lvl="1" indent="-337439" algn="l">
              <a:spcBef>
                <a:spcPts val="343"/>
              </a:spcBef>
              <a:spcAft>
                <a:spcPts val="0"/>
              </a:spcAft>
              <a:buClr>
                <a:schemeClr val="dk1"/>
              </a:buClr>
              <a:buSzPts val="1714"/>
              <a:buFont typeface="Times New Roman"/>
              <a:buChar char="–"/>
              <a:defRPr sz="1714"/>
            </a:lvl2pPr>
            <a:lvl3pPr marL="1371600" lvl="2" indent="-326580" algn="l">
              <a:spcBef>
                <a:spcPts val="309"/>
              </a:spcBef>
              <a:spcAft>
                <a:spcPts val="0"/>
              </a:spcAft>
              <a:buClr>
                <a:schemeClr val="dk1"/>
              </a:buClr>
              <a:buSzPts val="1543"/>
              <a:buFont typeface="Times New Roman"/>
              <a:buChar char="•"/>
              <a:defRPr sz="1543"/>
            </a:lvl3pPr>
            <a:lvl4pPr marL="1828800" lvl="3" indent="-315658" algn="l">
              <a:spcBef>
                <a:spcPts val="274"/>
              </a:spcBef>
              <a:spcAft>
                <a:spcPts val="0"/>
              </a:spcAft>
              <a:buClr>
                <a:schemeClr val="dk1"/>
              </a:buClr>
              <a:buSzPts val="1371"/>
              <a:buFont typeface="Times New Roman"/>
              <a:buChar char="–"/>
              <a:defRPr sz="1371"/>
            </a:lvl4pPr>
            <a:lvl5pPr marL="2286000" lvl="4" indent="-315658" algn="l">
              <a:spcBef>
                <a:spcPts val="274"/>
              </a:spcBef>
              <a:spcAft>
                <a:spcPts val="0"/>
              </a:spcAft>
              <a:buClr>
                <a:schemeClr val="dk1"/>
              </a:buClr>
              <a:buSzPts val="1371"/>
              <a:buFont typeface="Times New Roman"/>
              <a:buChar char="»"/>
              <a:defRPr sz="1371"/>
            </a:lvl5pPr>
            <a:lvl6pPr marL="2743200" lvl="5" indent="-315658" algn="l">
              <a:spcBef>
                <a:spcPts val="274"/>
              </a:spcBef>
              <a:spcAft>
                <a:spcPts val="0"/>
              </a:spcAft>
              <a:buClr>
                <a:schemeClr val="dk1"/>
              </a:buClr>
              <a:buSzPts val="1371"/>
              <a:buFont typeface="Times New Roman"/>
              <a:buChar char="»"/>
              <a:defRPr sz="1371"/>
            </a:lvl6pPr>
            <a:lvl7pPr marL="3200400" lvl="6" indent="-315658" algn="l">
              <a:spcBef>
                <a:spcPts val="274"/>
              </a:spcBef>
              <a:spcAft>
                <a:spcPts val="0"/>
              </a:spcAft>
              <a:buClr>
                <a:schemeClr val="dk1"/>
              </a:buClr>
              <a:buSzPts val="1371"/>
              <a:buFont typeface="Times New Roman"/>
              <a:buChar char="»"/>
              <a:defRPr sz="1371"/>
            </a:lvl7pPr>
            <a:lvl8pPr marL="3657600" lvl="7" indent="-315658" algn="l">
              <a:spcBef>
                <a:spcPts val="274"/>
              </a:spcBef>
              <a:spcAft>
                <a:spcPts val="0"/>
              </a:spcAft>
              <a:buClr>
                <a:schemeClr val="dk1"/>
              </a:buClr>
              <a:buSzPts val="1371"/>
              <a:buFont typeface="Times New Roman"/>
              <a:buChar char="»"/>
              <a:defRPr sz="1371"/>
            </a:lvl8pPr>
            <a:lvl9pPr marL="4114800" lvl="8" indent="-315658" algn="l">
              <a:spcBef>
                <a:spcPts val="274"/>
              </a:spcBef>
              <a:spcAft>
                <a:spcPts val="0"/>
              </a:spcAft>
              <a:buClr>
                <a:schemeClr val="dk1"/>
              </a:buClr>
              <a:buSzPts val="1371"/>
              <a:buFont typeface="Times New Roman"/>
              <a:buChar char="»"/>
              <a:defRPr sz="1371"/>
            </a:lvl9pPr>
          </a:lstStyle>
          <a:p>
            <a:endParaRPr/>
          </a:p>
        </p:txBody>
      </p:sp>
      <p:sp>
        <p:nvSpPr>
          <p:cNvPr id="54" name="Google Shape;54;p10"/>
          <p:cNvSpPr txBox="1">
            <a:spLocks noGrp="1"/>
          </p:cNvSpPr>
          <p:nvPr>
            <p:ph type="body" idx="3"/>
          </p:nvPr>
        </p:nvSpPr>
        <p:spPr>
          <a:xfrm>
            <a:off x="22296664" y="7369176"/>
            <a:ext cx="19399704" cy="3070225"/>
          </a:xfrm>
          <a:prstGeom prst="rect">
            <a:avLst/>
          </a:prstGeom>
          <a:noFill/>
          <a:ln>
            <a:noFill/>
          </a:ln>
        </p:spPr>
        <p:txBody>
          <a:bodyPr spcFirstLastPara="1" wrap="square" lIns="407550" tIns="203775" rIns="407550" bIns="203775" anchor="b" anchorCtr="0">
            <a:noAutofit/>
          </a:bodyPr>
          <a:lstStyle>
            <a:lvl1pPr marL="457200" lvl="0" indent="-228600" algn="l">
              <a:spcBef>
                <a:spcPts val="411"/>
              </a:spcBef>
              <a:spcAft>
                <a:spcPts val="0"/>
              </a:spcAft>
              <a:buClr>
                <a:schemeClr val="dk1"/>
              </a:buClr>
              <a:buSzPts val="2057"/>
              <a:buFont typeface="Times New Roman"/>
              <a:buNone/>
              <a:defRPr sz="2057" b="1"/>
            </a:lvl1pPr>
            <a:lvl2pPr marL="914400" lvl="1" indent="-228600" algn="l">
              <a:spcBef>
                <a:spcPts val="343"/>
              </a:spcBef>
              <a:spcAft>
                <a:spcPts val="0"/>
              </a:spcAft>
              <a:buClr>
                <a:schemeClr val="dk1"/>
              </a:buClr>
              <a:buSzPts val="1714"/>
              <a:buFont typeface="Times New Roman"/>
              <a:buNone/>
              <a:defRPr sz="1714" b="1"/>
            </a:lvl2pPr>
            <a:lvl3pPr marL="1371600" lvl="2" indent="-228600" algn="l">
              <a:spcBef>
                <a:spcPts val="309"/>
              </a:spcBef>
              <a:spcAft>
                <a:spcPts val="0"/>
              </a:spcAft>
              <a:buClr>
                <a:schemeClr val="dk1"/>
              </a:buClr>
              <a:buSzPts val="1543"/>
              <a:buFont typeface="Times New Roman"/>
              <a:buNone/>
              <a:defRPr sz="1543" b="1"/>
            </a:lvl3pPr>
            <a:lvl4pPr marL="1828800" lvl="3" indent="-228600" algn="l">
              <a:spcBef>
                <a:spcPts val="274"/>
              </a:spcBef>
              <a:spcAft>
                <a:spcPts val="0"/>
              </a:spcAft>
              <a:buClr>
                <a:schemeClr val="dk1"/>
              </a:buClr>
              <a:buSzPts val="1371"/>
              <a:buFont typeface="Times New Roman"/>
              <a:buNone/>
              <a:defRPr sz="1371" b="1"/>
            </a:lvl4pPr>
            <a:lvl5pPr marL="2286000" lvl="4" indent="-228600" algn="l">
              <a:spcBef>
                <a:spcPts val="274"/>
              </a:spcBef>
              <a:spcAft>
                <a:spcPts val="0"/>
              </a:spcAft>
              <a:buClr>
                <a:schemeClr val="dk1"/>
              </a:buClr>
              <a:buSzPts val="1371"/>
              <a:buFont typeface="Times New Roman"/>
              <a:buNone/>
              <a:defRPr sz="1371" b="1"/>
            </a:lvl5pPr>
            <a:lvl6pPr marL="2743200" lvl="5" indent="-228600" algn="l">
              <a:spcBef>
                <a:spcPts val="274"/>
              </a:spcBef>
              <a:spcAft>
                <a:spcPts val="0"/>
              </a:spcAft>
              <a:buClr>
                <a:schemeClr val="dk1"/>
              </a:buClr>
              <a:buSzPts val="1371"/>
              <a:buFont typeface="Times New Roman"/>
              <a:buNone/>
              <a:defRPr sz="1371" b="1"/>
            </a:lvl6pPr>
            <a:lvl7pPr marL="3200400" lvl="6" indent="-228600" algn="l">
              <a:spcBef>
                <a:spcPts val="274"/>
              </a:spcBef>
              <a:spcAft>
                <a:spcPts val="0"/>
              </a:spcAft>
              <a:buClr>
                <a:schemeClr val="dk1"/>
              </a:buClr>
              <a:buSzPts val="1371"/>
              <a:buFont typeface="Times New Roman"/>
              <a:buNone/>
              <a:defRPr sz="1371" b="1"/>
            </a:lvl7pPr>
            <a:lvl8pPr marL="3657600" lvl="7" indent="-228600" algn="l">
              <a:spcBef>
                <a:spcPts val="274"/>
              </a:spcBef>
              <a:spcAft>
                <a:spcPts val="0"/>
              </a:spcAft>
              <a:buClr>
                <a:schemeClr val="dk1"/>
              </a:buClr>
              <a:buSzPts val="1371"/>
              <a:buFont typeface="Times New Roman"/>
              <a:buNone/>
              <a:defRPr sz="1371" b="1"/>
            </a:lvl8pPr>
            <a:lvl9pPr marL="4114800" lvl="8" indent="-228600" algn="l">
              <a:spcBef>
                <a:spcPts val="274"/>
              </a:spcBef>
              <a:spcAft>
                <a:spcPts val="0"/>
              </a:spcAft>
              <a:buClr>
                <a:schemeClr val="dk1"/>
              </a:buClr>
              <a:buSzPts val="1371"/>
              <a:buFont typeface="Times New Roman"/>
              <a:buNone/>
              <a:defRPr sz="1371" b="1"/>
            </a:lvl9pPr>
          </a:lstStyle>
          <a:p>
            <a:endParaRPr/>
          </a:p>
        </p:txBody>
      </p:sp>
      <p:sp>
        <p:nvSpPr>
          <p:cNvPr id="55" name="Google Shape;55;p10"/>
          <p:cNvSpPr txBox="1">
            <a:spLocks noGrp="1"/>
          </p:cNvSpPr>
          <p:nvPr>
            <p:ph type="body" idx="4"/>
          </p:nvPr>
        </p:nvSpPr>
        <p:spPr>
          <a:xfrm>
            <a:off x="22296664" y="10439401"/>
            <a:ext cx="19399704" cy="18965863"/>
          </a:xfrm>
          <a:prstGeom prst="rect">
            <a:avLst/>
          </a:prstGeom>
          <a:noFill/>
          <a:ln>
            <a:noFill/>
          </a:ln>
        </p:spPr>
        <p:txBody>
          <a:bodyPr spcFirstLastPara="1" wrap="square" lIns="407550" tIns="203775" rIns="407550" bIns="203775" anchor="t" anchorCtr="0">
            <a:noAutofit/>
          </a:bodyPr>
          <a:lstStyle>
            <a:lvl1pPr marL="457200" lvl="0" indent="-359219" algn="l">
              <a:spcBef>
                <a:spcPts val="411"/>
              </a:spcBef>
              <a:spcAft>
                <a:spcPts val="0"/>
              </a:spcAft>
              <a:buClr>
                <a:schemeClr val="dk1"/>
              </a:buClr>
              <a:buSzPts val="2057"/>
              <a:buFont typeface="Times New Roman"/>
              <a:buChar char="•"/>
              <a:defRPr sz="2057"/>
            </a:lvl1pPr>
            <a:lvl2pPr marL="914400" lvl="1" indent="-337439" algn="l">
              <a:spcBef>
                <a:spcPts val="343"/>
              </a:spcBef>
              <a:spcAft>
                <a:spcPts val="0"/>
              </a:spcAft>
              <a:buClr>
                <a:schemeClr val="dk1"/>
              </a:buClr>
              <a:buSzPts val="1714"/>
              <a:buFont typeface="Times New Roman"/>
              <a:buChar char="–"/>
              <a:defRPr sz="1714"/>
            </a:lvl2pPr>
            <a:lvl3pPr marL="1371600" lvl="2" indent="-326580" algn="l">
              <a:spcBef>
                <a:spcPts val="309"/>
              </a:spcBef>
              <a:spcAft>
                <a:spcPts val="0"/>
              </a:spcAft>
              <a:buClr>
                <a:schemeClr val="dk1"/>
              </a:buClr>
              <a:buSzPts val="1543"/>
              <a:buFont typeface="Times New Roman"/>
              <a:buChar char="•"/>
              <a:defRPr sz="1543"/>
            </a:lvl3pPr>
            <a:lvl4pPr marL="1828800" lvl="3" indent="-315658" algn="l">
              <a:spcBef>
                <a:spcPts val="274"/>
              </a:spcBef>
              <a:spcAft>
                <a:spcPts val="0"/>
              </a:spcAft>
              <a:buClr>
                <a:schemeClr val="dk1"/>
              </a:buClr>
              <a:buSzPts val="1371"/>
              <a:buFont typeface="Times New Roman"/>
              <a:buChar char="–"/>
              <a:defRPr sz="1371"/>
            </a:lvl4pPr>
            <a:lvl5pPr marL="2286000" lvl="4" indent="-315658" algn="l">
              <a:spcBef>
                <a:spcPts val="274"/>
              </a:spcBef>
              <a:spcAft>
                <a:spcPts val="0"/>
              </a:spcAft>
              <a:buClr>
                <a:schemeClr val="dk1"/>
              </a:buClr>
              <a:buSzPts val="1371"/>
              <a:buFont typeface="Times New Roman"/>
              <a:buChar char="»"/>
              <a:defRPr sz="1371"/>
            </a:lvl5pPr>
            <a:lvl6pPr marL="2743200" lvl="5" indent="-315658" algn="l">
              <a:spcBef>
                <a:spcPts val="274"/>
              </a:spcBef>
              <a:spcAft>
                <a:spcPts val="0"/>
              </a:spcAft>
              <a:buClr>
                <a:schemeClr val="dk1"/>
              </a:buClr>
              <a:buSzPts val="1371"/>
              <a:buFont typeface="Times New Roman"/>
              <a:buChar char="»"/>
              <a:defRPr sz="1371"/>
            </a:lvl6pPr>
            <a:lvl7pPr marL="3200400" lvl="6" indent="-315658" algn="l">
              <a:spcBef>
                <a:spcPts val="274"/>
              </a:spcBef>
              <a:spcAft>
                <a:spcPts val="0"/>
              </a:spcAft>
              <a:buClr>
                <a:schemeClr val="dk1"/>
              </a:buClr>
              <a:buSzPts val="1371"/>
              <a:buFont typeface="Times New Roman"/>
              <a:buChar char="»"/>
              <a:defRPr sz="1371"/>
            </a:lvl7pPr>
            <a:lvl8pPr marL="3657600" lvl="7" indent="-315658" algn="l">
              <a:spcBef>
                <a:spcPts val="274"/>
              </a:spcBef>
              <a:spcAft>
                <a:spcPts val="0"/>
              </a:spcAft>
              <a:buClr>
                <a:schemeClr val="dk1"/>
              </a:buClr>
              <a:buSzPts val="1371"/>
              <a:buFont typeface="Times New Roman"/>
              <a:buChar char="»"/>
              <a:defRPr sz="1371"/>
            </a:lvl8pPr>
            <a:lvl9pPr marL="4114800" lvl="8" indent="-315658" algn="l">
              <a:spcBef>
                <a:spcPts val="274"/>
              </a:spcBef>
              <a:spcAft>
                <a:spcPts val="0"/>
              </a:spcAft>
              <a:buClr>
                <a:schemeClr val="dk1"/>
              </a:buClr>
              <a:buSzPts val="1371"/>
              <a:buFont typeface="Times New Roman"/>
              <a:buChar char="»"/>
              <a:defRPr sz="1371"/>
            </a:lvl9pPr>
          </a:lstStyle>
          <a:p>
            <a:endParaRPr/>
          </a:p>
        </p:txBody>
      </p:sp>
      <p:sp>
        <p:nvSpPr>
          <p:cNvPr id="56" name="Google Shape;56;p10"/>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1" name="Google Shape;61;p11"/>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1"/>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4"/>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194833" y="1311275"/>
            <a:ext cx="14439900" cy="5576888"/>
          </a:xfrm>
          <a:prstGeom prst="rect">
            <a:avLst/>
          </a:prstGeom>
          <a:noFill/>
          <a:ln>
            <a:noFill/>
          </a:ln>
        </p:spPr>
        <p:txBody>
          <a:bodyPr spcFirstLastPara="1" wrap="square" lIns="407550" tIns="203775" rIns="407550" bIns="203775" anchor="b" anchorCtr="0">
            <a:noAutofit/>
          </a:bodyPr>
          <a:lstStyle>
            <a:lvl1pPr lvl="0" algn="l">
              <a:spcBef>
                <a:spcPts val="0"/>
              </a:spcBef>
              <a:spcAft>
                <a:spcPts val="0"/>
              </a:spcAft>
              <a:buSzPts val="1400"/>
              <a:buNone/>
              <a:defRPr sz="1714"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12"/>
          <p:cNvSpPr txBox="1">
            <a:spLocks noGrp="1"/>
          </p:cNvSpPr>
          <p:nvPr>
            <p:ph type="body" idx="1"/>
          </p:nvPr>
        </p:nvSpPr>
        <p:spPr>
          <a:xfrm>
            <a:off x="17159968" y="1311276"/>
            <a:ext cx="24536400" cy="28093988"/>
          </a:xfrm>
          <a:prstGeom prst="rect">
            <a:avLst/>
          </a:prstGeom>
          <a:noFill/>
          <a:ln>
            <a:noFill/>
          </a:ln>
        </p:spPr>
        <p:txBody>
          <a:bodyPr spcFirstLastPara="1" wrap="square" lIns="407550" tIns="203775" rIns="407550" bIns="203775" anchor="t" anchorCtr="0">
            <a:noAutofit/>
          </a:bodyPr>
          <a:lstStyle>
            <a:lvl1pPr marL="457200" lvl="0" indent="-402780" algn="l">
              <a:spcBef>
                <a:spcPts val="549"/>
              </a:spcBef>
              <a:spcAft>
                <a:spcPts val="0"/>
              </a:spcAft>
              <a:buClr>
                <a:schemeClr val="dk1"/>
              </a:buClr>
              <a:buSzPts val="2743"/>
              <a:buFont typeface="Times New Roman"/>
              <a:buChar char="•"/>
              <a:defRPr sz="2743"/>
            </a:lvl1pPr>
            <a:lvl2pPr marL="914400" lvl="1" indent="-381000" algn="l">
              <a:spcBef>
                <a:spcPts val="480"/>
              </a:spcBef>
              <a:spcAft>
                <a:spcPts val="0"/>
              </a:spcAft>
              <a:buClr>
                <a:schemeClr val="dk1"/>
              </a:buClr>
              <a:buSzPts val="2400"/>
              <a:buFont typeface="Times New Roman"/>
              <a:buChar char="–"/>
              <a:defRPr sz="2400"/>
            </a:lvl2pPr>
            <a:lvl3pPr marL="1371600" lvl="2" indent="-359219" algn="l">
              <a:spcBef>
                <a:spcPts val="411"/>
              </a:spcBef>
              <a:spcAft>
                <a:spcPts val="0"/>
              </a:spcAft>
              <a:buClr>
                <a:schemeClr val="dk1"/>
              </a:buClr>
              <a:buSzPts val="2057"/>
              <a:buFont typeface="Times New Roman"/>
              <a:buChar char="•"/>
              <a:defRPr sz="2057"/>
            </a:lvl3pPr>
            <a:lvl4pPr marL="1828800" lvl="3" indent="-337439" algn="l">
              <a:spcBef>
                <a:spcPts val="343"/>
              </a:spcBef>
              <a:spcAft>
                <a:spcPts val="0"/>
              </a:spcAft>
              <a:buClr>
                <a:schemeClr val="dk1"/>
              </a:buClr>
              <a:buSzPts val="1714"/>
              <a:buFont typeface="Times New Roman"/>
              <a:buChar char="–"/>
              <a:defRPr sz="1714"/>
            </a:lvl4pPr>
            <a:lvl5pPr marL="2286000" lvl="4" indent="-337439" algn="l">
              <a:spcBef>
                <a:spcPts val="343"/>
              </a:spcBef>
              <a:spcAft>
                <a:spcPts val="0"/>
              </a:spcAft>
              <a:buClr>
                <a:schemeClr val="dk1"/>
              </a:buClr>
              <a:buSzPts val="1714"/>
              <a:buFont typeface="Times New Roman"/>
              <a:buChar char="»"/>
              <a:defRPr sz="1714"/>
            </a:lvl5pPr>
            <a:lvl6pPr marL="2743200" lvl="5" indent="-337439" algn="l">
              <a:spcBef>
                <a:spcPts val="343"/>
              </a:spcBef>
              <a:spcAft>
                <a:spcPts val="0"/>
              </a:spcAft>
              <a:buClr>
                <a:schemeClr val="dk1"/>
              </a:buClr>
              <a:buSzPts val="1714"/>
              <a:buFont typeface="Times New Roman"/>
              <a:buChar char="»"/>
              <a:defRPr sz="1714"/>
            </a:lvl6pPr>
            <a:lvl7pPr marL="3200400" lvl="6" indent="-337439" algn="l">
              <a:spcBef>
                <a:spcPts val="343"/>
              </a:spcBef>
              <a:spcAft>
                <a:spcPts val="0"/>
              </a:spcAft>
              <a:buClr>
                <a:schemeClr val="dk1"/>
              </a:buClr>
              <a:buSzPts val="1714"/>
              <a:buFont typeface="Times New Roman"/>
              <a:buChar char="»"/>
              <a:defRPr sz="1714"/>
            </a:lvl7pPr>
            <a:lvl8pPr marL="3657600" lvl="7" indent="-337439" algn="l">
              <a:spcBef>
                <a:spcPts val="343"/>
              </a:spcBef>
              <a:spcAft>
                <a:spcPts val="0"/>
              </a:spcAft>
              <a:buClr>
                <a:schemeClr val="dk1"/>
              </a:buClr>
              <a:buSzPts val="1714"/>
              <a:buFont typeface="Times New Roman"/>
              <a:buChar char="»"/>
              <a:defRPr sz="1714"/>
            </a:lvl8pPr>
            <a:lvl9pPr marL="4114800" lvl="8" indent="-337439" algn="l">
              <a:spcBef>
                <a:spcPts val="343"/>
              </a:spcBef>
              <a:spcAft>
                <a:spcPts val="0"/>
              </a:spcAft>
              <a:buClr>
                <a:schemeClr val="dk1"/>
              </a:buClr>
              <a:buSzPts val="1714"/>
              <a:buFont typeface="Times New Roman"/>
              <a:buChar char="»"/>
              <a:defRPr sz="1714"/>
            </a:lvl9pPr>
          </a:lstStyle>
          <a:p>
            <a:endParaRPr/>
          </a:p>
        </p:txBody>
      </p:sp>
      <p:sp>
        <p:nvSpPr>
          <p:cNvPr id="71" name="Google Shape;71;p12"/>
          <p:cNvSpPr txBox="1">
            <a:spLocks noGrp="1"/>
          </p:cNvSpPr>
          <p:nvPr>
            <p:ph type="body" idx="2"/>
          </p:nvPr>
        </p:nvSpPr>
        <p:spPr>
          <a:xfrm>
            <a:off x="2194833" y="6888163"/>
            <a:ext cx="14439900" cy="22517100"/>
          </a:xfrm>
          <a:prstGeom prst="rect">
            <a:avLst/>
          </a:prstGeom>
          <a:noFill/>
          <a:ln>
            <a:noFill/>
          </a:ln>
        </p:spPr>
        <p:txBody>
          <a:bodyPr spcFirstLastPara="1" wrap="square" lIns="407550" tIns="203775" rIns="407550" bIns="203775" anchor="t" anchorCtr="0">
            <a:noAutofit/>
          </a:bodyPr>
          <a:lstStyle>
            <a:lvl1pPr marL="457200" lvl="0" indent="-228600" algn="l">
              <a:spcBef>
                <a:spcPts val="240"/>
              </a:spcBef>
              <a:spcAft>
                <a:spcPts val="0"/>
              </a:spcAft>
              <a:buClr>
                <a:schemeClr val="dk1"/>
              </a:buClr>
              <a:buSzPts val="1200"/>
              <a:buFont typeface="Times New Roman"/>
              <a:buNone/>
              <a:defRPr sz="1200"/>
            </a:lvl1pPr>
            <a:lvl2pPr marL="914400" lvl="1" indent="-228600" algn="l">
              <a:spcBef>
                <a:spcPts val="206"/>
              </a:spcBef>
              <a:spcAft>
                <a:spcPts val="0"/>
              </a:spcAft>
              <a:buClr>
                <a:schemeClr val="dk1"/>
              </a:buClr>
              <a:buSzPts val="1029"/>
              <a:buFont typeface="Times New Roman"/>
              <a:buNone/>
              <a:defRPr sz="1029"/>
            </a:lvl2pPr>
            <a:lvl3pPr marL="1371600" lvl="2" indent="-228600" algn="l">
              <a:spcBef>
                <a:spcPts val="171"/>
              </a:spcBef>
              <a:spcAft>
                <a:spcPts val="0"/>
              </a:spcAft>
              <a:buClr>
                <a:schemeClr val="dk1"/>
              </a:buClr>
              <a:buSzPts val="857"/>
              <a:buFont typeface="Times New Roman"/>
              <a:buNone/>
              <a:defRPr sz="857"/>
            </a:lvl3pPr>
            <a:lvl4pPr marL="1828800" lvl="3" indent="-228600" algn="l">
              <a:spcBef>
                <a:spcPts val="154"/>
              </a:spcBef>
              <a:spcAft>
                <a:spcPts val="0"/>
              </a:spcAft>
              <a:buClr>
                <a:schemeClr val="dk1"/>
              </a:buClr>
              <a:buSzPts val="771"/>
              <a:buFont typeface="Times New Roman"/>
              <a:buNone/>
              <a:defRPr sz="771"/>
            </a:lvl4pPr>
            <a:lvl5pPr marL="2286000" lvl="4" indent="-228600" algn="l">
              <a:spcBef>
                <a:spcPts val="154"/>
              </a:spcBef>
              <a:spcAft>
                <a:spcPts val="0"/>
              </a:spcAft>
              <a:buClr>
                <a:schemeClr val="dk1"/>
              </a:buClr>
              <a:buSzPts val="771"/>
              <a:buFont typeface="Times New Roman"/>
              <a:buNone/>
              <a:defRPr sz="771"/>
            </a:lvl5pPr>
            <a:lvl6pPr marL="2743200" lvl="5" indent="-228600" algn="l">
              <a:spcBef>
                <a:spcPts val="154"/>
              </a:spcBef>
              <a:spcAft>
                <a:spcPts val="0"/>
              </a:spcAft>
              <a:buClr>
                <a:schemeClr val="dk1"/>
              </a:buClr>
              <a:buSzPts val="771"/>
              <a:buFont typeface="Times New Roman"/>
              <a:buNone/>
              <a:defRPr sz="771"/>
            </a:lvl6pPr>
            <a:lvl7pPr marL="3200400" lvl="6" indent="-228600" algn="l">
              <a:spcBef>
                <a:spcPts val="154"/>
              </a:spcBef>
              <a:spcAft>
                <a:spcPts val="0"/>
              </a:spcAft>
              <a:buClr>
                <a:schemeClr val="dk1"/>
              </a:buClr>
              <a:buSzPts val="771"/>
              <a:buFont typeface="Times New Roman"/>
              <a:buNone/>
              <a:defRPr sz="771"/>
            </a:lvl7pPr>
            <a:lvl8pPr marL="3657600" lvl="7" indent="-228600" algn="l">
              <a:spcBef>
                <a:spcPts val="154"/>
              </a:spcBef>
              <a:spcAft>
                <a:spcPts val="0"/>
              </a:spcAft>
              <a:buClr>
                <a:schemeClr val="dk1"/>
              </a:buClr>
              <a:buSzPts val="771"/>
              <a:buFont typeface="Times New Roman"/>
              <a:buNone/>
              <a:defRPr sz="771"/>
            </a:lvl8pPr>
            <a:lvl9pPr marL="4114800" lvl="8" indent="-228600" algn="l">
              <a:spcBef>
                <a:spcPts val="154"/>
              </a:spcBef>
              <a:spcAft>
                <a:spcPts val="0"/>
              </a:spcAft>
              <a:buClr>
                <a:schemeClr val="dk1"/>
              </a:buClr>
              <a:buSzPts val="771"/>
              <a:buFont typeface="Times New Roman"/>
              <a:buNone/>
              <a:defRPr sz="771"/>
            </a:lvl9pPr>
          </a:lstStyle>
          <a:p>
            <a:endParaRPr/>
          </a:p>
        </p:txBody>
      </p:sp>
      <p:sp>
        <p:nvSpPr>
          <p:cNvPr id="72" name="Google Shape;72;p12"/>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lvl="0" indent="0" algn="r">
              <a:spcBef>
                <a:spcPts val="0"/>
              </a:spcBef>
              <a:spcAft>
                <a:spcPts val="0"/>
              </a:spcAft>
              <a:buNone/>
              <a:defRPr sz="5314">
                <a:solidFill>
                  <a:schemeClr val="dk1"/>
                </a:solidFill>
                <a:latin typeface="Times New Roman"/>
                <a:ea typeface="Times New Roman"/>
                <a:cs typeface="Times New Roman"/>
                <a:sym typeface="Times New Roman"/>
              </a:defRPr>
            </a:lvl1pPr>
            <a:lvl2pPr marL="0" lvl="1" indent="0" algn="r">
              <a:spcBef>
                <a:spcPts val="0"/>
              </a:spcBef>
              <a:spcAft>
                <a:spcPts val="0"/>
              </a:spcAft>
              <a:buNone/>
              <a:defRPr sz="5314">
                <a:solidFill>
                  <a:schemeClr val="dk1"/>
                </a:solidFill>
                <a:latin typeface="Times New Roman"/>
                <a:ea typeface="Times New Roman"/>
                <a:cs typeface="Times New Roman"/>
                <a:sym typeface="Times New Roman"/>
              </a:defRPr>
            </a:lvl2pPr>
            <a:lvl3pPr marL="0" lvl="2" indent="0" algn="r">
              <a:spcBef>
                <a:spcPts val="0"/>
              </a:spcBef>
              <a:spcAft>
                <a:spcPts val="0"/>
              </a:spcAft>
              <a:buNone/>
              <a:defRPr sz="5314">
                <a:solidFill>
                  <a:schemeClr val="dk1"/>
                </a:solidFill>
                <a:latin typeface="Times New Roman"/>
                <a:ea typeface="Times New Roman"/>
                <a:cs typeface="Times New Roman"/>
                <a:sym typeface="Times New Roman"/>
              </a:defRPr>
            </a:lvl3pPr>
            <a:lvl4pPr marL="0" lvl="3" indent="0" algn="r">
              <a:spcBef>
                <a:spcPts val="0"/>
              </a:spcBef>
              <a:spcAft>
                <a:spcPts val="0"/>
              </a:spcAft>
              <a:buNone/>
              <a:defRPr sz="5314">
                <a:solidFill>
                  <a:schemeClr val="dk1"/>
                </a:solidFill>
                <a:latin typeface="Times New Roman"/>
                <a:ea typeface="Times New Roman"/>
                <a:cs typeface="Times New Roman"/>
                <a:sym typeface="Times New Roman"/>
              </a:defRPr>
            </a:lvl4pPr>
            <a:lvl5pPr marL="0" lvl="4" indent="0" algn="r">
              <a:spcBef>
                <a:spcPts val="0"/>
              </a:spcBef>
              <a:spcAft>
                <a:spcPts val="0"/>
              </a:spcAft>
              <a:buNone/>
              <a:defRPr sz="5314">
                <a:solidFill>
                  <a:schemeClr val="dk1"/>
                </a:solidFill>
                <a:latin typeface="Times New Roman"/>
                <a:ea typeface="Times New Roman"/>
                <a:cs typeface="Times New Roman"/>
                <a:sym typeface="Times New Roman"/>
              </a:defRPr>
            </a:lvl5pPr>
            <a:lvl6pPr marL="0" lvl="5" indent="0" algn="r">
              <a:spcBef>
                <a:spcPts val="0"/>
              </a:spcBef>
              <a:spcAft>
                <a:spcPts val="0"/>
              </a:spcAft>
              <a:buNone/>
              <a:defRPr sz="5314">
                <a:solidFill>
                  <a:schemeClr val="dk1"/>
                </a:solidFill>
                <a:latin typeface="Times New Roman"/>
                <a:ea typeface="Times New Roman"/>
                <a:cs typeface="Times New Roman"/>
                <a:sym typeface="Times New Roman"/>
              </a:defRPr>
            </a:lvl6pPr>
            <a:lvl7pPr marL="0" lvl="6" indent="0" algn="r">
              <a:spcBef>
                <a:spcPts val="0"/>
              </a:spcBef>
              <a:spcAft>
                <a:spcPts val="0"/>
              </a:spcAft>
              <a:buNone/>
              <a:defRPr sz="5314">
                <a:solidFill>
                  <a:schemeClr val="dk1"/>
                </a:solidFill>
                <a:latin typeface="Times New Roman"/>
                <a:ea typeface="Times New Roman"/>
                <a:cs typeface="Times New Roman"/>
                <a:sym typeface="Times New Roman"/>
              </a:defRPr>
            </a:lvl7pPr>
            <a:lvl8pPr marL="0" lvl="7" indent="0" algn="r">
              <a:spcBef>
                <a:spcPts val="0"/>
              </a:spcBef>
              <a:spcAft>
                <a:spcPts val="0"/>
              </a:spcAft>
              <a:buNone/>
              <a:defRPr sz="5314">
                <a:solidFill>
                  <a:schemeClr val="dk1"/>
                </a:solidFill>
                <a:latin typeface="Times New Roman"/>
                <a:ea typeface="Times New Roman"/>
                <a:cs typeface="Times New Roman"/>
                <a:sym typeface="Times New Roman"/>
              </a:defRPr>
            </a:lvl8pPr>
            <a:lvl9pPr marL="0" lvl="8" indent="0" algn="r">
              <a:spcBef>
                <a:spcPts val="0"/>
              </a:spcBef>
              <a:spcAft>
                <a:spcPts val="0"/>
              </a:spcAft>
              <a:buNone/>
              <a:defRPr sz="5314">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marR="0" lvl="0"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3"/>
          <p:cNvSpPr txBox="1">
            <a:spLocks noGrp="1"/>
          </p:cNvSpPr>
          <p:nvPr>
            <p:ph type="body" idx="1"/>
          </p:nvPr>
        </p:nvSpPr>
        <p:spPr>
          <a:xfrm>
            <a:off x="3291569" y="9511393"/>
            <a:ext cx="37308064" cy="19749407"/>
          </a:xfrm>
          <a:prstGeom prst="rect">
            <a:avLst/>
          </a:prstGeom>
          <a:noFill/>
          <a:ln>
            <a:noFill/>
          </a:ln>
        </p:spPr>
        <p:txBody>
          <a:bodyPr spcFirstLastPara="1" wrap="square" lIns="407550" tIns="203775" rIns="407550" bIns="203775" anchor="t" anchorCtr="0">
            <a:noAutofit/>
          </a:bodyPr>
          <a:lstStyle>
            <a:lvl1pPr marL="457200" marR="0" lvl="0" indent="-1006919" algn="l" rtl="0">
              <a:spcBef>
                <a:spcPts val="2451"/>
              </a:spcBef>
              <a:spcAft>
                <a:spcPts val="0"/>
              </a:spcAft>
              <a:buClr>
                <a:schemeClr val="dk1"/>
              </a:buClr>
              <a:buSzPts val="12257"/>
              <a:buFont typeface="Times New Roman"/>
              <a:buChar char="•"/>
              <a:defRPr sz="12257" b="0" i="0" u="none" strike="noStrike" cap="none">
                <a:solidFill>
                  <a:schemeClr val="dk1"/>
                </a:solidFill>
                <a:latin typeface="Times New Roman"/>
                <a:ea typeface="Times New Roman"/>
                <a:cs typeface="Times New Roman"/>
                <a:sym typeface="Times New Roman"/>
              </a:defRPr>
            </a:lvl1pPr>
            <a:lvl2pPr marL="914400" marR="0" lvl="1" indent="-908939" algn="l" rtl="0">
              <a:spcBef>
                <a:spcPts val="2143"/>
              </a:spcBef>
              <a:spcAft>
                <a:spcPts val="0"/>
              </a:spcAft>
              <a:buClr>
                <a:schemeClr val="dk1"/>
              </a:buClr>
              <a:buSzPts val="10714"/>
              <a:buFont typeface="Times New Roman"/>
              <a:buChar char="–"/>
              <a:defRPr sz="10714" b="0" i="0" u="none" strike="noStrike" cap="none">
                <a:solidFill>
                  <a:schemeClr val="dk1"/>
                </a:solidFill>
                <a:latin typeface="Times New Roman"/>
                <a:ea typeface="Times New Roman"/>
                <a:cs typeface="Times New Roman"/>
                <a:sym typeface="Times New Roman"/>
              </a:defRPr>
            </a:lvl2pPr>
            <a:lvl3pPr marL="1371600" marR="0" lvl="2" indent="-810958" algn="l" rtl="0">
              <a:spcBef>
                <a:spcPts val="1834"/>
              </a:spcBef>
              <a:spcAft>
                <a:spcPts val="0"/>
              </a:spcAft>
              <a:buClr>
                <a:schemeClr val="dk1"/>
              </a:buClr>
              <a:buSzPts val="9171"/>
              <a:buFont typeface="Times New Roman"/>
              <a:buChar char="•"/>
              <a:defRPr sz="9171" b="0" i="0" u="none" strike="noStrike" cap="none">
                <a:solidFill>
                  <a:schemeClr val="dk1"/>
                </a:solidFill>
                <a:latin typeface="Times New Roman"/>
                <a:ea typeface="Times New Roman"/>
                <a:cs typeface="Times New Roman"/>
                <a:sym typeface="Times New Roman"/>
              </a:defRPr>
            </a:lvl3pPr>
            <a:lvl4pPr marL="1828800" marR="0" lvl="3"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4pPr>
            <a:lvl5pPr marL="2286000" marR="0" lvl="4"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5pPr>
            <a:lvl6pPr marL="2743200" marR="0" lvl="5"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6pPr>
            <a:lvl7pPr marL="3200400" marR="0" lvl="6"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7pPr>
            <a:lvl8pPr marL="3657600" marR="0" lvl="7"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8pPr>
            <a:lvl9pPr marL="4114800" marR="0" lvl="8"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3"/>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marR="0" lvl="0" algn="l" rtl="0">
              <a:spcBef>
                <a:spcPts val="0"/>
              </a:spcBef>
              <a:spcAft>
                <a:spcPts val="0"/>
              </a:spcAft>
              <a:buSzPts val="1400"/>
              <a:buNone/>
              <a:defRPr sz="5314"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3"/>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marR="0" lvl="0" algn="ctr" rtl="0">
              <a:spcBef>
                <a:spcPts val="0"/>
              </a:spcBef>
              <a:spcAft>
                <a:spcPts val="0"/>
              </a:spcAft>
              <a:buSzPts val="1400"/>
              <a:buNone/>
              <a:defRPr sz="5314"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3"/>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marR="0" lvl="0"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5314"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2"/>
          <p:cNvSpPr txBox="1">
            <a:spLocks noGrp="1"/>
          </p:cNvSpPr>
          <p:nvPr>
            <p:ph type="title"/>
          </p:nvPr>
        </p:nvSpPr>
        <p:spPr>
          <a:xfrm>
            <a:off x="3291569" y="2926080"/>
            <a:ext cx="37308064" cy="5486400"/>
          </a:xfrm>
          <a:prstGeom prst="rect">
            <a:avLst/>
          </a:prstGeom>
          <a:noFill/>
          <a:ln>
            <a:noFill/>
          </a:ln>
        </p:spPr>
        <p:txBody>
          <a:bodyPr spcFirstLastPara="1" wrap="square" lIns="407550" tIns="203775" rIns="407550" bIns="203775" anchor="ctr" anchorCtr="0">
            <a:noAutofit/>
          </a:bodyPr>
          <a:lstStyle>
            <a:lvl1pPr marR="0" lvl="0"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1pPr>
            <a:lvl2pPr marR="0" lvl="1"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2pPr>
            <a:lvl3pPr marR="0" lvl="2"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3pPr>
            <a:lvl4pPr marR="0" lvl="3"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4pPr>
            <a:lvl5pPr marR="0" lvl="4"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5pPr>
            <a:lvl6pPr marR="0" lvl="5"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6pPr>
            <a:lvl7pPr marR="0" lvl="6"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7pPr>
            <a:lvl8pPr marR="0" lvl="7"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8pPr>
            <a:lvl9pPr marR="0" lvl="8" algn="ctr" rtl="0">
              <a:spcBef>
                <a:spcPts val="0"/>
              </a:spcBef>
              <a:spcAft>
                <a:spcPts val="0"/>
              </a:spcAft>
              <a:buSzPts val="1400"/>
              <a:buNone/>
              <a:defRPr sz="16799" b="0" i="0" u="none" strike="noStrike" cap="none">
                <a:solidFill>
                  <a:schemeClr val="dk2"/>
                </a:solidFill>
                <a:latin typeface="Times New Roman"/>
                <a:ea typeface="Times New Roman"/>
                <a:cs typeface="Times New Roman"/>
                <a:sym typeface="Times New Roman"/>
              </a:defRPr>
            </a:lvl9pPr>
          </a:lstStyle>
          <a:p>
            <a:endParaRPr/>
          </a:p>
        </p:txBody>
      </p:sp>
      <p:sp>
        <p:nvSpPr>
          <p:cNvPr id="21" name="Google Shape;21;p2"/>
          <p:cNvSpPr txBox="1">
            <a:spLocks noGrp="1"/>
          </p:cNvSpPr>
          <p:nvPr>
            <p:ph type="body" idx="1"/>
          </p:nvPr>
        </p:nvSpPr>
        <p:spPr>
          <a:xfrm>
            <a:off x="3291569" y="9511393"/>
            <a:ext cx="37308064" cy="19749407"/>
          </a:xfrm>
          <a:prstGeom prst="rect">
            <a:avLst/>
          </a:prstGeom>
          <a:noFill/>
          <a:ln>
            <a:noFill/>
          </a:ln>
        </p:spPr>
        <p:txBody>
          <a:bodyPr spcFirstLastPara="1" wrap="square" lIns="407550" tIns="203775" rIns="407550" bIns="203775" anchor="t" anchorCtr="0">
            <a:noAutofit/>
          </a:bodyPr>
          <a:lstStyle>
            <a:lvl1pPr marL="457200" marR="0" lvl="0" indent="-1006919" algn="l" rtl="0">
              <a:spcBef>
                <a:spcPts val="2451"/>
              </a:spcBef>
              <a:spcAft>
                <a:spcPts val="0"/>
              </a:spcAft>
              <a:buClr>
                <a:schemeClr val="dk1"/>
              </a:buClr>
              <a:buSzPts val="12257"/>
              <a:buFont typeface="Times New Roman"/>
              <a:buChar char="•"/>
              <a:defRPr sz="12257" b="0" i="0" u="none" strike="noStrike" cap="none">
                <a:solidFill>
                  <a:schemeClr val="dk1"/>
                </a:solidFill>
                <a:latin typeface="Times New Roman"/>
                <a:ea typeface="Times New Roman"/>
                <a:cs typeface="Times New Roman"/>
                <a:sym typeface="Times New Roman"/>
              </a:defRPr>
            </a:lvl1pPr>
            <a:lvl2pPr marL="914400" marR="0" lvl="1" indent="-908939" algn="l" rtl="0">
              <a:spcBef>
                <a:spcPts val="2143"/>
              </a:spcBef>
              <a:spcAft>
                <a:spcPts val="0"/>
              </a:spcAft>
              <a:buClr>
                <a:schemeClr val="dk1"/>
              </a:buClr>
              <a:buSzPts val="10714"/>
              <a:buFont typeface="Times New Roman"/>
              <a:buChar char="–"/>
              <a:defRPr sz="10714" b="0" i="0" u="none" strike="noStrike" cap="none">
                <a:solidFill>
                  <a:schemeClr val="dk1"/>
                </a:solidFill>
                <a:latin typeface="Times New Roman"/>
                <a:ea typeface="Times New Roman"/>
                <a:cs typeface="Times New Roman"/>
                <a:sym typeface="Times New Roman"/>
              </a:defRPr>
            </a:lvl2pPr>
            <a:lvl3pPr marL="1371600" marR="0" lvl="2" indent="-810958" algn="l" rtl="0">
              <a:spcBef>
                <a:spcPts val="1834"/>
              </a:spcBef>
              <a:spcAft>
                <a:spcPts val="0"/>
              </a:spcAft>
              <a:buClr>
                <a:schemeClr val="dk1"/>
              </a:buClr>
              <a:buSzPts val="9171"/>
              <a:buFont typeface="Times New Roman"/>
              <a:buChar char="•"/>
              <a:defRPr sz="9171" b="0" i="0" u="none" strike="noStrike" cap="none">
                <a:solidFill>
                  <a:schemeClr val="dk1"/>
                </a:solidFill>
                <a:latin typeface="Times New Roman"/>
                <a:ea typeface="Times New Roman"/>
                <a:cs typeface="Times New Roman"/>
                <a:sym typeface="Times New Roman"/>
              </a:defRPr>
            </a:lvl3pPr>
            <a:lvl4pPr marL="1828800" marR="0" lvl="3"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4pPr>
            <a:lvl5pPr marL="2286000" marR="0" lvl="4"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5pPr>
            <a:lvl6pPr marL="2743200" marR="0" lvl="5"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6pPr>
            <a:lvl7pPr marL="3200400" marR="0" lvl="6"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7pPr>
            <a:lvl8pPr marL="3657600" marR="0" lvl="7"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8pPr>
            <a:lvl9pPr marL="4114800" marR="0" lvl="8" indent="-712978" algn="l" rtl="0">
              <a:spcBef>
                <a:spcPts val="1526"/>
              </a:spcBef>
              <a:spcAft>
                <a:spcPts val="0"/>
              </a:spcAft>
              <a:buClr>
                <a:schemeClr val="dk1"/>
              </a:buClr>
              <a:buSzPts val="7628"/>
              <a:buFont typeface="Times New Roman"/>
              <a:buChar char="»"/>
              <a:defRPr sz="7628" b="0" i="0" u="none" strike="noStrike" cap="none">
                <a:solidFill>
                  <a:schemeClr val="dk1"/>
                </a:solidFill>
                <a:latin typeface="Times New Roman"/>
                <a:ea typeface="Times New Roman"/>
                <a:cs typeface="Times New Roman"/>
                <a:sym typeface="Times New Roman"/>
              </a:defRPr>
            </a:lvl9pPr>
          </a:lstStyle>
          <a:p>
            <a:endParaRPr/>
          </a:p>
        </p:txBody>
      </p:sp>
      <p:sp>
        <p:nvSpPr>
          <p:cNvPr id="22" name="Google Shape;22;p2"/>
          <p:cNvSpPr txBox="1">
            <a:spLocks noGrp="1"/>
          </p:cNvSpPr>
          <p:nvPr>
            <p:ph type="dt" idx="10"/>
          </p:nvPr>
        </p:nvSpPr>
        <p:spPr>
          <a:xfrm>
            <a:off x="3291568" y="29992320"/>
            <a:ext cx="9144000" cy="2194560"/>
          </a:xfrm>
          <a:prstGeom prst="rect">
            <a:avLst/>
          </a:prstGeom>
          <a:noFill/>
          <a:ln>
            <a:noFill/>
          </a:ln>
        </p:spPr>
        <p:txBody>
          <a:bodyPr spcFirstLastPara="1" wrap="square" lIns="407550" tIns="203775" rIns="407550" bIns="203775" anchor="t" anchorCtr="0">
            <a:noAutofit/>
          </a:bodyPr>
          <a:lstStyle>
            <a:lvl1pPr marR="0" lvl="0" algn="l" rtl="0">
              <a:spcBef>
                <a:spcPts val="0"/>
              </a:spcBef>
              <a:spcAft>
                <a:spcPts val="0"/>
              </a:spcAft>
              <a:buSzPts val="1400"/>
              <a:buNone/>
              <a:defRPr sz="5314">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23" name="Google Shape;23;p2"/>
          <p:cNvSpPr txBox="1">
            <a:spLocks noGrp="1"/>
          </p:cNvSpPr>
          <p:nvPr>
            <p:ph type="ftr" idx="11"/>
          </p:nvPr>
        </p:nvSpPr>
        <p:spPr>
          <a:xfrm>
            <a:off x="14996433" y="29992320"/>
            <a:ext cx="13898336" cy="2194560"/>
          </a:xfrm>
          <a:prstGeom prst="rect">
            <a:avLst/>
          </a:prstGeom>
          <a:noFill/>
          <a:ln>
            <a:noFill/>
          </a:ln>
        </p:spPr>
        <p:txBody>
          <a:bodyPr spcFirstLastPara="1" wrap="square" lIns="407550" tIns="203775" rIns="407550" bIns="203775" anchor="t" anchorCtr="0">
            <a:noAutofit/>
          </a:bodyPr>
          <a:lstStyle>
            <a:lvl1pPr marR="0" lvl="0" algn="ctr" rtl="0">
              <a:spcBef>
                <a:spcPts val="0"/>
              </a:spcBef>
              <a:spcAft>
                <a:spcPts val="0"/>
              </a:spcAft>
              <a:buSzPts val="1400"/>
              <a:buNone/>
              <a:defRPr sz="5314">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3200" b="0" i="0" u="none" strike="noStrike" cap="none">
                <a:solidFill>
                  <a:schemeClr val="dk1"/>
                </a:solidFill>
                <a:latin typeface="Helvetica Neue"/>
                <a:ea typeface="Helvetica Neue"/>
                <a:cs typeface="Helvetica Neue"/>
                <a:sym typeface="Helvetica Neue"/>
              </a:defRPr>
            </a:lvl9pPr>
          </a:lstStyle>
          <a:p>
            <a:endParaRPr/>
          </a:p>
        </p:txBody>
      </p:sp>
      <p:sp>
        <p:nvSpPr>
          <p:cNvPr id="24" name="Google Shape;24;p2"/>
          <p:cNvSpPr txBox="1">
            <a:spLocks noGrp="1"/>
          </p:cNvSpPr>
          <p:nvPr>
            <p:ph type="sldNum" idx="12"/>
          </p:nvPr>
        </p:nvSpPr>
        <p:spPr>
          <a:xfrm>
            <a:off x="31455633" y="29992320"/>
            <a:ext cx="9144000" cy="2194560"/>
          </a:xfrm>
          <a:prstGeom prst="rect">
            <a:avLst/>
          </a:prstGeom>
          <a:noFill/>
          <a:ln>
            <a:noFill/>
          </a:ln>
        </p:spPr>
        <p:txBody>
          <a:bodyPr spcFirstLastPara="1" wrap="square" lIns="407550" tIns="203775" rIns="407550" bIns="203775" anchor="t" anchorCtr="0">
            <a:noAutofit/>
          </a:bodyPr>
          <a:lstStyle>
            <a:lvl1pPr marL="0" marR="0" lvl="0" indent="0" algn="r" rtl="0">
              <a:spcBef>
                <a:spcPts val="0"/>
              </a:spcBef>
              <a:spcAft>
                <a:spcPts val="0"/>
              </a:spcAft>
              <a:buNone/>
              <a:defRPr sz="5314" b="0" u="none">
                <a:solidFill>
                  <a:schemeClr val="dk1"/>
                </a:solidFill>
                <a:latin typeface="Times New Roman"/>
                <a:ea typeface="Times New Roman"/>
                <a:cs typeface="Times New Roman"/>
                <a:sym typeface="Times New Roman"/>
              </a:defRPr>
            </a:lvl1pPr>
            <a:lvl2pPr marL="0" marR="0" lvl="1" indent="0" algn="r" rtl="0">
              <a:spcBef>
                <a:spcPts val="0"/>
              </a:spcBef>
              <a:spcAft>
                <a:spcPts val="0"/>
              </a:spcAft>
              <a:buNone/>
              <a:defRPr sz="5314" b="0" u="none">
                <a:solidFill>
                  <a:schemeClr val="dk1"/>
                </a:solidFill>
                <a:latin typeface="Times New Roman"/>
                <a:ea typeface="Times New Roman"/>
                <a:cs typeface="Times New Roman"/>
                <a:sym typeface="Times New Roman"/>
              </a:defRPr>
            </a:lvl2pPr>
            <a:lvl3pPr marL="0" marR="0" lvl="2" indent="0" algn="r" rtl="0">
              <a:spcBef>
                <a:spcPts val="0"/>
              </a:spcBef>
              <a:spcAft>
                <a:spcPts val="0"/>
              </a:spcAft>
              <a:buNone/>
              <a:defRPr sz="5314" b="0" u="none">
                <a:solidFill>
                  <a:schemeClr val="dk1"/>
                </a:solidFill>
                <a:latin typeface="Times New Roman"/>
                <a:ea typeface="Times New Roman"/>
                <a:cs typeface="Times New Roman"/>
                <a:sym typeface="Times New Roman"/>
              </a:defRPr>
            </a:lvl3pPr>
            <a:lvl4pPr marL="0" marR="0" lvl="3" indent="0" algn="r" rtl="0">
              <a:spcBef>
                <a:spcPts val="0"/>
              </a:spcBef>
              <a:spcAft>
                <a:spcPts val="0"/>
              </a:spcAft>
              <a:buNone/>
              <a:defRPr sz="5314" b="0" u="none">
                <a:solidFill>
                  <a:schemeClr val="dk1"/>
                </a:solidFill>
                <a:latin typeface="Times New Roman"/>
                <a:ea typeface="Times New Roman"/>
                <a:cs typeface="Times New Roman"/>
                <a:sym typeface="Times New Roman"/>
              </a:defRPr>
            </a:lvl4pPr>
            <a:lvl5pPr marL="0" marR="0" lvl="4" indent="0" algn="r" rtl="0">
              <a:spcBef>
                <a:spcPts val="0"/>
              </a:spcBef>
              <a:spcAft>
                <a:spcPts val="0"/>
              </a:spcAft>
              <a:buNone/>
              <a:defRPr sz="5314" b="0" u="none">
                <a:solidFill>
                  <a:schemeClr val="dk1"/>
                </a:solidFill>
                <a:latin typeface="Times New Roman"/>
                <a:ea typeface="Times New Roman"/>
                <a:cs typeface="Times New Roman"/>
                <a:sym typeface="Times New Roman"/>
              </a:defRPr>
            </a:lvl5pPr>
            <a:lvl6pPr marL="0" marR="0" lvl="5" indent="0" algn="r" rtl="0">
              <a:spcBef>
                <a:spcPts val="0"/>
              </a:spcBef>
              <a:spcAft>
                <a:spcPts val="0"/>
              </a:spcAft>
              <a:buNone/>
              <a:defRPr sz="5314" b="0" u="none">
                <a:solidFill>
                  <a:schemeClr val="dk1"/>
                </a:solidFill>
                <a:latin typeface="Times New Roman"/>
                <a:ea typeface="Times New Roman"/>
                <a:cs typeface="Times New Roman"/>
                <a:sym typeface="Times New Roman"/>
              </a:defRPr>
            </a:lvl6pPr>
            <a:lvl7pPr marL="0" marR="0" lvl="6" indent="0" algn="r" rtl="0">
              <a:spcBef>
                <a:spcPts val="0"/>
              </a:spcBef>
              <a:spcAft>
                <a:spcPts val="0"/>
              </a:spcAft>
              <a:buNone/>
              <a:defRPr sz="5314" b="0" u="none">
                <a:solidFill>
                  <a:schemeClr val="dk1"/>
                </a:solidFill>
                <a:latin typeface="Times New Roman"/>
                <a:ea typeface="Times New Roman"/>
                <a:cs typeface="Times New Roman"/>
                <a:sym typeface="Times New Roman"/>
              </a:defRPr>
            </a:lvl7pPr>
            <a:lvl8pPr marL="0" marR="0" lvl="7" indent="0" algn="r" rtl="0">
              <a:spcBef>
                <a:spcPts val="0"/>
              </a:spcBef>
              <a:spcAft>
                <a:spcPts val="0"/>
              </a:spcAft>
              <a:buNone/>
              <a:defRPr sz="5314" b="0" u="none">
                <a:solidFill>
                  <a:schemeClr val="dk1"/>
                </a:solidFill>
                <a:latin typeface="Times New Roman"/>
                <a:ea typeface="Times New Roman"/>
                <a:cs typeface="Times New Roman"/>
                <a:sym typeface="Times New Roman"/>
              </a:defRPr>
            </a:lvl8pPr>
            <a:lvl9pPr marL="0" marR="0" lvl="8" indent="0" algn="r" rtl="0">
              <a:spcBef>
                <a:spcPts val="0"/>
              </a:spcBef>
              <a:spcAft>
                <a:spcPts val="0"/>
              </a:spcAft>
              <a:buNone/>
              <a:defRPr sz="5314"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1"/>
          <p:cNvSpPr txBox="1"/>
          <p:nvPr/>
        </p:nvSpPr>
        <p:spPr>
          <a:xfrm>
            <a:off x="32995125" y="15561681"/>
            <a:ext cx="10600200" cy="76398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3800" u="none">
                <a:solidFill>
                  <a:schemeClr val="dk1"/>
                </a:solidFill>
              </a:rPr>
              <a:t>To enhance the system, we can use hyperparameter tuning  can improve DBSCAN, Random Forest, and LSTM performance. Feature engineering can add external data like weather or holidays. Advanced models like K-Means, HDBSCAN, XGBoost, or GNNs may improve accuracy. Time series techniques like ARIMA or Prophet can support crime the forecasting. Finally, a dashboard using Dash or Streamlit can enable interactive, real-time visualization.</a:t>
            </a:r>
            <a:endParaRPr sz="3800"/>
          </a:p>
        </p:txBody>
      </p:sp>
      <p:sp>
        <p:nvSpPr>
          <p:cNvPr id="100" name="Google Shape;100;p1"/>
          <p:cNvSpPr txBox="1"/>
          <p:nvPr/>
        </p:nvSpPr>
        <p:spPr>
          <a:xfrm>
            <a:off x="342900" y="7082467"/>
            <a:ext cx="12045600" cy="159231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228600" marR="224203" lvl="0" indent="0" algn="l" rtl="0">
              <a:spcBef>
                <a:spcPts val="0"/>
              </a:spcBef>
              <a:spcAft>
                <a:spcPts val="0"/>
              </a:spcAft>
              <a:buNone/>
            </a:pPr>
            <a:endParaRPr sz="3800">
              <a:solidFill>
                <a:schemeClr val="dk1"/>
              </a:solidFill>
            </a:endParaRPr>
          </a:p>
          <a:p>
            <a:pPr marL="228600" marR="224203" lvl="0" indent="0" algn="l" rtl="0">
              <a:spcBef>
                <a:spcPts val="0"/>
              </a:spcBef>
              <a:spcAft>
                <a:spcPts val="0"/>
              </a:spcAft>
              <a:buNone/>
            </a:pPr>
            <a:r>
              <a:rPr lang="en-US" sz="3800">
                <a:solidFill>
                  <a:schemeClr val="dk1"/>
                </a:solidFill>
              </a:rPr>
              <a:t>Urban crime poses significant challenges for public safety and resource allocation. In particular, identifying crime hotspots and predicting arrest outcomes are crucial for informed decision-making by law enforcement agencies. However, challenges such as spatial variability, class imbalance in arrest data, and complex temporal patterns make accurate prediction difficult. This project addresses these challenges by analyzing Los Angeles crime data from 2020. We extracted temporal features, addressed missing values, and applied DBSCAN clustering to detect high-density crime areas. To manage the class imbalance in arrest outcomes, we used SMOTE and applied PCA for visualization. Our modeling pipeline included a baseline Decision Tree, an enhanced Random Forest that incorporated hotspot features, and a Long Short-Term Memory (LSTM) model to capture spatio-temporal patterns. Results showed that the Random Forest model significantly outperformed the baseline, highlighting the value of spatial hotspot features. The LSTM model demonstrated the ability to learn deeper temporal trends for location-wise arrest prediction. The project concludes with visualizations of identified hotspots and model performance, offering practical insights for predictive policing and public safety strategies.</a:t>
            </a:r>
            <a:endParaRPr sz="3800">
              <a:solidFill>
                <a:schemeClr val="dk1"/>
              </a:solidFill>
            </a:endParaRPr>
          </a:p>
        </p:txBody>
      </p:sp>
      <p:pic>
        <p:nvPicPr>
          <p:cNvPr id="101" name="Google Shape;101;p1"/>
          <p:cNvPicPr preferRelativeResize="0"/>
          <p:nvPr/>
        </p:nvPicPr>
        <p:blipFill rotWithShape="1">
          <a:blip r:embed="rId3">
            <a:alphaModFix/>
          </a:blip>
          <a:srcRect/>
          <a:stretch/>
        </p:blipFill>
        <p:spPr>
          <a:xfrm>
            <a:off x="13126925" y="7356692"/>
            <a:ext cx="19760072" cy="14773686"/>
          </a:xfrm>
          <a:prstGeom prst="rect">
            <a:avLst/>
          </a:prstGeom>
          <a:noFill/>
          <a:ln>
            <a:noFill/>
          </a:ln>
        </p:spPr>
      </p:pic>
      <p:sp>
        <p:nvSpPr>
          <p:cNvPr id="102" name="Google Shape;102;p1"/>
          <p:cNvSpPr txBox="1"/>
          <p:nvPr/>
        </p:nvSpPr>
        <p:spPr>
          <a:xfrm>
            <a:off x="354073" y="5922100"/>
            <a:ext cx="12045600" cy="1472400"/>
          </a:xfrm>
          <a:prstGeom prst="rect">
            <a:avLst/>
          </a:prstGeom>
          <a:solidFill>
            <a:srgbClr val="004A99"/>
          </a:solidFill>
          <a:ln w="254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i="0" u="none" strike="noStrike" cap="none">
                <a:solidFill>
                  <a:schemeClr val="lt1"/>
                </a:solidFill>
              </a:rPr>
              <a:t>Abstract</a:t>
            </a:r>
            <a:endParaRPr sz="4800" b="1"/>
          </a:p>
        </p:txBody>
      </p:sp>
      <p:sp>
        <p:nvSpPr>
          <p:cNvPr id="103" name="Google Shape;103;p1"/>
          <p:cNvSpPr/>
          <p:nvPr/>
        </p:nvSpPr>
        <p:spPr>
          <a:xfrm>
            <a:off x="0" y="904789"/>
            <a:ext cx="43891200" cy="4659085"/>
          </a:xfrm>
          <a:prstGeom prst="rect">
            <a:avLst/>
          </a:prstGeom>
          <a:solidFill>
            <a:srgbClr val="004A99"/>
          </a:solidFill>
          <a:ln w="9525" cap="flat" cmpd="sng">
            <a:solidFill>
              <a:srgbClr val="D7D7D7"/>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3200" b="0" i="0" u="none" strike="noStrike" cap="none">
              <a:solidFill>
                <a:schemeClr val="lt1"/>
              </a:solidFill>
              <a:latin typeface="Helvetica Neue"/>
              <a:ea typeface="Helvetica Neue"/>
              <a:cs typeface="Helvetica Neue"/>
              <a:sym typeface="Helvetica Neue"/>
            </a:endParaRPr>
          </a:p>
        </p:txBody>
      </p:sp>
      <p:sp>
        <p:nvSpPr>
          <p:cNvPr id="104" name="Google Shape;104;p1"/>
          <p:cNvSpPr txBox="1"/>
          <p:nvPr/>
        </p:nvSpPr>
        <p:spPr>
          <a:xfrm>
            <a:off x="12718893" y="7432910"/>
            <a:ext cx="19982400" cy="14108400"/>
          </a:xfrm>
          <a:prstGeom prst="rect">
            <a:avLst/>
          </a:prstGeom>
          <a:no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just" rtl="0">
              <a:spcBef>
                <a:spcPts val="0"/>
              </a:spcBef>
              <a:spcAft>
                <a:spcPts val="0"/>
              </a:spcAft>
              <a:buNone/>
            </a:pPr>
            <a:endParaRPr sz="4000" b="1" i="0" u="none" strike="noStrike" cap="none">
              <a:solidFill>
                <a:srgbClr val="004A99"/>
              </a:solidFill>
              <a:latin typeface="Avenir"/>
              <a:ea typeface="Avenir"/>
              <a:cs typeface="Avenir"/>
              <a:sym typeface="Avenir"/>
            </a:endParaRPr>
          </a:p>
          <a:p>
            <a:pPr marL="0" marR="0" lvl="0" indent="0" algn="just" rtl="0">
              <a:spcBef>
                <a:spcPts val="0"/>
              </a:spcBef>
              <a:spcAft>
                <a:spcPts val="0"/>
              </a:spcAft>
              <a:buNone/>
            </a:pPr>
            <a:endParaRPr sz="4114" b="1" i="1" u="none" strike="noStrike" cap="none">
              <a:solidFill>
                <a:srgbClr val="000000"/>
              </a:solidFill>
              <a:latin typeface="Avenir"/>
              <a:ea typeface="Avenir"/>
              <a:cs typeface="Avenir"/>
              <a:sym typeface="Avenir"/>
            </a:endParaRPr>
          </a:p>
          <a:p>
            <a:pPr marL="0" marR="0" lvl="0" indent="0" algn="l" rtl="0">
              <a:spcBef>
                <a:spcPts val="1200"/>
              </a:spcBef>
              <a:spcAft>
                <a:spcPts val="0"/>
              </a:spcAft>
              <a:buNone/>
            </a:pPr>
            <a:endParaRPr sz="2400" b="0" i="1" u="none" strike="noStrike" cap="none">
              <a:solidFill>
                <a:schemeClr val="accent2"/>
              </a:solidFill>
              <a:latin typeface="Avenir"/>
              <a:ea typeface="Avenir"/>
              <a:cs typeface="Avenir"/>
              <a:sym typeface="Avenir"/>
            </a:endParaRPr>
          </a:p>
        </p:txBody>
      </p:sp>
      <p:sp>
        <p:nvSpPr>
          <p:cNvPr id="105" name="Google Shape;105;p1"/>
          <p:cNvSpPr txBox="1"/>
          <p:nvPr/>
        </p:nvSpPr>
        <p:spPr>
          <a:xfrm>
            <a:off x="354075" y="24662850"/>
            <a:ext cx="12045300" cy="79053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lvl="0" indent="-612775" algn="l" rtl="0">
              <a:spcBef>
                <a:spcPts val="0"/>
              </a:spcBef>
              <a:spcAft>
                <a:spcPts val="0"/>
              </a:spcAft>
              <a:buClr>
                <a:schemeClr val="dk1"/>
              </a:buClr>
              <a:buSzPts val="3800"/>
              <a:buChar char="•"/>
            </a:pPr>
            <a:r>
              <a:rPr lang="en-US" sz="3800">
                <a:solidFill>
                  <a:schemeClr val="dk1"/>
                </a:solidFill>
              </a:rPr>
              <a:t>Python 3.x with libraries like Pandas and NumPy for data handling, Scikit-learn for modeling (DBSCAN, PCA, Decision Trees, Random Forest), and SMOTE to handle class imbalance. </a:t>
            </a:r>
            <a:endParaRPr sz="3800">
              <a:solidFill>
                <a:schemeClr val="dk1"/>
              </a:solidFill>
            </a:endParaRPr>
          </a:p>
          <a:p>
            <a:pPr marL="0" lvl="0" indent="-612775" algn="l" rtl="0">
              <a:spcBef>
                <a:spcPts val="0"/>
              </a:spcBef>
              <a:spcAft>
                <a:spcPts val="0"/>
              </a:spcAft>
              <a:buClr>
                <a:schemeClr val="dk1"/>
              </a:buClr>
              <a:buSzPts val="3800"/>
              <a:buChar char="•"/>
            </a:pPr>
            <a:r>
              <a:rPr lang="en-US" sz="3800">
                <a:solidFill>
                  <a:schemeClr val="dk1"/>
                </a:solidFill>
              </a:rPr>
              <a:t>Data is split 80/20 using random_state=4.Visualizations are done with Matplotlib, Seaborn, and Folium (for heatmaps). An LSTM model is built using TensorFlow/Keras with a 7-day sequence, Adam optimizer, and Binary Crossentropy loss. All models use default settings unless specified, ensuring reproducibility. </a:t>
            </a:r>
            <a:endParaRPr sz="3800">
              <a:solidFill>
                <a:srgbClr val="004A99"/>
              </a:solidFill>
            </a:endParaRPr>
          </a:p>
        </p:txBody>
      </p:sp>
      <p:sp>
        <p:nvSpPr>
          <p:cNvPr id="106" name="Google Shape;106;p1"/>
          <p:cNvSpPr/>
          <p:nvPr/>
        </p:nvSpPr>
        <p:spPr>
          <a:xfrm>
            <a:off x="6411050" y="940100"/>
            <a:ext cx="31945500" cy="4623900"/>
          </a:xfrm>
          <a:prstGeom prst="rect">
            <a:avLst/>
          </a:prstGeom>
          <a:noFill/>
          <a:ln>
            <a:noFill/>
          </a:ln>
        </p:spPr>
        <p:txBody>
          <a:bodyPr spcFirstLastPara="1" wrap="square" lIns="91425" tIns="45700" rIns="91425" bIns="45700" anchor="ctr" anchorCtr="0">
            <a:spAutoFit/>
          </a:bodyPr>
          <a:lstStyle/>
          <a:p>
            <a:pPr marL="0" marR="0" lvl="0" indent="0" algn="ctr" rtl="0">
              <a:lnSpc>
                <a:spcPct val="150000"/>
              </a:lnSpc>
              <a:spcBef>
                <a:spcPts val="0"/>
              </a:spcBef>
              <a:spcAft>
                <a:spcPts val="0"/>
              </a:spcAft>
              <a:buNone/>
            </a:pPr>
            <a:r>
              <a:rPr lang="en-US" sz="8000" b="1" i="0" u="none" strike="noStrike" cap="none">
                <a:solidFill>
                  <a:schemeClr val="lt1"/>
                </a:solidFill>
              </a:rPr>
              <a:t>Mapping and Predicting Crime Hotspots Using Machine Learning</a:t>
            </a:r>
            <a:endParaRPr sz="8000" b="1" i="0" u="none" strike="noStrike" cap="none">
              <a:solidFill>
                <a:schemeClr val="lt1"/>
              </a:solidFill>
            </a:endParaRPr>
          </a:p>
          <a:p>
            <a:pPr marL="0" marR="0" lvl="0" indent="0" algn="ctr" rtl="0">
              <a:lnSpc>
                <a:spcPct val="150000"/>
              </a:lnSpc>
              <a:spcBef>
                <a:spcPts val="0"/>
              </a:spcBef>
              <a:spcAft>
                <a:spcPts val="0"/>
              </a:spcAft>
              <a:buNone/>
            </a:pPr>
            <a:r>
              <a:rPr lang="en-US" sz="7000" b="1" i="0" u="none" strike="noStrike" cap="none">
                <a:solidFill>
                  <a:srgbClr val="CFE2F3"/>
                </a:solidFill>
              </a:rPr>
              <a:t>Student : N. Jyotshna ,Instructor : Dr. Yong Zhuang</a:t>
            </a:r>
            <a:endParaRPr sz="9428" b="1" i="0" u="none" strike="noStrike" cap="none">
              <a:solidFill>
                <a:schemeClr val="lt1"/>
              </a:solidFill>
              <a:latin typeface="Avenir"/>
              <a:ea typeface="Avenir"/>
              <a:cs typeface="Avenir"/>
              <a:sym typeface="Avenir"/>
            </a:endParaRPr>
          </a:p>
        </p:txBody>
      </p:sp>
      <p:sp>
        <p:nvSpPr>
          <p:cNvPr id="107" name="Google Shape;107;p1"/>
          <p:cNvSpPr txBox="1"/>
          <p:nvPr/>
        </p:nvSpPr>
        <p:spPr>
          <a:xfrm>
            <a:off x="12709300" y="28446074"/>
            <a:ext cx="30900600" cy="40914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3800" i="0" u="none" strike="noStrike" cap="none">
                <a:solidFill>
                  <a:schemeClr val="dk1"/>
                </a:solidFill>
              </a:rPr>
              <a:t>Pedregosa, F. et al. (2011). Scikit-learn: Machine Learning in Python. </a:t>
            </a:r>
            <a:r>
              <a:rPr lang="en-US" sz="3800" i="1" u="none" strike="noStrike" cap="none">
                <a:solidFill>
                  <a:schemeClr val="dk1"/>
                </a:solidFill>
              </a:rPr>
              <a:t>Journal of Machine Learning Research</a:t>
            </a:r>
            <a:r>
              <a:rPr lang="en-US" sz="3800" i="0" u="none" strike="noStrike" cap="none">
                <a:solidFill>
                  <a:schemeClr val="dk1"/>
                </a:solidFill>
              </a:rPr>
              <a:t>, 12, 2825-2830.</a:t>
            </a:r>
            <a:endParaRPr sz="3800"/>
          </a:p>
          <a:p>
            <a:pPr marL="0" marR="0" lvl="0" indent="0" algn="l" rtl="0">
              <a:spcBef>
                <a:spcPts val="225"/>
              </a:spcBef>
              <a:spcAft>
                <a:spcPts val="0"/>
              </a:spcAft>
              <a:buNone/>
            </a:pPr>
            <a:r>
              <a:rPr lang="en-US" sz="3800" i="0" u="none" strike="noStrike" cap="none">
                <a:solidFill>
                  <a:schemeClr val="dk1"/>
                </a:solidFill>
              </a:rPr>
              <a:t>Lemaître, G., Nogueira, F., &amp; Aridas, C. K. (2017). Imbalanced-learn: A Python Toolbox to Tackle the Curse of Imbalanced Datasets in Machine Learning. </a:t>
            </a:r>
            <a:r>
              <a:rPr lang="en-US" sz="3800" i="1" u="none" strike="noStrike" cap="none">
                <a:solidFill>
                  <a:schemeClr val="dk1"/>
                </a:solidFill>
              </a:rPr>
              <a:t>Journal of Machine Learning Research</a:t>
            </a:r>
            <a:r>
              <a:rPr lang="en-US" sz="3800" i="0" u="none" strike="noStrike" cap="none">
                <a:solidFill>
                  <a:schemeClr val="dk1"/>
                </a:solidFill>
              </a:rPr>
              <a:t>, 18(17), 1-5.</a:t>
            </a:r>
            <a:endParaRPr sz="3800"/>
          </a:p>
          <a:p>
            <a:pPr marL="0" marR="0" lvl="0" indent="0" algn="l" rtl="0">
              <a:spcBef>
                <a:spcPts val="225"/>
              </a:spcBef>
              <a:spcAft>
                <a:spcPts val="0"/>
              </a:spcAft>
              <a:buNone/>
            </a:pPr>
            <a:r>
              <a:rPr lang="en-US" sz="3800" i="0" u="none" strike="noStrike" cap="none">
                <a:solidFill>
                  <a:schemeClr val="dk1"/>
                </a:solidFill>
              </a:rPr>
              <a:t>Harris, C. R. et al. (2020). Array programming with NumPy. </a:t>
            </a:r>
            <a:r>
              <a:rPr lang="en-US" sz="3800" i="1" u="none" strike="noStrike" cap="none">
                <a:solidFill>
                  <a:schemeClr val="dk1"/>
                </a:solidFill>
              </a:rPr>
              <a:t>Nature</a:t>
            </a:r>
            <a:r>
              <a:rPr lang="en-US" sz="3800" i="0" u="none" strike="noStrike" cap="none">
                <a:solidFill>
                  <a:schemeClr val="dk1"/>
                </a:solidFill>
              </a:rPr>
              <a:t>, 585(7825), 357-362.</a:t>
            </a:r>
            <a:endParaRPr sz="3800"/>
          </a:p>
          <a:p>
            <a:pPr marL="0" marR="0" lvl="0" indent="0" algn="l" rtl="0">
              <a:spcBef>
                <a:spcPts val="225"/>
              </a:spcBef>
              <a:spcAft>
                <a:spcPts val="0"/>
              </a:spcAft>
              <a:buNone/>
            </a:pPr>
            <a:r>
              <a:rPr lang="en-US" sz="3800" i="0" u="none" strike="noStrike" cap="none">
                <a:solidFill>
                  <a:schemeClr val="dk1"/>
                </a:solidFill>
              </a:rPr>
              <a:t>McKinney, W. (2010). Data Structures for Statistical Computing in Python. </a:t>
            </a:r>
            <a:r>
              <a:rPr lang="en-US" sz="3800" i="1" u="none" strike="noStrike" cap="none">
                <a:solidFill>
                  <a:schemeClr val="dk1"/>
                </a:solidFill>
              </a:rPr>
              <a:t>Proceedings of the 9th Python in Science Conference</a:t>
            </a:r>
            <a:r>
              <a:rPr lang="en-US" sz="3800" i="0" u="none" strike="noStrike" cap="none">
                <a:solidFill>
                  <a:schemeClr val="dk1"/>
                </a:solidFill>
              </a:rPr>
              <a:t>.</a:t>
            </a:r>
            <a:endParaRPr sz="3800" i="0" u="none" strike="noStrike" cap="none">
              <a:solidFill>
                <a:schemeClr val="dk1"/>
              </a:solidFill>
            </a:endParaRPr>
          </a:p>
          <a:p>
            <a:pPr marL="0" marR="0" lvl="0" indent="0" algn="l" rtl="0">
              <a:spcBef>
                <a:spcPts val="225"/>
              </a:spcBef>
              <a:spcAft>
                <a:spcPts val="0"/>
              </a:spcAft>
              <a:buNone/>
            </a:pPr>
            <a:r>
              <a:rPr lang="en-US" sz="3800" i="0" u="none" strike="noStrike" cap="none">
                <a:solidFill>
                  <a:schemeClr val="dk1"/>
                </a:solidFill>
              </a:rPr>
              <a:t>Hunter, J. D. (2007). Matplotlib: A 2D Graphics Environment. </a:t>
            </a:r>
            <a:r>
              <a:rPr lang="en-US" sz="3800" i="1" u="none" strike="noStrike" cap="none">
                <a:solidFill>
                  <a:schemeClr val="dk1"/>
                </a:solidFill>
              </a:rPr>
              <a:t>Computing in Science &amp; Engineering</a:t>
            </a:r>
            <a:r>
              <a:rPr lang="en-US" sz="3800" i="0" u="none" strike="noStrike" cap="none">
                <a:solidFill>
                  <a:schemeClr val="dk1"/>
                </a:solidFill>
              </a:rPr>
              <a:t>, 9(3), 90-95.</a:t>
            </a:r>
            <a:endParaRPr sz="3800"/>
          </a:p>
          <a:p>
            <a:pPr marL="0" marR="0" lvl="0" indent="0" algn="l" rtl="0">
              <a:spcBef>
                <a:spcPts val="225"/>
              </a:spcBef>
              <a:spcAft>
                <a:spcPts val="0"/>
              </a:spcAft>
              <a:buNone/>
            </a:pPr>
            <a:endParaRPr sz="3800" i="0" u="none" strike="noStrike" cap="none">
              <a:solidFill>
                <a:schemeClr val="dk1"/>
              </a:solidFill>
            </a:endParaRPr>
          </a:p>
        </p:txBody>
      </p:sp>
      <p:pic>
        <p:nvPicPr>
          <p:cNvPr id="108" name="Google Shape;108;p1"/>
          <p:cNvPicPr preferRelativeResize="0"/>
          <p:nvPr/>
        </p:nvPicPr>
        <p:blipFill rotWithShape="1">
          <a:blip r:embed="rId4">
            <a:alphaModFix/>
          </a:blip>
          <a:srcRect/>
          <a:stretch/>
        </p:blipFill>
        <p:spPr>
          <a:xfrm>
            <a:off x="956769" y="1423887"/>
            <a:ext cx="5043235" cy="3307578"/>
          </a:xfrm>
          <a:prstGeom prst="rect">
            <a:avLst/>
          </a:prstGeom>
          <a:noFill/>
          <a:ln>
            <a:noFill/>
          </a:ln>
        </p:spPr>
      </p:pic>
      <p:pic>
        <p:nvPicPr>
          <p:cNvPr id="109" name="Google Shape;109;p1"/>
          <p:cNvPicPr preferRelativeResize="0"/>
          <p:nvPr/>
        </p:nvPicPr>
        <p:blipFill rotWithShape="1">
          <a:blip r:embed="rId5">
            <a:alphaModFix/>
          </a:blip>
          <a:srcRect/>
          <a:stretch/>
        </p:blipFill>
        <p:spPr>
          <a:xfrm>
            <a:off x="33886612" y="7513350"/>
            <a:ext cx="8824787" cy="6587226"/>
          </a:xfrm>
          <a:prstGeom prst="rect">
            <a:avLst/>
          </a:prstGeom>
          <a:noFill/>
          <a:ln>
            <a:noFill/>
          </a:ln>
        </p:spPr>
      </p:pic>
      <p:sp>
        <p:nvSpPr>
          <p:cNvPr id="110" name="Google Shape;110;p1"/>
          <p:cNvSpPr txBox="1"/>
          <p:nvPr/>
        </p:nvSpPr>
        <p:spPr>
          <a:xfrm>
            <a:off x="12709300" y="5922100"/>
            <a:ext cx="19990500" cy="15117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i="0" u="none" strike="noStrike" cap="none">
                <a:solidFill>
                  <a:schemeClr val="lt1"/>
                </a:solidFill>
              </a:rPr>
              <a:t>Approach / Model Training</a:t>
            </a:r>
            <a:endParaRPr sz="4800"/>
          </a:p>
        </p:txBody>
      </p:sp>
      <p:sp>
        <p:nvSpPr>
          <p:cNvPr id="111" name="Google Shape;111;p1"/>
          <p:cNvSpPr txBox="1"/>
          <p:nvPr/>
        </p:nvSpPr>
        <p:spPr>
          <a:xfrm>
            <a:off x="12721125" y="21725450"/>
            <a:ext cx="19982400" cy="14556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i="0" u="none" strike="noStrike" cap="none">
                <a:solidFill>
                  <a:schemeClr val="lt1"/>
                </a:solidFill>
              </a:rPr>
              <a:t>Results</a:t>
            </a:r>
            <a:endParaRPr sz="4800"/>
          </a:p>
        </p:txBody>
      </p:sp>
      <p:sp>
        <p:nvSpPr>
          <p:cNvPr id="112" name="Google Shape;112;p1"/>
          <p:cNvSpPr txBox="1"/>
          <p:nvPr/>
        </p:nvSpPr>
        <p:spPr>
          <a:xfrm>
            <a:off x="33031701" y="5919800"/>
            <a:ext cx="10590600" cy="14724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i="0" u="none" strike="noStrike" cap="none">
                <a:solidFill>
                  <a:schemeClr val="lt1"/>
                </a:solidFill>
              </a:rPr>
              <a:t>Hotspot</a:t>
            </a:r>
            <a:endParaRPr sz="4800"/>
          </a:p>
        </p:txBody>
      </p:sp>
      <p:graphicFrame>
        <p:nvGraphicFramePr>
          <p:cNvPr id="113" name="Google Shape;113;p1"/>
          <p:cNvGraphicFramePr/>
          <p:nvPr/>
        </p:nvGraphicFramePr>
        <p:xfrm>
          <a:off x="12718889" y="23225337"/>
          <a:ext cx="13835050" cy="3460200"/>
        </p:xfrm>
        <a:graphic>
          <a:graphicData uri="http://schemas.openxmlformats.org/drawingml/2006/table">
            <a:tbl>
              <a:tblPr firstRow="1" bandRow="1">
                <a:noFill/>
                <a:tableStyleId>{BBE9DB71-7D53-4E5A-961A-B186C0A2BD86}</a:tableStyleId>
              </a:tblPr>
              <a:tblGrid>
                <a:gridCol w="1536100">
                  <a:extLst>
                    <a:ext uri="{9D8B030D-6E8A-4147-A177-3AD203B41FA5}">
                      <a16:colId xmlns:a16="http://schemas.microsoft.com/office/drawing/2014/main" val="20000"/>
                    </a:ext>
                  </a:extLst>
                </a:gridCol>
                <a:gridCol w="2294250">
                  <a:extLst>
                    <a:ext uri="{9D8B030D-6E8A-4147-A177-3AD203B41FA5}">
                      <a16:colId xmlns:a16="http://schemas.microsoft.com/office/drawing/2014/main" val="20001"/>
                    </a:ext>
                  </a:extLst>
                </a:gridCol>
                <a:gridCol w="2925825">
                  <a:extLst>
                    <a:ext uri="{9D8B030D-6E8A-4147-A177-3AD203B41FA5}">
                      <a16:colId xmlns:a16="http://schemas.microsoft.com/office/drawing/2014/main" val="20002"/>
                    </a:ext>
                  </a:extLst>
                </a:gridCol>
                <a:gridCol w="3564900">
                  <a:extLst>
                    <a:ext uri="{9D8B030D-6E8A-4147-A177-3AD203B41FA5}">
                      <a16:colId xmlns:a16="http://schemas.microsoft.com/office/drawing/2014/main" val="20003"/>
                    </a:ext>
                  </a:extLst>
                </a:gridCol>
                <a:gridCol w="3513975">
                  <a:extLst>
                    <a:ext uri="{9D8B030D-6E8A-4147-A177-3AD203B41FA5}">
                      <a16:colId xmlns:a16="http://schemas.microsoft.com/office/drawing/2014/main" val="20004"/>
                    </a:ext>
                  </a:extLst>
                </a:gridCol>
              </a:tblGrid>
              <a:tr h="865050">
                <a:tc gridSpan="2">
                  <a:txBody>
                    <a:bodyPr/>
                    <a:lstStyle/>
                    <a:p>
                      <a:pPr marL="0" marR="0" lvl="0" indent="0" algn="l" rtl="0">
                        <a:spcBef>
                          <a:spcPts val="0"/>
                        </a:spcBef>
                        <a:spcAft>
                          <a:spcPts val="0"/>
                        </a:spcAft>
                        <a:buNone/>
                      </a:pPr>
                      <a:r>
                        <a:rPr lang="en-US" sz="3800" i="0">
                          <a:solidFill>
                            <a:srgbClr val="000000"/>
                          </a:solidFill>
                          <a:latin typeface="Arial"/>
                          <a:ea typeface="Arial"/>
                          <a:cs typeface="Arial"/>
                          <a:sym typeface="Arial"/>
                        </a:rPr>
                        <a:t>Model</a:t>
                      </a:r>
                      <a:endParaRPr sz="3800">
                        <a:solidFill>
                          <a:srgbClr val="000000"/>
                        </a:solidFill>
                        <a:latin typeface="Arial"/>
                        <a:ea typeface="Arial"/>
                        <a:cs typeface="Arial"/>
                        <a:sym typeface="Arial"/>
                      </a:endParaRPr>
                    </a:p>
                  </a:txBody>
                  <a:tcPr marL="91450" marR="91450" marT="45725" marB="45725" anchor="ctr"/>
                </a:tc>
                <a:tc hMerge="1">
                  <a:txBody>
                    <a:bodyPr/>
                    <a:lstStyle/>
                    <a:p>
                      <a:endParaRPr lang="en-US"/>
                    </a:p>
                  </a:txBody>
                  <a:tcPr/>
                </a:tc>
                <a:tc>
                  <a:txBody>
                    <a:bodyPr/>
                    <a:lstStyle/>
                    <a:p>
                      <a:pPr marL="0" marR="0" lvl="0" indent="0" algn="l" rtl="0">
                        <a:lnSpc>
                          <a:spcPct val="100000"/>
                        </a:lnSpc>
                        <a:spcBef>
                          <a:spcPts val="0"/>
                        </a:spcBef>
                        <a:spcAft>
                          <a:spcPts val="0"/>
                        </a:spcAft>
                        <a:buClr>
                          <a:schemeClr val="dk1"/>
                        </a:buClr>
                        <a:buSzPts val="4000"/>
                        <a:buFont typeface="Avenir"/>
                        <a:buNone/>
                      </a:pPr>
                      <a:r>
                        <a:rPr lang="en-US" sz="3800">
                          <a:solidFill>
                            <a:srgbClr val="000000"/>
                          </a:solidFill>
                          <a:latin typeface="Arial"/>
                          <a:ea typeface="Arial"/>
                          <a:cs typeface="Arial"/>
                          <a:sym typeface="Arial"/>
                        </a:rPr>
                        <a:t>Precision</a:t>
                      </a:r>
                      <a:endParaRPr sz="3800">
                        <a:solidFill>
                          <a:srgbClr val="000000"/>
                        </a:solidFill>
                        <a:latin typeface="Arial"/>
                        <a:ea typeface="Arial"/>
                        <a:cs typeface="Arial"/>
                        <a:sym typeface="Arial"/>
                      </a:endParaRPr>
                    </a:p>
                  </a:txBody>
                  <a:tcPr marL="91450" marR="91450" marT="45725" marB="45725" anchor="ctr"/>
                </a:tc>
                <a:tc>
                  <a:txBody>
                    <a:bodyPr/>
                    <a:lstStyle/>
                    <a:p>
                      <a:pPr marL="0" marR="0" lvl="0" indent="0" algn="l" rtl="0">
                        <a:lnSpc>
                          <a:spcPct val="100000"/>
                        </a:lnSpc>
                        <a:spcBef>
                          <a:spcPts val="0"/>
                        </a:spcBef>
                        <a:spcAft>
                          <a:spcPts val="0"/>
                        </a:spcAft>
                        <a:buClr>
                          <a:schemeClr val="dk1"/>
                        </a:buClr>
                        <a:buSzPts val="4000"/>
                        <a:buFont typeface="Avenir"/>
                        <a:buNone/>
                      </a:pPr>
                      <a:r>
                        <a:rPr lang="en-US" sz="3800">
                          <a:solidFill>
                            <a:srgbClr val="000000"/>
                          </a:solidFill>
                          <a:latin typeface="Arial"/>
                          <a:ea typeface="Arial"/>
                          <a:cs typeface="Arial"/>
                          <a:sym typeface="Arial"/>
                        </a:rPr>
                        <a:t>Recall</a:t>
                      </a:r>
                      <a:endParaRPr sz="3800">
                        <a:solidFill>
                          <a:srgbClr val="000000"/>
                        </a:solidFill>
                        <a:latin typeface="Arial"/>
                        <a:ea typeface="Arial"/>
                        <a:cs typeface="Arial"/>
                        <a:sym typeface="Arial"/>
                      </a:endParaRPr>
                    </a:p>
                  </a:txBody>
                  <a:tcPr marL="91450" marR="91450" marT="45725" marB="45725" anchor="ctr"/>
                </a:tc>
                <a:tc>
                  <a:txBody>
                    <a:bodyPr/>
                    <a:lstStyle/>
                    <a:p>
                      <a:pPr marL="0" marR="0" lvl="0" indent="0" algn="l" rtl="0">
                        <a:spcBef>
                          <a:spcPts val="0"/>
                        </a:spcBef>
                        <a:spcAft>
                          <a:spcPts val="0"/>
                        </a:spcAft>
                        <a:buNone/>
                      </a:pPr>
                      <a:r>
                        <a:rPr lang="en-US" sz="3800">
                          <a:solidFill>
                            <a:srgbClr val="000000"/>
                          </a:solidFill>
                          <a:latin typeface="Arial"/>
                          <a:ea typeface="Arial"/>
                          <a:cs typeface="Arial"/>
                          <a:sym typeface="Arial"/>
                        </a:rPr>
                        <a:t> F1</a:t>
                      </a:r>
                      <a:endParaRPr sz="3800">
                        <a:solidFill>
                          <a:srgbClr val="000000"/>
                        </a:solidFill>
                        <a:latin typeface="Arial"/>
                        <a:ea typeface="Arial"/>
                        <a:cs typeface="Arial"/>
                        <a:sym typeface="Arial"/>
                      </a:endParaRPr>
                    </a:p>
                  </a:txBody>
                  <a:tcPr marL="91450" marR="91450" marT="45725" marB="45725" anchor="ctr"/>
                </a:tc>
                <a:extLst>
                  <a:ext uri="{0D108BD9-81ED-4DB2-BD59-A6C34878D82A}">
                    <a16:rowId xmlns:a16="http://schemas.microsoft.com/office/drawing/2014/main" val="10000"/>
                  </a:ext>
                </a:extLst>
              </a:tr>
              <a:tr h="865050">
                <a:tc gridSpan="2">
                  <a:txBody>
                    <a:bodyPr/>
                    <a:lstStyle/>
                    <a:p>
                      <a:pPr marL="0" marR="0" lvl="0" indent="0" algn="l" rtl="0">
                        <a:spcBef>
                          <a:spcPts val="0"/>
                        </a:spcBef>
                        <a:spcAft>
                          <a:spcPts val="0"/>
                        </a:spcAft>
                        <a:buNone/>
                      </a:pPr>
                      <a:r>
                        <a:rPr lang="en-US" sz="3800">
                          <a:solidFill>
                            <a:schemeClr val="dk1"/>
                          </a:solidFill>
                          <a:latin typeface="Arial"/>
                          <a:ea typeface="Arial"/>
                          <a:cs typeface="Arial"/>
                          <a:sym typeface="Arial"/>
                        </a:rPr>
                        <a:t>Decision Tree</a:t>
                      </a:r>
                      <a:endParaRPr sz="3800">
                        <a:solidFill>
                          <a:schemeClr val="dk1"/>
                        </a:solidFill>
                        <a:latin typeface="Arial"/>
                        <a:ea typeface="Arial"/>
                        <a:cs typeface="Arial"/>
                        <a:sym typeface="Arial"/>
                      </a:endParaRPr>
                    </a:p>
                  </a:txBody>
                  <a:tcPr marL="91450" marR="91450" marT="45725" marB="45725" anchor="ctr">
                    <a:lnB w="12700" cap="flat" cmpd="sng">
                      <a:solidFill>
                        <a:schemeClr val="lt1"/>
                      </a:solidFill>
                      <a:prstDash val="solid"/>
                      <a:round/>
                      <a:headEnd type="none" w="sm" len="sm"/>
                      <a:tailEnd type="none" w="sm" len="sm"/>
                    </a:lnB>
                  </a:tcPr>
                </a:tc>
                <a:tc hMerge="1">
                  <a:txBody>
                    <a:bodyPr/>
                    <a:lstStyle/>
                    <a:p>
                      <a:endParaRPr lang="en-US"/>
                    </a:p>
                  </a:txBody>
                  <a:tcPr/>
                </a:tc>
                <a:tc>
                  <a:txBody>
                    <a:bodyPr/>
                    <a:lstStyle/>
                    <a:p>
                      <a:pPr marL="0" marR="0" lvl="0" indent="0" algn="l" rtl="0">
                        <a:spcBef>
                          <a:spcPts val="0"/>
                        </a:spcBef>
                        <a:spcAft>
                          <a:spcPts val="0"/>
                        </a:spcAft>
                        <a:buNone/>
                      </a:pPr>
                      <a:r>
                        <a:rPr lang="en-US" sz="3800">
                          <a:latin typeface="Arial"/>
                          <a:ea typeface="Arial"/>
                          <a:cs typeface="Arial"/>
                          <a:sym typeface="Arial"/>
                        </a:rPr>
                        <a:t>0.65       </a:t>
                      </a:r>
                      <a:endParaRPr sz="3800">
                        <a:latin typeface="Arial"/>
                        <a:ea typeface="Arial"/>
                        <a:cs typeface="Arial"/>
                        <a:sym typeface="Arial"/>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3800">
                          <a:latin typeface="Arial"/>
                          <a:ea typeface="Arial"/>
                          <a:cs typeface="Arial"/>
                          <a:sym typeface="Arial"/>
                        </a:rPr>
                        <a:t>0.69</a:t>
                      </a:r>
                      <a:endParaRPr sz="3800">
                        <a:latin typeface="Arial"/>
                        <a:ea typeface="Arial"/>
                        <a:cs typeface="Arial"/>
                        <a:sym typeface="Arial"/>
                      </a:endParaRPr>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3800">
                          <a:latin typeface="Arial"/>
                          <a:ea typeface="Arial"/>
                          <a:cs typeface="Arial"/>
                          <a:sym typeface="Arial"/>
                        </a:rPr>
                        <a:t>0.67 </a:t>
                      </a:r>
                      <a:endParaRPr sz="3800">
                        <a:latin typeface="Arial"/>
                        <a:ea typeface="Arial"/>
                        <a:cs typeface="Arial"/>
                        <a:sym typeface="Arial"/>
                      </a:endParaRPr>
                    </a:p>
                  </a:txBody>
                  <a:tcPr marL="91450" marR="91450" marT="45725" marB="45725" anchor="ctr">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865050">
                <a:tc>
                  <a:txBody>
                    <a:bodyPr/>
                    <a:lstStyle/>
                    <a:p>
                      <a:pPr marL="0" marR="0" lvl="0" indent="0" algn="l" rtl="0">
                        <a:spcBef>
                          <a:spcPts val="0"/>
                        </a:spcBef>
                        <a:spcAft>
                          <a:spcPts val="0"/>
                        </a:spcAft>
                        <a:buNone/>
                      </a:pPr>
                      <a:r>
                        <a:rPr lang="en-US" sz="3800">
                          <a:latin typeface="Arial"/>
                          <a:ea typeface="Arial"/>
                          <a:cs typeface="Arial"/>
                          <a:sym typeface="Arial"/>
                        </a:rPr>
                        <a:t>LSTM</a:t>
                      </a: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3800" i="0">
                          <a:latin typeface="Arial"/>
                          <a:ea typeface="Arial"/>
                          <a:cs typeface="Arial"/>
                          <a:sym typeface="Arial"/>
                        </a:rPr>
                        <a:t>0.71</a:t>
                      </a: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3800" i="0">
                          <a:latin typeface="Arial"/>
                          <a:ea typeface="Arial"/>
                          <a:cs typeface="Arial"/>
                          <a:sym typeface="Arial"/>
                        </a:rPr>
                        <a:t>0.73</a:t>
                      </a: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l" rtl="0">
                        <a:spcBef>
                          <a:spcPts val="0"/>
                        </a:spcBef>
                        <a:spcAft>
                          <a:spcPts val="0"/>
                        </a:spcAft>
                        <a:buNone/>
                      </a:pPr>
                      <a:r>
                        <a:rPr lang="en-US" sz="3800" i="0">
                          <a:latin typeface="Arial"/>
                          <a:ea typeface="Arial"/>
                          <a:cs typeface="Arial"/>
                          <a:sym typeface="Arial"/>
                        </a:rPr>
                        <a:t>0.72</a:t>
                      </a: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865050">
                <a:tc gridSpan="2">
                  <a:txBody>
                    <a:bodyPr/>
                    <a:lstStyle/>
                    <a:p>
                      <a:pPr marL="0" marR="0" lvl="0" indent="0" algn="l" rtl="0">
                        <a:spcBef>
                          <a:spcPts val="0"/>
                        </a:spcBef>
                        <a:spcAft>
                          <a:spcPts val="0"/>
                        </a:spcAft>
                        <a:buNone/>
                      </a:pPr>
                      <a:r>
                        <a:rPr lang="en-US" sz="3800">
                          <a:latin typeface="Arial"/>
                          <a:ea typeface="Arial"/>
                          <a:cs typeface="Arial"/>
                          <a:sym typeface="Arial"/>
                        </a:rPr>
                        <a:t>RandomForest</a:t>
                      </a:r>
                      <a:endParaRPr sz="380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tcPr>
                </a:tc>
                <a:tc hMerge="1">
                  <a:txBody>
                    <a:bodyPr/>
                    <a:lstStyle/>
                    <a:p>
                      <a:endParaRPr lang="en-US"/>
                    </a:p>
                  </a:txBody>
                  <a:tcPr/>
                </a:tc>
                <a:tc>
                  <a:txBody>
                    <a:bodyPr/>
                    <a:lstStyle/>
                    <a:p>
                      <a:pPr marL="0" marR="0" lvl="0" indent="0" algn="l" rtl="0">
                        <a:spcBef>
                          <a:spcPts val="0"/>
                        </a:spcBef>
                        <a:spcAft>
                          <a:spcPts val="0"/>
                        </a:spcAft>
                        <a:buNone/>
                      </a:pPr>
                      <a:r>
                        <a:rPr lang="en-US" sz="3800" b="1">
                          <a:latin typeface="Arial"/>
                          <a:ea typeface="Arial"/>
                          <a:cs typeface="Arial"/>
                          <a:sym typeface="Arial"/>
                        </a:rPr>
                        <a:t>0.91</a:t>
                      </a:r>
                      <a:endParaRPr sz="3800" b="1" i="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US" sz="3800" b="1">
                          <a:latin typeface="Arial"/>
                          <a:ea typeface="Arial"/>
                          <a:cs typeface="Arial"/>
                          <a:sym typeface="Arial"/>
                        </a:rPr>
                        <a:t>0.94</a:t>
                      </a:r>
                      <a:endParaRPr sz="3800" b="1" i="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tcPr>
                </a:tc>
                <a:tc>
                  <a:txBody>
                    <a:bodyPr/>
                    <a:lstStyle/>
                    <a:p>
                      <a:pPr marL="0" marR="0" lvl="0" indent="0" algn="l" rtl="0">
                        <a:spcBef>
                          <a:spcPts val="0"/>
                        </a:spcBef>
                        <a:spcAft>
                          <a:spcPts val="0"/>
                        </a:spcAft>
                        <a:buNone/>
                      </a:pPr>
                      <a:r>
                        <a:rPr lang="en-US" sz="3800" b="1">
                          <a:latin typeface="Arial"/>
                          <a:ea typeface="Arial"/>
                          <a:cs typeface="Arial"/>
                          <a:sym typeface="Arial"/>
                        </a:rPr>
                        <a:t>0.93</a:t>
                      </a:r>
                      <a:endParaRPr sz="3800" b="1" i="0">
                        <a:latin typeface="Arial"/>
                        <a:ea typeface="Arial"/>
                        <a:cs typeface="Arial"/>
                        <a:sym typeface="Arial"/>
                      </a:endParaRPr>
                    </a:p>
                  </a:txBody>
                  <a:tcPr marL="91450" marR="91450" marT="45725" marB="45725" anchor="ctr">
                    <a:lnT w="12700" cap="flat" cmpd="sng">
                      <a:solidFill>
                        <a:schemeClr val="lt1"/>
                      </a:solidFill>
                      <a:prstDash val="solid"/>
                      <a:round/>
                      <a:headEnd type="none" w="sm" len="sm"/>
                      <a:tailEnd type="none" w="sm" len="sm"/>
                    </a:lnT>
                  </a:tcPr>
                </a:tc>
                <a:extLst>
                  <a:ext uri="{0D108BD9-81ED-4DB2-BD59-A6C34878D82A}">
                    <a16:rowId xmlns:a16="http://schemas.microsoft.com/office/drawing/2014/main" val="10003"/>
                  </a:ext>
                </a:extLst>
              </a:tr>
            </a:tbl>
          </a:graphicData>
        </a:graphic>
      </p:graphicFrame>
      <p:sp>
        <p:nvSpPr>
          <p:cNvPr id="114" name="Google Shape;114;p1"/>
          <p:cNvSpPr txBox="1"/>
          <p:nvPr/>
        </p:nvSpPr>
        <p:spPr>
          <a:xfrm>
            <a:off x="365238" y="23225325"/>
            <a:ext cx="12034500" cy="14724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i="0" u="none" strike="noStrike" cap="none">
                <a:solidFill>
                  <a:schemeClr val="lt1"/>
                </a:solidFill>
              </a:rPr>
              <a:t>Technical Details </a:t>
            </a:r>
            <a:endParaRPr sz="4800"/>
          </a:p>
        </p:txBody>
      </p:sp>
      <p:sp>
        <p:nvSpPr>
          <p:cNvPr id="115" name="Google Shape;115;p1"/>
          <p:cNvSpPr txBox="1"/>
          <p:nvPr/>
        </p:nvSpPr>
        <p:spPr>
          <a:xfrm>
            <a:off x="33005850" y="14241731"/>
            <a:ext cx="10590600" cy="14724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u="none">
                <a:solidFill>
                  <a:schemeClr val="lt1"/>
                </a:solidFill>
              </a:rPr>
              <a:t>Future Work </a:t>
            </a:r>
            <a:endParaRPr sz="4800"/>
          </a:p>
        </p:txBody>
      </p:sp>
      <p:sp>
        <p:nvSpPr>
          <p:cNvPr id="116" name="Google Shape;116;p1"/>
          <p:cNvSpPr txBox="1"/>
          <p:nvPr/>
        </p:nvSpPr>
        <p:spPr>
          <a:xfrm>
            <a:off x="12709300" y="26963200"/>
            <a:ext cx="30912900" cy="1455600"/>
          </a:xfrm>
          <a:prstGeom prst="rect">
            <a:avLst/>
          </a:prstGeom>
          <a:solidFill>
            <a:srgbClr val="004A99"/>
          </a:solidFill>
          <a:ln w="38100" cap="flat" cmpd="sng">
            <a:solidFill>
              <a:srgbClr val="000000"/>
            </a:solidFill>
            <a:prstDash val="solid"/>
            <a:round/>
            <a:headEnd type="none" w="sm" len="sm"/>
            <a:tailEnd type="none" w="sm" len="sm"/>
          </a:ln>
        </p:spPr>
        <p:txBody>
          <a:bodyPr spcFirstLastPara="1" wrap="square" lIns="783750" tIns="391875" rIns="783750" bIns="783750" anchor="t" anchorCtr="0">
            <a:noAutofit/>
          </a:bodyPr>
          <a:lstStyle/>
          <a:p>
            <a:pPr marL="0" marR="0" lvl="0" indent="0" algn="l" rtl="0">
              <a:spcBef>
                <a:spcPts val="0"/>
              </a:spcBef>
              <a:spcAft>
                <a:spcPts val="0"/>
              </a:spcAft>
              <a:buNone/>
            </a:pPr>
            <a:r>
              <a:rPr lang="en-US" sz="4800" b="1" u="none">
                <a:solidFill>
                  <a:schemeClr val="lt1"/>
                </a:solidFill>
              </a:rPr>
              <a:t>Bibilography</a:t>
            </a:r>
            <a:endParaRPr sz="4800" b="1" u="none">
              <a:solidFill>
                <a:schemeClr val="lt1"/>
              </a:solidFill>
            </a:endParaRPr>
          </a:p>
        </p:txBody>
      </p:sp>
      <p:sp>
        <p:nvSpPr>
          <p:cNvPr id="117" name="Google Shape;117;p1"/>
          <p:cNvSpPr txBox="1"/>
          <p:nvPr/>
        </p:nvSpPr>
        <p:spPr>
          <a:xfrm>
            <a:off x="342900" y="13830300"/>
            <a:ext cx="18473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200">
              <a:solidFill>
                <a:schemeClr val="dk1"/>
              </a:solidFill>
              <a:latin typeface="Helvetica Neue"/>
              <a:ea typeface="Helvetica Neue"/>
              <a:cs typeface="Helvetica Neue"/>
              <a:sym typeface="Helvetica Neue"/>
            </a:endParaRPr>
          </a:p>
        </p:txBody>
      </p:sp>
      <p:sp>
        <p:nvSpPr>
          <p:cNvPr id="118" name="Google Shape;118;p1"/>
          <p:cNvSpPr txBox="1"/>
          <p:nvPr/>
        </p:nvSpPr>
        <p:spPr>
          <a:xfrm>
            <a:off x="27097900" y="23312925"/>
            <a:ext cx="16219800" cy="346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3800">
                <a:solidFill>
                  <a:schemeClr val="dk1"/>
                </a:solidFill>
              </a:rPr>
              <a:t>The Random Forest model achieved the highest performance with an F1-score of 0.93, significantly outperforming the baseline Decision Tree (0.30) and LSTM (0.58). Adding hotspot features and using SMOTE improved model accuracy. These results highlight the value of spatial clustering and temporal modeling in predicting arrest outcomes.</a:t>
            </a:r>
            <a:endParaRPr sz="3800">
              <a:solidFill>
                <a:schemeClr val="dk1"/>
              </a:solidFill>
            </a:endParaRPr>
          </a:p>
        </p:txBody>
      </p:sp>
      <p:sp>
        <p:nvSpPr>
          <p:cNvPr id="119" name="Google Shape;119;p1"/>
          <p:cNvSpPr/>
          <p:nvPr/>
        </p:nvSpPr>
        <p:spPr>
          <a:xfrm>
            <a:off x="26047200" y="24698775"/>
            <a:ext cx="842700" cy="7467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614</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Calibri</vt:lpstr>
      <vt:lpstr>Helvetica Neue</vt:lpstr>
      <vt:lpstr>Avenir</vt:lpstr>
      <vt:lpstr>Arial</vt:lpstr>
      <vt:lpstr>Times New Roman</vt:lpstr>
      <vt:lpstr>Default Design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Colin Purrington</dc:creator>
  <cp:lastModifiedBy>sandeep reddy</cp:lastModifiedBy>
  <cp:revision>1</cp:revision>
  <dcterms:created xsi:type="dcterms:W3CDTF">2012-06-12T14:08:55Z</dcterms:created>
  <dcterms:modified xsi:type="dcterms:W3CDTF">2025-04-19T01:55:11Z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