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8"/>
  </p:notesMasterIdLst>
  <p:sldIdLst>
    <p:sldId id="309" r:id="rId5"/>
    <p:sldId id="310" r:id="rId6"/>
    <p:sldId id="31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, Mingsong [COMP]" userId="5d5ceb49-d733-4a5d-9ffa-07273d49f3d4" providerId="ADAL" clId="{A4EE2936-B249-48AF-93CF-9282E20D0476}"/>
  </pc:docChgLst>
  <pc:docChgLst>
    <pc:chgData name="LYU, Mingsong [COMP]" userId="5d5ceb49-d733-4a5d-9ffa-07273d49f3d4" providerId="ADAL" clId="{BA84FCB1-C7F5-48C7-9F35-4BBAD938077D}"/>
  </pc:docChgLst>
  <pc:docChgLst>
    <pc:chgData name="LYU, Mingsong [COMP]" userId="5d5ceb49-d733-4a5d-9ffa-07273d49f3d4" providerId="ADAL" clId="{EA123CF1-7007-4A75-81E6-2AEBC5C16C86}"/>
    <pc:docChg chg="custSel modSld">
      <pc:chgData name="LYU, Mingsong [COMP]" userId="5d5ceb49-d733-4a5d-9ffa-07273d49f3d4" providerId="ADAL" clId="{EA123CF1-7007-4A75-81E6-2AEBC5C16C86}" dt="2023-02-02T06:59:10.814" v="268" actId="20577"/>
      <pc:docMkLst>
        <pc:docMk/>
      </pc:docMkLst>
      <pc:sldChg chg="addSp modSp">
        <pc:chgData name="LYU, Mingsong [COMP]" userId="5d5ceb49-d733-4a5d-9ffa-07273d49f3d4" providerId="ADAL" clId="{EA123CF1-7007-4A75-81E6-2AEBC5C16C86}" dt="2023-02-02T06:59:10.814" v="268" actId="20577"/>
        <pc:sldMkLst>
          <pc:docMk/>
          <pc:sldMk cId="2508666983" sldId="310"/>
        </pc:sldMkLst>
        <pc:spChg chg="add mod">
          <ac:chgData name="LYU, Mingsong [COMP]" userId="5d5ceb49-d733-4a5d-9ffa-07273d49f3d4" providerId="ADAL" clId="{EA123CF1-7007-4A75-81E6-2AEBC5C16C86}" dt="2023-02-02T06:59:10.814" v="268" actId="20577"/>
          <ac:spMkLst>
            <pc:docMk/>
            <pc:sldMk cId="2508666983" sldId="310"/>
            <ac:spMk id="3" creationId="{C03C4B9F-EA71-4E94-89BE-F47CFDCCC820}"/>
          </ac:spMkLst>
        </pc:spChg>
      </pc:sldChg>
    </pc:docChg>
  </pc:docChgLst>
  <pc:docChgLst>
    <pc:chgData name="LYU, Mingsong [COMP]" userId="5d5ceb49-d733-4a5d-9ffa-07273d49f3d4" providerId="ADAL" clId="{B2406613-897A-4211-9431-79DCACDBACB6}"/>
  </pc:docChgLst>
  <pc:docChgLst>
    <pc:chgData name="LYU, Mingsong [COMP]" userId="5d5ceb49-d733-4a5d-9ffa-07273d49f3d4" providerId="ADAL" clId="{EF9728E4-3680-4DEF-AC42-699D021B9E41}"/>
  </pc:docChgLst>
  <pc:docChgLst>
    <pc:chgData name="LYU, Mingsong [COMP]" userId="5d5ceb49-d733-4a5d-9ffa-07273d49f3d4" providerId="ADAL" clId="{E3E64638-6D3E-4AD9-87CE-6E9A0B382BC7}"/>
  </pc:docChgLst>
  <pc:docChgLst>
    <pc:chgData name="LYU, Mingsong [COMP]" userId="5d5ceb49-d733-4a5d-9ffa-07273d49f3d4" providerId="ADAL" clId="{F53A2CE1-19C3-435D-9482-663078034E1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EB16-E073-4E06-8E3C-66B0A610781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429C-1B22-44B4-BA5E-B47D3BE78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D8188E1-6CAF-487D-981F-950B789BBEE3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BB80745-5C45-4701-8E22-7DCDCF75400A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3E1CFE-DA8A-4640-9578-3D3D19960DA0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4C91E6B-F729-479A-9094-EE140DFA9507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6F5EB9F-EB8F-4412-A34A-A49CF811188F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775B346-62A1-4E12-B0EE-2A0CA02CAA9D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4F7157-4BF1-45BA-9A1A-523ED07ECA4C}" type="datetime1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56F8EA1-C195-4C40-AD76-2BBC1F1FB141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26E1C50-342D-49D2-8A83-065B48B83340}" type="datetime1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C2AB1CE-C76A-488D-97A1-592ABA60C648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BCA9A2D-B678-4DFD-B9BB-8119AA410201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671" y="1153116"/>
            <a:ext cx="8498660" cy="532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8431" y="6578827"/>
            <a:ext cx="465292" cy="27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5436-34E7-4826-9735-26CCEB52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shift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E0E9-66B5-41CB-B69D-D2E52F9B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Shift: 	</a:t>
            </a:r>
            <a:r>
              <a:rPr lang="en-US" b="1" dirty="0">
                <a:ea typeface="Monaco" charset="0"/>
                <a:cs typeface="Courier New"/>
                <a:sym typeface="Monaco" charset="0"/>
              </a:rPr>
              <a:t>x &lt;&lt; y</a:t>
            </a:r>
            <a:endParaRPr lang="en-US" b="1" dirty="0">
              <a:cs typeface="Courier New"/>
            </a:endParaRPr>
          </a:p>
          <a:p>
            <a:pPr marL="552450" lvl="1"/>
            <a:r>
              <a:rPr lang="en-US" dirty="0"/>
              <a:t>Shift bit-vector </a:t>
            </a:r>
            <a:r>
              <a:rPr lang="en-US" b="1" dirty="0"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/>
            <a:r>
              <a:rPr lang="en-US" dirty="0"/>
              <a:t>Throw away extra bits on the left</a:t>
            </a:r>
          </a:p>
          <a:p>
            <a:pPr marL="838200" lvl="2"/>
            <a:r>
              <a:rPr lang="en-US" dirty="0"/>
              <a:t>Fill with </a:t>
            </a:r>
            <a:r>
              <a:rPr lang="en-US" dirty="0"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r>
              <a:rPr lang="en-US" dirty="0"/>
              <a:t>Right Shift: 	</a:t>
            </a:r>
            <a:r>
              <a:rPr lang="en-US" b="1" dirty="0">
                <a:ea typeface="Monaco" charset="0"/>
                <a:cs typeface="Courier New"/>
                <a:sym typeface="Monaco" charset="0"/>
              </a:rPr>
              <a:t>x &gt;&gt; y</a:t>
            </a:r>
            <a:endParaRPr lang="en-US" b="1" dirty="0">
              <a:cs typeface="Courier New"/>
            </a:endParaRPr>
          </a:p>
          <a:p>
            <a:pPr marL="552450" lvl="1"/>
            <a:r>
              <a:rPr lang="en-US" dirty="0"/>
              <a:t>Shift bit-vector </a:t>
            </a:r>
            <a:r>
              <a:rPr lang="en-US" b="1" dirty="0"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/>
            <a:r>
              <a:rPr lang="en-US" dirty="0"/>
              <a:t>Throw away extra bits on the right</a:t>
            </a:r>
          </a:p>
          <a:p>
            <a:pPr marL="552450" lvl="1"/>
            <a:r>
              <a:rPr lang="en-US" dirty="0"/>
              <a:t>Logical shift</a:t>
            </a:r>
          </a:p>
          <a:p>
            <a:pPr marL="838200" lvl="2"/>
            <a:r>
              <a:rPr lang="en-US" dirty="0"/>
              <a:t>Fill with </a:t>
            </a:r>
            <a:r>
              <a:rPr lang="en-US" dirty="0"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/>
            <a:r>
              <a:rPr lang="en-US" dirty="0">
                <a:solidFill>
                  <a:srgbClr val="FF0000"/>
                </a:solidFill>
              </a:rPr>
              <a:t>Arithmetic shift</a:t>
            </a:r>
          </a:p>
          <a:p>
            <a:pPr marL="838200" lvl="2"/>
            <a:r>
              <a:rPr lang="en-US" dirty="0"/>
              <a:t>Replicate most significant bit on left</a:t>
            </a:r>
          </a:p>
          <a:p>
            <a:r>
              <a:rPr lang="en-US" b="1" dirty="0">
                <a:solidFill>
                  <a:srgbClr val="FF0000"/>
                </a:solidFill>
              </a:rPr>
              <a:t>Undefined Behavior</a:t>
            </a:r>
          </a:p>
          <a:p>
            <a:pPr marL="552450" lvl="1"/>
            <a:r>
              <a:rPr lang="en-US" dirty="0"/>
              <a:t>Shift amount &lt; 0 or ≥ word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08442-C127-466C-BE28-6AB6C000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047B7-FC76-4A49-BD81-4EE96B4922B1}"/>
              </a:ext>
            </a:extLst>
          </p:cNvPr>
          <p:cNvGrpSpPr/>
          <p:nvPr/>
        </p:nvGrpSpPr>
        <p:grpSpPr>
          <a:xfrm>
            <a:off x="5591302" y="1350021"/>
            <a:ext cx="2776537" cy="1371600"/>
            <a:chOff x="5376863" y="1524000"/>
            <a:chExt cx="2776537" cy="13716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65794B-CBB4-4F70-BABE-E8150584E2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1524000"/>
              <a:ext cx="1371600" cy="457200"/>
              <a:chOff x="0" y="0"/>
              <a:chExt cx="864" cy="288"/>
            </a:xfrm>
          </p:grpSpPr>
          <p:sp>
            <p:nvSpPr>
              <p:cNvPr id="34" name="Rectangle 6">
                <a:extLst>
                  <a:ext uri="{FF2B5EF4-FFF2-40B4-BE49-F238E27FC236}">
                    <a16:creationId xmlns:a16="http://schemas.microsoft.com/office/drawing/2014/main" id="{AFFF07D7-592E-435A-9192-754352C174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5" name="Rectangle 7">
                <a:extLst>
                  <a:ext uri="{FF2B5EF4-FFF2-40B4-BE49-F238E27FC236}">
                    <a16:creationId xmlns:a16="http://schemas.microsoft.com/office/drawing/2014/main" id="{D425D960-1235-4E03-A8CD-8B47AC693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01100010</a:t>
                </a:r>
              </a:p>
            </p:txBody>
          </p:sp>
        </p:grpSp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152D74F6-0099-48E0-9429-0BF488518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6863" y="1524000"/>
              <a:ext cx="1436687" cy="457200"/>
              <a:chOff x="0" y="0"/>
              <a:chExt cx="904" cy="288"/>
            </a:xfrm>
          </p:grpSpPr>
          <p:sp>
            <p:nvSpPr>
              <p:cNvPr id="32" name="Rectangle 9">
                <a:extLst>
                  <a:ext uri="{FF2B5EF4-FFF2-40B4-BE49-F238E27FC236}">
                    <a16:creationId xmlns:a16="http://schemas.microsoft.com/office/drawing/2014/main" id="{3E572938-BD12-4F1A-8D97-4226FA7AB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B668D4B7-D64C-474C-9DC4-45A9DBF34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6"/>
                <a:ext cx="904" cy="25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Argument </a:t>
                </a: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x</a:t>
                </a:r>
              </a:p>
            </p:txBody>
          </p:sp>
        </p:grpSp>
        <p:grpSp>
          <p:nvGrpSpPr>
            <p:cNvPr id="8" name="Group 11">
              <a:extLst>
                <a:ext uri="{FF2B5EF4-FFF2-40B4-BE49-F238E27FC236}">
                  <a16:creationId xmlns:a16="http://schemas.microsoft.com/office/drawing/2014/main" id="{71E98000-3037-4C02-B23F-5AE19241E0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1981200"/>
              <a:ext cx="1371600" cy="457200"/>
              <a:chOff x="0" y="0"/>
              <a:chExt cx="864" cy="288"/>
            </a:xfrm>
          </p:grpSpPr>
          <p:sp>
            <p:nvSpPr>
              <p:cNvPr id="30" name="Rectangle 12">
                <a:extLst>
                  <a:ext uri="{FF2B5EF4-FFF2-40B4-BE49-F238E27FC236}">
                    <a16:creationId xmlns:a16="http://schemas.microsoft.com/office/drawing/2014/main" id="{F430A184-CDDB-4E0F-BDFF-495DFF4FB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1" name="Rectangle 13">
                <a:extLst>
                  <a:ext uri="{FF2B5EF4-FFF2-40B4-BE49-F238E27FC236}">
                    <a16:creationId xmlns:a16="http://schemas.microsoft.com/office/drawing/2014/main" id="{A6928DC9-4CF3-4387-AD20-83B3744DA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00010</a:t>
                </a:r>
                <a:r>
                  <a:rPr lang="en-US" sz="1800" b="0">
                    <a:solidFill>
                      <a:srgbClr val="FFFFFF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000</a:t>
                </a:r>
              </a:p>
            </p:txBody>
          </p:sp>
        </p:grpSp>
        <p:grpSp>
          <p:nvGrpSpPr>
            <p:cNvPr id="9" name="Group 14">
              <a:extLst>
                <a:ext uri="{FF2B5EF4-FFF2-40B4-BE49-F238E27FC236}">
                  <a16:creationId xmlns:a16="http://schemas.microsoft.com/office/drawing/2014/main" id="{C04652DC-BAC7-43C3-B571-2F25B95AC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0200" y="1981200"/>
              <a:ext cx="1371600" cy="457200"/>
              <a:chOff x="0" y="0"/>
              <a:chExt cx="864" cy="288"/>
            </a:xfrm>
          </p:grpSpPr>
          <p:sp>
            <p:nvSpPr>
              <p:cNvPr id="28" name="Rectangle 15">
                <a:extLst>
                  <a:ext uri="{FF2B5EF4-FFF2-40B4-BE49-F238E27FC236}">
                    <a16:creationId xmlns:a16="http://schemas.microsoft.com/office/drawing/2014/main" id="{87ACE850-FDBA-4930-801A-C20EA2E13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9" name="Rectangle 16">
                <a:extLst>
                  <a:ext uri="{FF2B5EF4-FFF2-40B4-BE49-F238E27FC236}">
                    <a16:creationId xmlns:a16="http://schemas.microsoft.com/office/drawing/2014/main" id="{111E505C-43F2-4107-AA77-F4A6F7804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" y="32"/>
                <a:ext cx="443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&lt;&lt; 3</a:t>
                </a:r>
              </a:p>
            </p:txBody>
          </p:sp>
        </p:grpSp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879E1D2B-E80A-48CA-AF3B-32D09801B0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438400"/>
              <a:ext cx="1371600" cy="457200"/>
              <a:chOff x="0" y="0"/>
              <a:chExt cx="864" cy="288"/>
            </a:xfrm>
          </p:grpSpPr>
          <p:sp>
            <p:nvSpPr>
              <p:cNvPr id="26" name="Rectangle 18">
                <a:extLst>
                  <a:ext uri="{FF2B5EF4-FFF2-40B4-BE49-F238E27FC236}">
                    <a16:creationId xmlns:a16="http://schemas.microsoft.com/office/drawing/2014/main" id="{0285D61A-35E2-43CB-8F4D-388667F4C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7" name="Rectangle 19">
                <a:extLst>
                  <a:ext uri="{FF2B5EF4-FFF2-40B4-BE49-F238E27FC236}">
                    <a16:creationId xmlns:a16="http://schemas.microsoft.com/office/drawing/2014/main" id="{9F8C94C6-46E2-4298-8EF9-091E4BCF5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00</a:t>
                </a:r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011000</a:t>
                </a:r>
              </a:p>
            </p:txBody>
          </p:sp>
        </p:grpSp>
        <p:grpSp>
          <p:nvGrpSpPr>
            <p:cNvPr id="11" name="Group 20">
              <a:extLst>
                <a:ext uri="{FF2B5EF4-FFF2-40B4-BE49-F238E27FC236}">
                  <a16:creationId xmlns:a16="http://schemas.microsoft.com/office/drawing/2014/main" id="{3FAB5F45-7EBB-41D4-9CF9-D2B88137A0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0200" y="2438400"/>
              <a:ext cx="1371600" cy="457200"/>
              <a:chOff x="0" y="0"/>
              <a:chExt cx="864" cy="288"/>
            </a:xfrm>
          </p:grpSpPr>
          <p:sp>
            <p:nvSpPr>
              <p:cNvPr id="24" name="Rectangle 21">
                <a:extLst>
                  <a:ext uri="{FF2B5EF4-FFF2-40B4-BE49-F238E27FC236}">
                    <a16:creationId xmlns:a16="http://schemas.microsoft.com/office/drawing/2014/main" id="{917C82B9-128B-4707-A72C-8C47B1E60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5" name="Rectangle 22">
                <a:extLst>
                  <a:ext uri="{FF2B5EF4-FFF2-40B4-BE49-F238E27FC236}">
                    <a16:creationId xmlns:a16="http://schemas.microsoft.com/office/drawing/2014/main" id="{903A6181-563C-47A0-9B5E-A373F7B43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" y="24"/>
                <a:ext cx="478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</a:t>
                </a: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&gt;&gt; 2</a:t>
                </a:r>
              </a:p>
            </p:txBody>
          </p:sp>
        </p:grpSp>
        <p:grpSp>
          <p:nvGrpSpPr>
            <p:cNvPr id="12" name="Group 53">
              <a:extLst>
                <a:ext uri="{FF2B5EF4-FFF2-40B4-BE49-F238E27FC236}">
                  <a16:creationId xmlns:a16="http://schemas.microsoft.com/office/drawing/2014/main" id="{5ECE0AAB-98CA-4E99-896D-1B561CF524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1981200"/>
              <a:ext cx="1371600" cy="457200"/>
              <a:chOff x="0" y="0"/>
              <a:chExt cx="864" cy="288"/>
            </a:xfrm>
          </p:grpSpPr>
          <p:sp>
            <p:nvSpPr>
              <p:cNvPr id="22" name="Rectangle 54">
                <a:extLst>
                  <a:ext uri="{FF2B5EF4-FFF2-40B4-BE49-F238E27FC236}">
                    <a16:creationId xmlns:a16="http://schemas.microsoft.com/office/drawing/2014/main" id="{EA8311A6-715E-4264-8CE0-2FEA265A22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3" name="Rectangle 55">
                <a:extLst>
                  <a:ext uri="{FF2B5EF4-FFF2-40B4-BE49-F238E27FC236}">
                    <a16:creationId xmlns:a16="http://schemas.microsoft.com/office/drawing/2014/main" id="{02C85123-ADA7-4B74-82CF-A74C533DE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00010</a:t>
                </a:r>
                <a:r>
                  <a:rPr lang="en-US" sz="1800" b="0">
                    <a:solidFill>
                      <a:srgbClr val="FFFFFF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000</a:t>
                </a:r>
              </a:p>
            </p:txBody>
          </p:sp>
        </p:grpSp>
        <p:grpSp>
          <p:nvGrpSpPr>
            <p:cNvPr id="13" name="Group 56">
              <a:extLst>
                <a:ext uri="{FF2B5EF4-FFF2-40B4-BE49-F238E27FC236}">
                  <a16:creationId xmlns:a16="http://schemas.microsoft.com/office/drawing/2014/main" id="{BBFC4DD6-0548-4D32-9D2C-43144DE394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1981200"/>
              <a:ext cx="1371600" cy="457200"/>
              <a:chOff x="0" y="0"/>
              <a:chExt cx="864" cy="288"/>
            </a:xfrm>
          </p:grpSpPr>
          <p:sp>
            <p:nvSpPr>
              <p:cNvPr id="20" name="Rectangle 57">
                <a:extLst>
                  <a:ext uri="{FF2B5EF4-FFF2-40B4-BE49-F238E27FC236}">
                    <a16:creationId xmlns:a16="http://schemas.microsoft.com/office/drawing/2014/main" id="{B9F7B1CF-60B8-4B7F-B379-127374865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1" name="Rectangle 58">
                <a:extLst>
                  <a:ext uri="{FF2B5EF4-FFF2-40B4-BE49-F238E27FC236}">
                    <a16:creationId xmlns:a16="http://schemas.microsoft.com/office/drawing/2014/main" id="{94042DFB-B71F-423B-BC03-1BC0E076E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00010</a:t>
                </a:r>
                <a:r>
                  <a:rPr lang="en-US" sz="1800" b="0" dirty="0">
                    <a:solidFill>
                      <a:srgbClr val="C00000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000</a:t>
                </a:r>
              </a:p>
            </p:txBody>
          </p:sp>
        </p:grpSp>
        <p:grpSp>
          <p:nvGrpSpPr>
            <p:cNvPr id="14" name="Group 59">
              <a:extLst>
                <a:ext uri="{FF2B5EF4-FFF2-40B4-BE49-F238E27FC236}">
                  <a16:creationId xmlns:a16="http://schemas.microsoft.com/office/drawing/2014/main" id="{E0A4EBDA-C797-4745-9CD9-D475432BC8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438400"/>
              <a:ext cx="1371600" cy="457200"/>
              <a:chOff x="0" y="0"/>
              <a:chExt cx="864" cy="288"/>
            </a:xfrm>
          </p:grpSpPr>
          <p:sp>
            <p:nvSpPr>
              <p:cNvPr id="18" name="Rectangle 60">
                <a:extLst>
                  <a:ext uri="{FF2B5EF4-FFF2-40B4-BE49-F238E27FC236}">
                    <a16:creationId xmlns:a16="http://schemas.microsoft.com/office/drawing/2014/main" id="{1856EAAB-CF8F-4711-8E16-7DF2768E3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9" name="Rectangle 61">
                <a:extLst>
                  <a:ext uri="{FF2B5EF4-FFF2-40B4-BE49-F238E27FC236}">
                    <a16:creationId xmlns:a16="http://schemas.microsoft.com/office/drawing/2014/main" id="{F9D265FB-C970-40FB-A207-B92C3B17F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00</a:t>
                </a: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011000</a:t>
                </a:r>
              </a:p>
            </p:txBody>
          </p:sp>
        </p:grpSp>
        <p:grpSp>
          <p:nvGrpSpPr>
            <p:cNvPr id="15" name="Group 62">
              <a:extLst>
                <a:ext uri="{FF2B5EF4-FFF2-40B4-BE49-F238E27FC236}">
                  <a16:creationId xmlns:a16="http://schemas.microsoft.com/office/drawing/2014/main" id="{E461C525-5A02-4881-BDC0-EAC0EE7FF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438400"/>
              <a:ext cx="1371600" cy="457200"/>
              <a:chOff x="0" y="0"/>
              <a:chExt cx="864" cy="288"/>
            </a:xfrm>
          </p:grpSpPr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C01376E2-75F0-4E38-BD84-B3C6FE39E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7" name="Rectangle 64">
                <a:extLst>
                  <a:ext uri="{FF2B5EF4-FFF2-40B4-BE49-F238E27FC236}">
                    <a16:creationId xmlns:a16="http://schemas.microsoft.com/office/drawing/2014/main" id="{ED389F29-52FA-4057-81EE-BB2034403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 dirty="0">
                    <a:solidFill>
                      <a:srgbClr val="C00000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00</a:t>
                </a: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011000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41C671-E013-4C3B-9314-6E1F08353BD4}"/>
              </a:ext>
            </a:extLst>
          </p:cNvPr>
          <p:cNvGrpSpPr/>
          <p:nvPr/>
        </p:nvGrpSpPr>
        <p:grpSpPr>
          <a:xfrm>
            <a:off x="5591302" y="3242771"/>
            <a:ext cx="2776537" cy="1828800"/>
            <a:chOff x="5376863" y="3581400"/>
            <a:chExt cx="2776537" cy="1828800"/>
          </a:xfrm>
        </p:grpSpPr>
        <p:grpSp>
          <p:nvGrpSpPr>
            <p:cNvPr id="37" name="Group 29">
              <a:extLst>
                <a:ext uri="{FF2B5EF4-FFF2-40B4-BE49-F238E27FC236}">
                  <a16:creationId xmlns:a16="http://schemas.microsoft.com/office/drawing/2014/main" id="{CAFEA2D2-03AD-4B81-A5E5-F6443B3D60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3581400"/>
              <a:ext cx="1371600" cy="457200"/>
              <a:chOff x="0" y="0"/>
              <a:chExt cx="864" cy="288"/>
            </a:xfrm>
          </p:grpSpPr>
          <p:sp>
            <p:nvSpPr>
              <p:cNvPr id="77" name="Rectangle 30">
                <a:extLst>
                  <a:ext uri="{FF2B5EF4-FFF2-40B4-BE49-F238E27FC236}">
                    <a16:creationId xmlns:a16="http://schemas.microsoft.com/office/drawing/2014/main" id="{67137DFF-96D4-4664-9987-1473C7D42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8" name="Rectangle 31">
                <a:extLst>
                  <a:ext uri="{FF2B5EF4-FFF2-40B4-BE49-F238E27FC236}">
                    <a16:creationId xmlns:a16="http://schemas.microsoft.com/office/drawing/2014/main" id="{E3EC3009-0631-4905-A58A-2C2EF403F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10100010</a:t>
                </a:r>
              </a:p>
            </p:txBody>
          </p:sp>
        </p:grpSp>
        <p:grpSp>
          <p:nvGrpSpPr>
            <p:cNvPr id="38" name="Group 32">
              <a:extLst>
                <a:ext uri="{FF2B5EF4-FFF2-40B4-BE49-F238E27FC236}">
                  <a16:creationId xmlns:a16="http://schemas.microsoft.com/office/drawing/2014/main" id="{70D5AA86-AB60-4502-AC30-7CDB69A22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6863" y="3581400"/>
              <a:ext cx="1436687" cy="457200"/>
              <a:chOff x="0" y="0"/>
              <a:chExt cx="904" cy="288"/>
            </a:xfrm>
          </p:grpSpPr>
          <p:sp>
            <p:nvSpPr>
              <p:cNvPr id="75" name="Rectangle 33">
                <a:extLst>
                  <a:ext uri="{FF2B5EF4-FFF2-40B4-BE49-F238E27FC236}">
                    <a16:creationId xmlns:a16="http://schemas.microsoft.com/office/drawing/2014/main" id="{1DA559F4-6FD3-4905-8B5A-0BA01814D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6" name="Rectangle 34">
                <a:extLst>
                  <a:ext uri="{FF2B5EF4-FFF2-40B4-BE49-F238E27FC236}">
                    <a16:creationId xmlns:a16="http://schemas.microsoft.com/office/drawing/2014/main" id="{C5775CA2-75BC-4D45-91E4-2192CFBAC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6"/>
                <a:ext cx="904" cy="25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Argument </a:t>
                </a: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x</a:t>
                </a:r>
              </a:p>
            </p:txBody>
          </p:sp>
        </p:grpSp>
        <p:grpSp>
          <p:nvGrpSpPr>
            <p:cNvPr id="39" name="Group 35">
              <a:extLst>
                <a:ext uri="{FF2B5EF4-FFF2-40B4-BE49-F238E27FC236}">
                  <a16:creationId xmlns:a16="http://schemas.microsoft.com/office/drawing/2014/main" id="{62C33F81-25E2-46C2-A55A-A7004171FF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038600"/>
              <a:ext cx="1371600" cy="457200"/>
              <a:chOff x="0" y="0"/>
              <a:chExt cx="864" cy="288"/>
            </a:xfrm>
          </p:grpSpPr>
          <p:sp>
            <p:nvSpPr>
              <p:cNvPr id="73" name="Rectangle 36">
                <a:extLst>
                  <a:ext uri="{FF2B5EF4-FFF2-40B4-BE49-F238E27FC236}">
                    <a16:creationId xmlns:a16="http://schemas.microsoft.com/office/drawing/2014/main" id="{33E2127C-36A3-4E63-A13A-8745D9CEE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4" name="Rectangle 37">
                <a:extLst>
                  <a:ext uri="{FF2B5EF4-FFF2-40B4-BE49-F238E27FC236}">
                    <a16:creationId xmlns:a16="http://schemas.microsoft.com/office/drawing/2014/main" id="{75CD4385-8B6C-4320-AC67-F11B60005B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00010</a:t>
                </a:r>
                <a:r>
                  <a:rPr lang="en-US" sz="1800" b="0">
                    <a:solidFill>
                      <a:srgbClr val="FFFFFF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000</a:t>
                </a:r>
              </a:p>
            </p:txBody>
          </p:sp>
        </p:grpSp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99D60194-D90A-4289-B10C-ED0FB07BC8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0200" y="4038600"/>
              <a:ext cx="1371600" cy="457200"/>
              <a:chOff x="0" y="0"/>
              <a:chExt cx="864" cy="288"/>
            </a:xfrm>
          </p:grpSpPr>
          <p:sp>
            <p:nvSpPr>
              <p:cNvPr id="71" name="Rectangle 39">
                <a:extLst>
                  <a:ext uri="{FF2B5EF4-FFF2-40B4-BE49-F238E27FC236}">
                    <a16:creationId xmlns:a16="http://schemas.microsoft.com/office/drawing/2014/main" id="{F6977B77-D5E8-4513-8588-1055FF5D0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2" name="Rectangle 40">
                <a:extLst>
                  <a:ext uri="{FF2B5EF4-FFF2-40B4-BE49-F238E27FC236}">
                    <a16:creationId xmlns:a16="http://schemas.microsoft.com/office/drawing/2014/main" id="{0D3C070C-BF54-4D45-B1BC-74DFB3129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" y="32"/>
                <a:ext cx="443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&lt;&lt; 3</a:t>
                </a:r>
              </a:p>
            </p:txBody>
          </p:sp>
        </p:grpSp>
        <p:grpSp>
          <p:nvGrpSpPr>
            <p:cNvPr id="41" name="Group 41">
              <a:extLst>
                <a:ext uri="{FF2B5EF4-FFF2-40B4-BE49-F238E27FC236}">
                  <a16:creationId xmlns:a16="http://schemas.microsoft.com/office/drawing/2014/main" id="{03A39CB7-FB70-42AC-BDDE-3E31F7057C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495800"/>
              <a:ext cx="1371600" cy="457200"/>
              <a:chOff x="0" y="0"/>
              <a:chExt cx="864" cy="288"/>
            </a:xfrm>
          </p:grpSpPr>
          <p:sp>
            <p:nvSpPr>
              <p:cNvPr id="69" name="Rectangle 42">
                <a:extLst>
                  <a:ext uri="{FF2B5EF4-FFF2-40B4-BE49-F238E27FC236}">
                    <a16:creationId xmlns:a16="http://schemas.microsoft.com/office/drawing/2014/main" id="{5A3C15A5-D6DD-4AFA-ADD4-C902EF9B9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0" name="Rectangle 43">
                <a:extLst>
                  <a:ext uri="{FF2B5EF4-FFF2-40B4-BE49-F238E27FC236}">
                    <a16:creationId xmlns:a16="http://schemas.microsoft.com/office/drawing/2014/main" id="{DE48FD8B-861E-4FE8-AD1C-DD45867AA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00</a:t>
                </a:r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101000</a:t>
                </a:r>
              </a:p>
            </p:txBody>
          </p:sp>
        </p:grpSp>
        <p:grpSp>
          <p:nvGrpSpPr>
            <p:cNvPr id="42" name="Group 44">
              <a:extLst>
                <a:ext uri="{FF2B5EF4-FFF2-40B4-BE49-F238E27FC236}">
                  <a16:creationId xmlns:a16="http://schemas.microsoft.com/office/drawing/2014/main" id="{2D67AEFD-A409-482D-9599-24989ECCD2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0200" y="4495800"/>
              <a:ext cx="1371600" cy="457200"/>
              <a:chOff x="0" y="0"/>
              <a:chExt cx="864" cy="288"/>
            </a:xfrm>
          </p:grpSpPr>
          <p:sp>
            <p:nvSpPr>
              <p:cNvPr id="67" name="Rectangle 45">
                <a:extLst>
                  <a:ext uri="{FF2B5EF4-FFF2-40B4-BE49-F238E27FC236}">
                    <a16:creationId xmlns:a16="http://schemas.microsoft.com/office/drawing/2014/main" id="{B652B4CC-5FCC-4BB1-BA8D-BCCF7DBE6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8" name="Rectangle 46">
                <a:extLst>
                  <a:ext uri="{FF2B5EF4-FFF2-40B4-BE49-F238E27FC236}">
                    <a16:creationId xmlns:a16="http://schemas.microsoft.com/office/drawing/2014/main" id="{13D32F5A-DAFA-4485-A185-D165B94E1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" y="16"/>
                <a:ext cx="787" cy="25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Log. </a:t>
                </a: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&gt;&gt; 2</a:t>
                </a:r>
              </a:p>
            </p:txBody>
          </p:sp>
        </p:grpSp>
        <p:grpSp>
          <p:nvGrpSpPr>
            <p:cNvPr id="43" name="Group 47">
              <a:extLst>
                <a:ext uri="{FF2B5EF4-FFF2-40B4-BE49-F238E27FC236}">
                  <a16:creationId xmlns:a16="http://schemas.microsoft.com/office/drawing/2014/main" id="{AB796548-690F-4E0A-81FB-B245427178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953000"/>
              <a:ext cx="1371600" cy="457200"/>
              <a:chOff x="0" y="0"/>
              <a:chExt cx="864" cy="288"/>
            </a:xfrm>
          </p:grpSpPr>
          <p:sp>
            <p:nvSpPr>
              <p:cNvPr id="65" name="Rectangle 48">
                <a:extLst>
                  <a:ext uri="{FF2B5EF4-FFF2-40B4-BE49-F238E27FC236}">
                    <a16:creationId xmlns:a16="http://schemas.microsoft.com/office/drawing/2014/main" id="{6546E61C-E76C-4EE1-9062-1F14E8E36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6" name="Rectangle 49">
                <a:extLst>
                  <a:ext uri="{FF2B5EF4-FFF2-40B4-BE49-F238E27FC236}">
                    <a16:creationId xmlns:a16="http://schemas.microsoft.com/office/drawing/2014/main" id="{DC94FE89-4DF5-49D3-A0A8-B8BB0E6DB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11</a:t>
                </a:r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101000</a:t>
                </a:r>
              </a:p>
            </p:txBody>
          </p:sp>
        </p:grpSp>
        <p:grpSp>
          <p:nvGrpSpPr>
            <p:cNvPr id="44" name="Group 50">
              <a:extLst>
                <a:ext uri="{FF2B5EF4-FFF2-40B4-BE49-F238E27FC236}">
                  <a16:creationId xmlns:a16="http://schemas.microsoft.com/office/drawing/2014/main" id="{23F82CB7-B2EE-402A-B14E-99FC7AC55C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0200" y="4953000"/>
              <a:ext cx="1371600" cy="457200"/>
              <a:chOff x="0" y="0"/>
              <a:chExt cx="864" cy="288"/>
            </a:xfrm>
          </p:grpSpPr>
          <p:sp>
            <p:nvSpPr>
              <p:cNvPr id="63" name="Rectangle 51">
                <a:extLst>
                  <a:ext uri="{FF2B5EF4-FFF2-40B4-BE49-F238E27FC236}">
                    <a16:creationId xmlns:a16="http://schemas.microsoft.com/office/drawing/2014/main" id="{C9EF68EC-7216-4725-8557-67E63D603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4" name="Rectangle 52">
                <a:extLst>
                  <a:ext uri="{FF2B5EF4-FFF2-40B4-BE49-F238E27FC236}">
                    <a16:creationId xmlns:a16="http://schemas.microsoft.com/office/drawing/2014/main" id="{C3A4243F-2633-4A4C-9D17-5F34B3E2E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16"/>
                <a:ext cx="859" cy="25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Arith. </a:t>
                </a: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&gt;&gt; 2</a:t>
                </a:r>
              </a:p>
            </p:txBody>
          </p:sp>
        </p:grpSp>
        <p:grpSp>
          <p:nvGrpSpPr>
            <p:cNvPr id="45" name="Group 71">
              <a:extLst>
                <a:ext uri="{FF2B5EF4-FFF2-40B4-BE49-F238E27FC236}">
                  <a16:creationId xmlns:a16="http://schemas.microsoft.com/office/drawing/2014/main" id="{CA5A66C8-9E59-4250-8BEF-79CC6D324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038600"/>
              <a:ext cx="1371600" cy="457200"/>
              <a:chOff x="0" y="0"/>
              <a:chExt cx="864" cy="288"/>
            </a:xfrm>
          </p:grpSpPr>
          <p:sp>
            <p:nvSpPr>
              <p:cNvPr id="61" name="Rectangle 72">
                <a:extLst>
                  <a:ext uri="{FF2B5EF4-FFF2-40B4-BE49-F238E27FC236}">
                    <a16:creationId xmlns:a16="http://schemas.microsoft.com/office/drawing/2014/main" id="{DCE60F2E-266D-4AE3-9E3C-796B8085D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2" name="Rectangle 73">
                <a:extLst>
                  <a:ext uri="{FF2B5EF4-FFF2-40B4-BE49-F238E27FC236}">
                    <a16:creationId xmlns:a16="http://schemas.microsoft.com/office/drawing/2014/main" id="{41B7692C-0018-4348-A0EA-D323404DD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00010</a:t>
                </a:r>
                <a:r>
                  <a:rPr lang="en-US" sz="1800" b="0">
                    <a:solidFill>
                      <a:srgbClr val="FFFFFF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000</a:t>
                </a:r>
              </a:p>
            </p:txBody>
          </p:sp>
        </p:grpSp>
        <p:grpSp>
          <p:nvGrpSpPr>
            <p:cNvPr id="46" name="Group 74">
              <a:extLst>
                <a:ext uri="{FF2B5EF4-FFF2-40B4-BE49-F238E27FC236}">
                  <a16:creationId xmlns:a16="http://schemas.microsoft.com/office/drawing/2014/main" id="{3FBF8BD1-B7E0-40B1-B9F2-E422F61D0C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495800"/>
              <a:ext cx="1371600" cy="457200"/>
              <a:chOff x="0" y="0"/>
              <a:chExt cx="864" cy="288"/>
            </a:xfrm>
          </p:grpSpPr>
          <p:sp>
            <p:nvSpPr>
              <p:cNvPr id="59" name="Rectangle 75">
                <a:extLst>
                  <a:ext uri="{FF2B5EF4-FFF2-40B4-BE49-F238E27FC236}">
                    <a16:creationId xmlns:a16="http://schemas.microsoft.com/office/drawing/2014/main" id="{B77120F6-3B0E-4BD5-A207-26530CA0A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0" name="Rectangle 76">
                <a:extLst>
                  <a:ext uri="{FF2B5EF4-FFF2-40B4-BE49-F238E27FC236}">
                    <a16:creationId xmlns:a16="http://schemas.microsoft.com/office/drawing/2014/main" id="{34D50CCD-7B8F-4FE9-BF1F-1B83A8BCD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00</a:t>
                </a: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101000</a:t>
                </a:r>
              </a:p>
            </p:txBody>
          </p:sp>
        </p:grpSp>
        <p:grpSp>
          <p:nvGrpSpPr>
            <p:cNvPr id="47" name="Group 77">
              <a:extLst>
                <a:ext uri="{FF2B5EF4-FFF2-40B4-BE49-F238E27FC236}">
                  <a16:creationId xmlns:a16="http://schemas.microsoft.com/office/drawing/2014/main" id="{2A377A3B-DA58-41E6-BE60-D57F510A89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953000"/>
              <a:ext cx="1371600" cy="457200"/>
              <a:chOff x="0" y="0"/>
              <a:chExt cx="864" cy="288"/>
            </a:xfrm>
          </p:grpSpPr>
          <p:sp>
            <p:nvSpPr>
              <p:cNvPr id="57" name="Rectangle 78">
                <a:extLst>
                  <a:ext uri="{FF2B5EF4-FFF2-40B4-BE49-F238E27FC236}">
                    <a16:creationId xmlns:a16="http://schemas.microsoft.com/office/drawing/2014/main" id="{B7E1DA91-756F-4D79-B649-A15698903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8" name="Rectangle 79">
                <a:extLst>
                  <a:ext uri="{FF2B5EF4-FFF2-40B4-BE49-F238E27FC236}">
                    <a16:creationId xmlns:a16="http://schemas.microsoft.com/office/drawing/2014/main" id="{B7C2A86D-2E82-4828-A6D8-F6AA354A1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11</a:t>
                </a: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101000</a:t>
                </a:r>
              </a:p>
            </p:txBody>
          </p:sp>
        </p:grpSp>
        <p:grpSp>
          <p:nvGrpSpPr>
            <p:cNvPr id="48" name="Group 80">
              <a:extLst>
                <a:ext uri="{FF2B5EF4-FFF2-40B4-BE49-F238E27FC236}">
                  <a16:creationId xmlns:a16="http://schemas.microsoft.com/office/drawing/2014/main" id="{FBED2341-E84A-4B5E-B41C-1837BA34D3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038600"/>
              <a:ext cx="1371600" cy="457200"/>
              <a:chOff x="0" y="0"/>
              <a:chExt cx="864" cy="288"/>
            </a:xfrm>
          </p:grpSpPr>
          <p:sp>
            <p:nvSpPr>
              <p:cNvPr id="55" name="Rectangle 81">
                <a:extLst>
                  <a:ext uri="{FF2B5EF4-FFF2-40B4-BE49-F238E27FC236}">
                    <a16:creationId xmlns:a16="http://schemas.microsoft.com/office/drawing/2014/main" id="{57598CBE-3C8C-416D-B3F3-05FEC7824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6" name="Rectangle 82">
                <a:extLst>
                  <a:ext uri="{FF2B5EF4-FFF2-40B4-BE49-F238E27FC236}">
                    <a16:creationId xmlns:a16="http://schemas.microsoft.com/office/drawing/2014/main" id="{C6DC10C9-387C-4681-B707-0F5E56A8A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00010</a:t>
                </a:r>
                <a:r>
                  <a:rPr lang="en-US" sz="1800" b="0" dirty="0">
                    <a:solidFill>
                      <a:srgbClr val="C00000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000</a:t>
                </a:r>
              </a:p>
            </p:txBody>
          </p:sp>
        </p:grpSp>
        <p:grpSp>
          <p:nvGrpSpPr>
            <p:cNvPr id="49" name="Group 83">
              <a:extLst>
                <a:ext uri="{FF2B5EF4-FFF2-40B4-BE49-F238E27FC236}">
                  <a16:creationId xmlns:a16="http://schemas.microsoft.com/office/drawing/2014/main" id="{A9380601-9481-4B26-A0C0-8C4F2A9EB4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495800"/>
              <a:ext cx="1371600" cy="457200"/>
              <a:chOff x="0" y="0"/>
              <a:chExt cx="864" cy="288"/>
            </a:xfrm>
          </p:grpSpPr>
          <p:sp>
            <p:nvSpPr>
              <p:cNvPr id="53" name="Rectangle 84">
                <a:extLst>
                  <a:ext uri="{FF2B5EF4-FFF2-40B4-BE49-F238E27FC236}">
                    <a16:creationId xmlns:a16="http://schemas.microsoft.com/office/drawing/2014/main" id="{9BBC4F3D-79BC-4249-BB46-27C4196B0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4" name="Rectangle 85">
                <a:extLst>
                  <a:ext uri="{FF2B5EF4-FFF2-40B4-BE49-F238E27FC236}">
                    <a16:creationId xmlns:a16="http://schemas.microsoft.com/office/drawing/2014/main" id="{E0D42A49-8406-4504-94E2-CD52A56BC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 dirty="0">
                    <a:solidFill>
                      <a:srgbClr val="C00000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00</a:t>
                </a: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101000</a:t>
                </a:r>
              </a:p>
            </p:txBody>
          </p:sp>
        </p:grpSp>
        <p:grpSp>
          <p:nvGrpSpPr>
            <p:cNvPr id="50" name="Group 86">
              <a:extLst>
                <a:ext uri="{FF2B5EF4-FFF2-40B4-BE49-F238E27FC236}">
                  <a16:creationId xmlns:a16="http://schemas.microsoft.com/office/drawing/2014/main" id="{D6DCD855-5424-4775-9DC2-1F17F77E15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953000"/>
              <a:ext cx="1371600" cy="457200"/>
              <a:chOff x="0" y="0"/>
              <a:chExt cx="864" cy="288"/>
            </a:xfrm>
          </p:grpSpPr>
          <p:sp>
            <p:nvSpPr>
              <p:cNvPr id="51" name="Rectangle 87">
                <a:extLst>
                  <a:ext uri="{FF2B5EF4-FFF2-40B4-BE49-F238E27FC236}">
                    <a16:creationId xmlns:a16="http://schemas.microsoft.com/office/drawing/2014/main" id="{207C5EB3-EFB4-44A0-A734-AFD27A9E0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2" name="Rectangle 88">
                <a:extLst>
                  <a:ext uri="{FF2B5EF4-FFF2-40B4-BE49-F238E27FC236}">
                    <a16:creationId xmlns:a16="http://schemas.microsoft.com/office/drawing/2014/main" id="{110ACA71-2D0A-4528-B58D-C960AB0EE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1" dirty="0">
                    <a:solidFill>
                      <a:srgbClr val="C00000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11</a:t>
                </a: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101000</a:t>
                </a: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5EE2587-B8AB-45BB-AE28-101AECFAC02F}"/>
              </a:ext>
            </a:extLst>
          </p:cNvPr>
          <p:cNvSpPr txBox="1"/>
          <p:nvPr/>
        </p:nvSpPr>
        <p:spPr>
          <a:xfrm>
            <a:off x="4840513" y="5482579"/>
            <a:ext cx="418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 there is anything you are not clear, write some codes and see what happens.</a:t>
            </a:r>
          </a:p>
        </p:txBody>
      </p:sp>
    </p:spTree>
    <p:extLst>
      <p:ext uri="{BB962C8B-B14F-4D97-AF65-F5344CB8AC3E}">
        <p14:creationId xmlns:p14="http://schemas.microsoft.com/office/powerpoint/2010/main" val="25800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144E-28ED-4C62-9E6C-942736A2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shift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BBE8E-E674-49D6-9F18-46A6AC70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D0A88-04AC-49F2-818F-8EBA10CC6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186115"/>
            <a:ext cx="3800475" cy="4429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8EC6D4-7BB8-4E1A-BEBA-2E80C4EDF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5716420"/>
            <a:ext cx="3027560" cy="78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3C4B9F-EA71-4E94-89BE-F47CFDCCC820}"/>
              </a:ext>
            </a:extLst>
          </p:cNvPr>
          <p:cNvSpPr txBox="1"/>
          <p:nvPr/>
        </p:nvSpPr>
        <p:spPr>
          <a:xfrm>
            <a:off x="5110121" y="2816028"/>
            <a:ext cx="3515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z is 20000000, instead of E0000000?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0x80000000 is an immediate number, not declared as “int”. So the compiler takes 0x80000000 as an unsigned int number, and thus the right shift fills the higher bits with </a:t>
            </a:r>
            <a:r>
              <a:rPr lang="en-US">
                <a:solidFill>
                  <a:srgbClr val="FF0000"/>
                </a:solidFill>
              </a:rPr>
              <a:t>0s instead of 1s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6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C06-79FF-4DA2-BD6A-728BA745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shift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07D9-4422-4B59-8F40-961655EDB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shift</a:t>
            </a:r>
          </a:p>
          <a:p>
            <a:pPr lvl="1"/>
            <a:r>
              <a:rPr lang="en-US" dirty="0"/>
              <a:t>The bits shifted in from the right will always be zero</a:t>
            </a:r>
          </a:p>
          <a:p>
            <a:pPr lvl="1"/>
            <a:r>
              <a:rPr lang="en-US" dirty="0"/>
              <a:t>Special attention needs to be paid on the overflow problem, if the shifted bit vector will be explained (by the program) as signed integer/unsigned integer</a:t>
            </a:r>
          </a:p>
          <a:p>
            <a:endParaRPr lang="en-US"/>
          </a:p>
          <a:p>
            <a:r>
              <a:rPr lang="en-US"/>
              <a:t>Right </a:t>
            </a:r>
            <a:r>
              <a:rPr lang="en-US" dirty="0"/>
              <a:t>shift</a:t>
            </a:r>
          </a:p>
          <a:p>
            <a:pPr lvl="1"/>
            <a:r>
              <a:rPr lang="en-US" dirty="0"/>
              <a:t>Right shift have two versions: logical shift, higher bits filled by 0s; arithmetic shift, higher bits filled by 1s.</a:t>
            </a:r>
          </a:p>
          <a:p>
            <a:pPr lvl="1"/>
            <a:r>
              <a:rPr lang="en-US" dirty="0"/>
              <a:t>Which right shift is taken is the compiler’s choice</a:t>
            </a:r>
          </a:p>
          <a:p>
            <a:pPr lvl="1"/>
            <a:r>
              <a:rPr lang="en-US" dirty="0"/>
              <a:t>Different compilers may have different understanding of the program and different operations</a:t>
            </a:r>
          </a:p>
          <a:p>
            <a:pPr lvl="1"/>
            <a:r>
              <a:rPr lang="en-US" dirty="0"/>
              <a:t>Always test the shift operations on a computer, fully understand the compiler’s choice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E057B-9456-48BE-BCBC-619276E3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9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A8D62B6A07F4688901CCA00C7C210" ma:contentTypeVersion="9" ma:contentTypeDescription="Create a new document." ma:contentTypeScope="" ma:versionID="54fe2e041e313b7ce48ebf8dc8589d47">
  <xsd:schema xmlns:xsd="http://www.w3.org/2001/XMLSchema" xmlns:xs="http://www.w3.org/2001/XMLSchema" xmlns:p="http://schemas.microsoft.com/office/2006/metadata/properties" xmlns:ns3="121e486c-6138-4556-b609-0f00d8785642" targetNamespace="http://schemas.microsoft.com/office/2006/metadata/properties" ma:root="true" ma:fieldsID="d07e7a12f1170ddcec6922febae3ae41" ns3:_="">
    <xsd:import namespace="121e486c-6138-4556-b609-0f00d87856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e486c-6138-4556-b609-0f00d87856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1FC29B-9770-431C-BF99-F28871F84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1e486c-6138-4556-b609-0f00d8785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70BA1B-5F1F-40DD-BF39-882348448C8C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121e486c-6138-4556-b609-0f00d878564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AC44DED-07F2-482D-9519-0184129010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3612</TotalTime>
  <Words>285</Words>
  <Application>Microsoft Office PowerPoint</Application>
  <PresentationFormat>On-screen Show (4:3)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Gill Sans</vt:lpstr>
      <vt:lpstr>Monaco</vt:lpstr>
      <vt:lpstr>ヒラギノ角ゴ ProN W3</vt:lpstr>
      <vt:lpstr>Arial</vt:lpstr>
      <vt:lpstr>Calibri</vt:lpstr>
      <vt:lpstr>Courier New</vt:lpstr>
      <vt:lpstr>Courier New Bold</vt:lpstr>
      <vt:lpstr>Courier New Bold Italic</vt:lpstr>
      <vt:lpstr>Helvetica</vt:lpstr>
      <vt:lpstr>Office Theme</vt:lpstr>
      <vt:lpstr>Bit shift operations</vt:lpstr>
      <vt:lpstr>Bit shift operations</vt:lpstr>
      <vt:lpstr>Bit shift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Mingsong [COMP]</dc:creator>
  <cp:lastModifiedBy>LYU, Mingsong [COMP]</cp:lastModifiedBy>
  <cp:revision>25</cp:revision>
  <dcterms:created xsi:type="dcterms:W3CDTF">2021-01-19T15:34:23Z</dcterms:created>
  <dcterms:modified xsi:type="dcterms:W3CDTF">2023-02-02T06:59:12Z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0x010100473A8D62B6A07F4688901CCA00C7C210</vt:lpwstr>
  </property>
</Properties>
</file>