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71" r:id="rId7"/>
    <p:sldId id="272" r:id="rId8"/>
    <p:sldId id="273" r:id="rId9"/>
    <p:sldId id="278" r:id="rId10"/>
    <p:sldId id="327" r:id="rId11"/>
    <p:sldId id="279" r:id="rId12"/>
    <p:sldId id="281" r:id="rId13"/>
    <p:sldId id="282" r:id="rId14"/>
    <p:sldId id="265" r:id="rId15"/>
    <p:sldId id="277" r:id="rId16"/>
    <p:sldId id="287" r:id="rId17"/>
    <p:sldId id="288" r:id="rId18"/>
    <p:sldId id="289" r:id="rId19"/>
    <p:sldId id="290" r:id="rId20"/>
    <p:sldId id="291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600A8C-FB6D-4E54-90D4-DC09AA98D6F7}">
          <p14:sldIdLst>
            <p14:sldId id="256"/>
            <p14:sldId id="257"/>
            <p14:sldId id="271"/>
            <p14:sldId id="272"/>
            <p14:sldId id="273"/>
            <p14:sldId id="278"/>
            <p14:sldId id="327"/>
            <p14:sldId id="279"/>
            <p14:sldId id="281"/>
            <p14:sldId id="282"/>
            <p14:sldId id="265"/>
            <p14:sldId id="277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6CEDA4FC-640A-4DCE-9F68-FA43C133E5CD}"/>
  </pc:docChgLst>
  <pc:docChgLst>
    <pc:chgData name="LYU, Mingsong [COMP]" userId="5d5ceb49-d733-4a5d-9ffa-07273d49f3d4" providerId="ADAL" clId="{6E3C30DE-7773-4532-9D0C-BE2942C12EFB}"/>
  </pc:docChgLst>
  <pc:docChgLst>
    <pc:chgData name="LYU, Mingsong [COMP]" userId="5d5ceb49-d733-4a5d-9ffa-07273d49f3d4" providerId="ADAL" clId="{44A80BF1-02F1-49A2-9DE1-BF6AAFCF68D0}"/>
  </pc:docChgLst>
  <pc:docChgLst>
    <pc:chgData name="LYU, Mingsong [COMP]" userId="5d5ceb49-d733-4a5d-9ffa-07273d49f3d4" providerId="ADAL" clId="{67DE9310-1917-4AED-84A0-52AD070E27DE}"/>
  </pc:docChgLst>
  <pc:docChgLst>
    <pc:chgData name="LYU, Mingsong [COMP]" userId="5d5ceb49-d733-4a5d-9ffa-07273d49f3d4" providerId="ADAL" clId="{0CAA7A0B-3E13-4FB3-979F-9C0144E4D02A}"/>
  </pc:docChgLst>
  <pc:docChgLst>
    <pc:chgData name="LYU, Mingsong [COMP]" userId="5d5ceb49-d733-4a5d-9ffa-07273d49f3d4" providerId="ADAL" clId="{6F6BBB73-D6FD-4ED8-9747-A4A96CE9C1BB}"/>
  </pc:docChgLst>
  <pc:docChgLst>
    <pc:chgData name="LYU, Mingsong [COMP]" userId="5d5ceb49-d733-4a5d-9ffa-07273d49f3d4" providerId="ADAL" clId="{D44C88A4-EA10-4FEF-A7D2-5B4778794811}"/>
  </pc:docChgLst>
  <pc:docChgLst>
    <pc:chgData name="LYU, Mingsong [COMP]" userId="5d5ceb49-d733-4a5d-9ffa-07273d49f3d4" providerId="ADAL" clId="{E3E64638-6D3E-4AD9-87CE-6E9A0B382BC7}"/>
  </pc:docChgLst>
  <pc:docChgLst>
    <pc:chgData name="LYU, Mingsong [COMP]" userId="5d5ceb49-d733-4a5d-9ffa-07273d49f3d4" providerId="ADAL" clId="{45028ACC-45D5-4F75-975A-EE3F884CABF0}"/>
  </pc:docChgLst>
  <pc:docChgLst>
    <pc:chgData name="LYU, Mingsong [COMP]" userId="5d5ceb49-d733-4a5d-9ffa-07273d49f3d4" providerId="ADAL" clId="{A5ADDE59-5807-4758-A836-B4AD3497812F}"/>
  </pc:docChgLst>
  <pc:docChgLst>
    <pc:chgData name="LYU, Mingsong [COMP]" userId="5d5ceb49-d733-4a5d-9ffa-07273d49f3d4" providerId="ADAL" clId="{38CCA4F1-BDAD-4B86-AFC3-FE69593E1AB0}"/>
    <pc:docChg chg="addSld delSld modSld modSection">
      <pc:chgData name="LYU, Mingsong [COMP]" userId="5d5ceb49-d733-4a5d-9ffa-07273d49f3d4" providerId="ADAL" clId="{38CCA4F1-BDAD-4B86-AFC3-FE69593E1AB0}" dt="2023-02-15T07:14:55.540" v="35"/>
      <pc:docMkLst>
        <pc:docMk/>
      </pc:docMkLst>
      <pc:sldChg chg="modSp">
        <pc:chgData name="LYU, Mingsong [COMP]" userId="5d5ceb49-d733-4a5d-9ffa-07273d49f3d4" providerId="ADAL" clId="{38CCA4F1-BDAD-4B86-AFC3-FE69593E1AB0}" dt="2023-02-15T07:12:52.759" v="8" actId="20577"/>
        <pc:sldMkLst>
          <pc:docMk/>
          <pc:sldMk cId="1966491619" sldId="272"/>
        </pc:sldMkLst>
        <pc:spChg chg="mod">
          <ac:chgData name="LYU, Mingsong [COMP]" userId="5d5ceb49-d733-4a5d-9ffa-07273d49f3d4" providerId="ADAL" clId="{38CCA4F1-BDAD-4B86-AFC3-FE69593E1AB0}" dt="2023-02-15T07:12:52.759" v="8" actId="20577"/>
          <ac:spMkLst>
            <pc:docMk/>
            <pc:sldMk cId="1966491619" sldId="272"/>
            <ac:spMk id="3" creationId="{D4C2FADD-BA8C-4057-820D-1E09D2CBAE6E}"/>
          </ac:spMkLst>
        </pc:spChg>
      </pc:sldChg>
      <pc:sldChg chg="modSp">
        <pc:chgData name="LYU, Mingsong [COMP]" userId="5d5ceb49-d733-4a5d-9ffa-07273d49f3d4" providerId="ADAL" clId="{38CCA4F1-BDAD-4B86-AFC3-FE69593E1AB0}" dt="2023-02-15T07:12:57.537" v="12" actId="20577"/>
        <pc:sldMkLst>
          <pc:docMk/>
          <pc:sldMk cId="596268275" sldId="273"/>
        </pc:sldMkLst>
        <pc:spChg chg="mod">
          <ac:chgData name="LYU, Mingsong [COMP]" userId="5d5ceb49-d733-4a5d-9ffa-07273d49f3d4" providerId="ADAL" clId="{38CCA4F1-BDAD-4B86-AFC3-FE69593E1AB0}" dt="2023-02-15T07:12:57.537" v="12" actId="20577"/>
          <ac:spMkLst>
            <pc:docMk/>
            <pc:sldMk cId="596268275" sldId="273"/>
            <ac:spMk id="3" creationId="{D4C2FADD-BA8C-4057-820D-1E09D2CBAE6E}"/>
          </ac:spMkLst>
        </pc:spChg>
      </pc:sldChg>
      <pc:sldChg chg="del">
        <pc:chgData name="LYU, Mingsong [COMP]" userId="5d5ceb49-d733-4a5d-9ffa-07273d49f3d4" providerId="ADAL" clId="{38CCA4F1-BDAD-4B86-AFC3-FE69593E1AB0}" dt="2023-02-15T07:11:37.996" v="0" actId="2696"/>
        <pc:sldMkLst>
          <pc:docMk/>
          <pc:sldMk cId="3706952222" sldId="275"/>
        </pc:sldMkLst>
      </pc:sldChg>
      <pc:sldChg chg="del">
        <pc:chgData name="LYU, Mingsong [COMP]" userId="5d5ceb49-d733-4a5d-9ffa-07273d49f3d4" providerId="ADAL" clId="{38CCA4F1-BDAD-4B86-AFC3-FE69593E1AB0}" dt="2023-02-15T07:12:40.582" v="3" actId="2696"/>
        <pc:sldMkLst>
          <pc:docMk/>
          <pc:sldMk cId="1636972726" sldId="276"/>
        </pc:sldMkLst>
      </pc:sldChg>
      <pc:sldChg chg="modSp">
        <pc:chgData name="LYU, Mingsong [COMP]" userId="5d5ceb49-d733-4a5d-9ffa-07273d49f3d4" providerId="ADAL" clId="{38CCA4F1-BDAD-4B86-AFC3-FE69593E1AB0}" dt="2023-02-15T07:13:17.651" v="22" actId="20577"/>
        <pc:sldMkLst>
          <pc:docMk/>
          <pc:sldMk cId="667839914" sldId="277"/>
        </pc:sldMkLst>
        <pc:spChg chg="mod">
          <ac:chgData name="LYU, Mingsong [COMP]" userId="5d5ceb49-d733-4a5d-9ffa-07273d49f3d4" providerId="ADAL" clId="{38CCA4F1-BDAD-4B86-AFC3-FE69593E1AB0}" dt="2023-02-15T07:13:17.651" v="22" actId="20577"/>
          <ac:spMkLst>
            <pc:docMk/>
            <pc:sldMk cId="667839914" sldId="277"/>
            <ac:spMk id="3" creationId="{D4C2FADD-BA8C-4057-820D-1E09D2CBAE6E}"/>
          </ac:spMkLst>
        </pc:spChg>
      </pc:sldChg>
      <pc:sldChg chg="modSp">
        <pc:chgData name="LYU, Mingsong [COMP]" userId="5d5ceb49-d733-4a5d-9ffa-07273d49f3d4" providerId="ADAL" clId="{38CCA4F1-BDAD-4B86-AFC3-FE69593E1AB0}" dt="2023-02-15T07:13:01.848" v="14" actId="20577"/>
        <pc:sldMkLst>
          <pc:docMk/>
          <pc:sldMk cId="2063882410" sldId="278"/>
        </pc:sldMkLst>
        <pc:spChg chg="mod">
          <ac:chgData name="LYU, Mingsong [COMP]" userId="5d5ceb49-d733-4a5d-9ffa-07273d49f3d4" providerId="ADAL" clId="{38CCA4F1-BDAD-4B86-AFC3-FE69593E1AB0}" dt="2023-02-15T07:13:01.848" v="14" actId="20577"/>
          <ac:spMkLst>
            <pc:docMk/>
            <pc:sldMk cId="2063882410" sldId="278"/>
            <ac:spMk id="2" creationId="{AABFEFDC-2C36-4BAF-A799-1444DBD2CE15}"/>
          </ac:spMkLst>
        </pc:spChg>
      </pc:sldChg>
      <pc:sldChg chg="modSp">
        <pc:chgData name="LYU, Mingsong [COMP]" userId="5d5ceb49-d733-4a5d-9ffa-07273d49f3d4" providerId="ADAL" clId="{38CCA4F1-BDAD-4B86-AFC3-FE69593E1AB0}" dt="2023-02-15T07:13:06.040" v="16" actId="20577"/>
        <pc:sldMkLst>
          <pc:docMk/>
          <pc:sldMk cId="1325190649" sldId="279"/>
        </pc:sldMkLst>
        <pc:spChg chg="mod">
          <ac:chgData name="LYU, Mingsong [COMP]" userId="5d5ceb49-d733-4a5d-9ffa-07273d49f3d4" providerId="ADAL" clId="{38CCA4F1-BDAD-4B86-AFC3-FE69593E1AB0}" dt="2023-02-15T07:13:06.040" v="16" actId="20577"/>
          <ac:spMkLst>
            <pc:docMk/>
            <pc:sldMk cId="1325190649" sldId="279"/>
            <ac:spMk id="2" creationId="{E9C79DF0-0F43-4EAB-ADA1-9E20BC5EF605}"/>
          </ac:spMkLst>
        </pc:spChg>
      </pc:sldChg>
      <pc:sldChg chg="modSp">
        <pc:chgData name="LYU, Mingsong [COMP]" userId="5d5ceb49-d733-4a5d-9ffa-07273d49f3d4" providerId="ADAL" clId="{38CCA4F1-BDAD-4B86-AFC3-FE69593E1AB0}" dt="2023-02-15T07:13:09.480" v="18" actId="20577"/>
        <pc:sldMkLst>
          <pc:docMk/>
          <pc:sldMk cId="3627014259" sldId="281"/>
        </pc:sldMkLst>
        <pc:spChg chg="mod">
          <ac:chgData name="LYU, Mingsong [COMP]" userId="5d5ceb49-d733-4a5d-9ffa-07273d49f3d4" providerId="ADAL" clId="{38CCA4F1-BDAD-4B86-AFC3-FE69593E1AB0}" dt="2023-02-15T07:13:09.480" v="18" actId="20577"/>
          <ac:spMkLst>
            <pc:docMk/>
            <pc:sldMk cId="3627014259" sldId="281"/>
            <ac:spMk id="2" creationId="{E9C79DF0-0F43-4EAB-ADA1-9E20BC5EF605}"/>
          </ac:spMkLst>
        </pc:spChg>
      </pc:sldChg>
      <pc:sldChg chg="modSp">
        <pc:chgData name="LYU, Mingsong [COMP]" userId="5d5ceb49-d733-4a5d-9ffa-07273d49f3d4" providerId="ADAL" clId="{38CCA4F1-BDAD-4B86-AFC3-FE69593E1AB0}" dt="2023-02-15T07:13:13.575" v="20" actId="20577"/>
        <pc:sldMkLst>
          <pc:docMk/>
          <pc:sldMk cId="1171937379" sldId="282"/>
        </pc:sldMkLst>
        <pc:spChg chg="mod">
          <ac:chgData name="LYU, Mingsong [COMP]" userId="5d5ceb49-d733-4a5d-9ffa-07273d49f3d4" providerId="ADAL" clId="{38CCA4F1-BDAD-4B86-AFC3-FE69593E1AB0}" dt="2023-02-15T07:13:13.575" v="20" actId="20577"/>
          <ac:spMkLst>
            <pc:docMk/>
            <pc:sldMk cId="1171937379" sldId="282"/>
            <ac:spMk id="2" creationId="{C27AEE90-A198-4D6E-AE47-AA93CDBD8F0C}"/>
          </ac:spMkLst>
        </pc:spChg>
      </pc:sldChg>
      <pc:sldChg chg="del">
        <pc:chgData name="LYU, Mingsong [COMP]" userId="5d5ceb49-d733-4a5d-9ffa-07273d49f3d4" providerId="ADAL" clId="{38CCA4F1-BDAD-4B86-AFC3-FE69593E1AB0}" dt="2023-02-15T07:12:09.931" v="1" actId="2696"/>
        <pc:sldMkLst>
          <pc:docMk/>
          <pc:sldMk cId="2566096087" sldId="285"/>
        </pc:sldMkLst>
      </pc:sldChg>
      <pc:sldChg chg="modSp">
        <pc:chgData name="LYU, Mingsong [COMP]" userId="5d5ceb49-d733-4a5d-9ffa-07273d49f3d4" providerId="ADAL" clId="{38CCA4F1-BDAD-4B86-AFC3-FE69593E1AB0}" dt="2023-02-15T07:13:21.455" v="24" actId="20577"/>
        <pc:sldMkLst>
          <pc:docMk/>
          <pc:sldMk cId="2876092608" sldId="287"/>
        </pc:sldMkLst>
        <pc:spChg chg="mod">
          <ac:chgData name="LYU, Mingsong [COMP]" userId="5d5ceb49-d733-4a5d-9ffa-07273d49f3d4" providerId="ADAL" clId="{38CCA4F1-BDAD-4B86-AFC3-FE69593E1AB0}" dt="2023-02-15T07:13:21.455" v="24" actId="20577"/>
          <ac:spMkLst>
            <pc:docMk/>
            <pc:sldMk cId="2876092608" sldId="287"/>
            <ac:spMk id="3" creationId="{D4C2FADD-BA8C-4057-820D-1E09D2CBAE6E}"/>
          </ac:spMkLst>
        </pc:spChg>
      </pc:sldChg>
      <pc:sldChg chg="modSp">
        <pc:chgData name="LYU, Mingsong [COMP]" userId="5d5ceb49-d733-4a5d-9ffa-07273d49f3d4" providerId="ADAL" clId="{38CCA4F1-BDAD-4B86-AFC3-FE69593E1AB0}" dt="2023-02-15T07:13:25.294" v="26" actId="20577"/>
        <pc:sldMkLst>
          <pc:docMk/>
          <pc:sldMk cId="322676572" sldId="288"/>
        </pc:sldMkLst>
        <pc:spChg chg="mod">
          <ac:chgData name="LYU, Mingsong [COMP]" userId="5d5ceb49-d733-4a5d-9ffa-07273d49f3d4" providerId="ADAL" clId="{38CCA4F1-BDAD-4B86-AFC3-FE69593E1AB0}" dt="2023-02-15T07:13:25.294" v="26" actId="20577"/>
          <ac:spMkLst>
            <pc:docMk/>
            <pc:sldMk cId="322676572" sldId="288"/>
            <ac:spMk id="2" creationId="{AABFEFDC-2C36-4BAF-A799-1444DBD2CE15}"/>
          </ac:spMkLst>
        </pc:spChg>
      </pc:sldChg>
      <pc:sldChg chg="modSp">
        <pc:chgData name="LYU, Mingsong [COMP]" userId="5d5ceb49-d733-4a5d-9ffa-07273d49f3d4" providerId="ADAL" clId="{38CCA4F1-BDAD-4B86-AFC3-FE69593E1AB0}" dt="2023-02-15T07:13:57.447" v="28" actId="20577"/>
        <pc:sldMkLst>
          <pc:docMk/>
          <pc:sldMk cId="1652999559" sldId="289"/>
        </pc:sldMkLst>
        <pc:spChg chg="mod">
          <ac:chgData name="LYU, Mingsong [COMP]" userId="5d5ceb49-d733-4a5d-9ffa-07273d49f3d4" providerId="ADAL" clId="{38CCA4F1-BDAD-4B86-AFC3-FE69593E1AB0}" dt="2023-02-15T07:13:57.447" v="28" actId="20577"/>
          <ac:spMkLst>
            <pc:docMk/>
            <pc:sldMk cId="1652999559" sldId="289"/>
            <ac:spMk id="2" creationId="{2F8D2797-B722-4BF5-95D9-65F778C502E6}"/>
          </ac:spMkLst>
        </pc:spChg>
      </pc:sldChg>
      <pc:sldChg chg="modSp">
        <pc:chgData name="LYU, Mingsong [COMP]" userId="5d5ceb49-d733-4a5d-9ffa-07273d49f3d4" providerId="ADAL" clId="{38CCA4F1-BDAD-4B86-AFC3-FE69593E1AB0}" dt="2023-02-15T07:14:04.623" v="30" actId="20577"/>
        <pc:sldMkLst>
          <pc:docMk/>
          <pc:sldMk cId="3650009431" sldId="290"/>
        </pc:sldMkLst>
        <pc:spChg chg="mod">
          <ac:chgData name="LYU, Mingsong [COMP]" userId="5d5ceb49-d733-4a5d-9ffa-07273d49f3d4" providerId="ADAL" clId="{38CCA4F1-BDAD-4B86-AFC3-FE69593E1AB0}" dt="2023-02-15T07:14:04.623" v="30" actId="20577"/>
          <ac:spMkLst>
            <pc:docMk/>
            <pc:sldMk cId="3650009431" sldId="290"/>
            <ac:spMk id="2" creationId="{E9C79DF0-0F43-4EAB-ADA1-9E20BC5EF605}"/>
          </ac:spMkLst>
        </pc:spChg>
      </pc:sldChg>
      <pc:sldChg chg="modSp">
        <pc:chgData name="LYU, Mingsong [COMP]" userId="5d5ceb49-d733-4a5d-9ffa-07273d49f3d4" providerId="ADAL" clId="{38CCA4F1-BDAD-4B86-AFC3-FE69593E1AB0}" dt="2023-02-15T07:14:08.436" v="32" actId="20577"/>
        <pc:sldMkLst>
          <pc:docMk/>
          <pc:sldMk cId="1360278748" sldId="291"/>
        </pc:sldMkLst>
        <pc:spChg chg="mod">
          <ac:chgData name="LYU, Mingsong [COMP]" userId="5d5ceb49-d733-4a5d-9ffa-07273d49f3d4" providerId="ADAL" clId="{38CCA4F1-BDAD-4B86-AFC3-FE69593E1AB0}" dt="2023-02-15T07:14:08.436" v="32" actId="20577"/>
          <ac:spMkLst>
            <pc:docMk/>
            <pc:sldMk cId="1360278748" sldId="291"/>
            <ac:spMk id="2" creationId="{E9C79DF0-0F43-4EAB-ADA1-9E20BC5EF605}"/>
          </ac:spMkLst>
        </pc:spChg>
      </pc:sldChg>
      <pc:sldChg chg="modSp">
        <pc:chgData name="LYU, Mingsong [COMP]" userId="5d5ceb49-d733-4a5d-9ffa-07273d49f3d4" providerId="ADAL" clId="{38CCA4F1-BDAD-4B86-AFC3-FE69593E1AB0}" dt="2023-02-15T07:14:11.949" v="34" actId="20577"/>
        <pc:sldMkLst>
          <pc:docMk/>
          <pc:sldMk cId="859793692" sldId="292"/>
        </pc:sldMkLst>
        <pc:spChg chg="mod">
          <ac:chgData name="LYU, Mingsong [COMP]" userId="5d5ceb49-d733-4a5d-9ffa-07273d49f3d4" providerId="ADAL" clId="{38CCA4F1-BDAD-4B86-AFC3-FE69593E1AB0}" dt="2023-02-15T07:14:11.949" v="34" actId="20577"/>
          <ac:spMkLst>
            <pc:docMk/>
            <pc:sldMk cId="859793692" sldId="292"/>
            <ac:spMk id="2" creationId="{C27AEE90-A198-4D6E-AE47-AA93CDBD8F0C}"/>
          </ac:spMkLst>
        </pc:spChg>
      </pc:sldChg>
      <pc:sldChg chg="del">
        <pc:chgData name="LYU, Mingsong [COMP]" userId="5d5ceb49-d733-4a5d-9ffa-07273d49f3d4" providerId="ADAL" clId="{38CCA4F1-BDAD-4B86-AFC3-FE69593E1AB0}" dt="2023-02-15T07:12:45.224" v="5" actId="2696"/>
        <pc:sldMkLst>
          <pc:docMk/>
          <pc:sldMk cId="2381673108" sldId="294"/>
        </pc:sldMkLst>
      </pc:sldChg>
      <pc:sldChg chg="del">
        <pc:chgData name="LYU, Mingsong [COMP]" userId="5d5ceb49-d733-4a5d-9ffa-07273d49f3d4" providerId="ADAL" clId="{38CCA4F1-BDAD-4B86-AFC3-FE69593E1AB0}" dt="2023-02-15T07:12:47.101" v="6" actId="2696"/>
        <pc:sldMkLst>
          <pc:docMk/>
          <pc:sldMk cId="4125888086" sldId="295"/>
        </pc:sldMkLst>
      </pc:sldChg>
      <pc:sldChg chg="del">
        <pc:chgData name="LYU, Mingsong [COMP]" userId="5d5ceb49-d733-4a5d-9ffa-07273d49f3d4" providerId="ADAL" clId="{38CCA4F1-BDAD-4B86-AFC3-FE69593E1AB0}" dt="2023-02-15T07:12:30.825" v="2" actId="2696"/>
        <pc:sldMkLst>
          <pc:docMk/>
          <pc:sldMk cId="596705334" sldId="296"/>
        </pc:sldMkLst>
      </pc:sldChg>
      <pc:sldChg chg="del">
        <pc:chgData name="LYU, Mingsong [COMP]" userId="5d5ceb49-d733-4a5d-9ffa-07273d49f3d4" providerId="ADAL" clId="{38CCA4F1-BDAD-4B86-AFC3-FE69593E1AB0}" dt="2023-02-15T07:12:43.899" v="4" actId="2696"/>
        <pc:sldMkLst>
          <pc:docMk/>
          <pc:sldMk cId="3225667873" sldId="297"/>
        </pc:sldMkLst>
      </pc:sldChg>
      <pc:sldChg chg="add">
        <pc:chgData name="LYU, Mingsong [COMP]" userId="5d5ceb49-d733-4a5d-9ffa-07273d49f3d4" providerId="ADAL" clId="{38CCA4F1-BDAD-4B86-AFC3-FE69593E1AB0}" dt="2023-02-15T07:14:55.540" v="35"/>
        <pc:sldMkLst>
          <pc:docMk/>
          <pc:sldMk cId="1482916927" sldId="327"/>
        </pc:sldMkLst>
      </pc:sldChg>
    </pc:docChg>
  </pc:docChgLst>
  <pc:docChgLst>
    <pc:chgData name="LYU, Mingsong [COMP]" userId="5d5ceb49-d733-4a5d-9ffa-07273d49f3d4" providerId="ADAL" clId="{3A275A24-9CB6-4298-A4F1-9DA7079CCDBE}"/>
  </pc:docChgLst>
  <pc:docChgLst>
    <pc:chgData name="LYU, Mingsong [COMP]" userId="5d5ceb49-d733-4a5d-9ffa-07273d49f3d4" providerId="ADAL" clId="{B13E6624-C235-4343-B876-8767EE357491}"/>
  </pc:docChgLst>
  <pc:docChgLst>
    <pc:chgData name="LYU, Mingsong [COMP]" userId="5d5ceb49-d733-4a5d-9ffa-07273d49f3d4" providerId="ADAL" clId="{A54F85B1-E5A8-4351-A91F-0175DE10DDBF}"/>
  </pc:docChgLst>
  <pc:docChgLst>
    <pc:chgData name="LYU, Mingsong [COMP]" userId="5d5ceb49-d733-4a5d-9ffa-07273d49f3d4" providerId="ADAL" clId="{0F228C13-E9DF-46DE-A5DA-644D15C19A67}"/>
  </pc:docChgLst>
  <pc:docChgLst>
    <pc:chgData name="LYU, Mingsong [COMP]" userId="5d5ceb49-d733-4a5d-9ffa-07273d49f3d4" providerId="ADAL" clId="{03C3D0F2-AA49-4951-8404-59B96426D5D9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/>
              <a:t>Exercise</a:t>
            </a:r>
            <a:br>
              <a:rPr lang="en-US" altLang="zh-CN" sz="4400" dirty="0"/>
            </a:br>
            <a:r>
              <a:rPr lang="en-US" altLang="zh-CN" sz="4400" dirty="0"/>
              <a:t>Machine Language 2</a:t>
            </a: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</a:t>
            </a:r>
          </a:p>
          <a:p>
            <a:pPr algn="l"/>
            <a:r>
              <a:rPr lang="en-US" sz="1600" dirty="0"/>
              <a:t>Department of Computing</a:t>
            </a:r>
          </a:p>
          <a:p>
            <a:pPr algn="l"/>
            <a:r>
              <a:rPr lang="en-US" sz="1600" dirty="0"/>
              <a:t>The Hong Kong Polytechnic University</a:t>
            </a:r>
          </a:p>
          <a:p>
            <a:pPr algn="l"/>
            <a:r>
              <a:rPr lang="en-US" altLang="zh-CN" sz="1600"/>
              <a:t>Spring 2022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slides are only intended to use internally. Do not publish it anywhere without permission.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EE90-A198-4D6E-AE47-AA93CDBD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BF64-EE36-493F-A902-3CDC615A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4524458" cy="5328605"/>
          </a:xfrm>
        </p:spPr>
        <p:txBody>
          <a:bodyPr>
            <a:normAutofit fontScale="92500"/>
          </a:bodyPr>
          <a:lstStyle/>
          <a:p>
            <a:r>
              <a:rPr lang="en-US" dirty="0"/>
              <a:t>For C code having the general form</a:t>
            </a:r>
          </a:p>
          <a:p>
            <a:pPr marL="457200" lvl="1" indent="0">
              <a:buNone/>
            </a:pPr>
            <a:r>
              <a:rPr lang="en-US" dirty="0"/>
              <a:t>short </a:t>
            </a:r>
            <a:r>
              <a:rPr lang="en-US" dirty="0" err="1"/>
              <a:t>loop_while</a:t>
            </a:r>
            <a:r>
              <a:rPr lang="en-US" dirty="0"/>
              <a:t>(short a, short b)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short result = ___________;</a:t>
            </a:r>
          </a:p>
          <a:p>
            <a:pPr marL="914400" lvl="2" indent="0">
              <a:buNone/>
            </a:pPr>
            <a:r>
              <a:rPr lang="en-US" dirty="0"/>
              <a:t>while ( _________ ) {</a:t>
            </a:r>
          </a:p>
          <a:p>
            <a:pPr marL="914400" lvl="2" indent="0">
              <a:buNone/>
            </a:pPr>
            <a:r>
              <a:rPr lang="en-US" dirty="0"/>
              <a:t>	result = _________;</a:t>
            </a:r>
          </a:p>
          <a:p>
            <a:pPr marL="914400" lvl="2" indent="0">
              <a:buNone/>
            </a:pPr>
            <a:r>
              <a:rPr lang="en-US" dirty="0"/>
              <a:t>	a = ________;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	return result;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We can see that the compiler used a jump-to-middle translation, using the </a:t>
            </a:r>
            <a:r>
              <a:rPr lang="en-US" dirty="0" err="1"/>
              <a:t>jmp</a:t>
            </a:r>
            <a:r>
              <a:rPr lang="en-US" dirty="0"/>
              <a:t> instruction to jump to the test starting with label .L2. Fill in the missing parts of the C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57688-5C64-4019-978F-7C15BBE1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56EFCF-F41F-436D-9AE7-4D92FAF65A8A}"/>
              </a:ext>
            </a:extLst>
          </p:cNvPr>
          <p:cNvSpPr/>
          <p:nvPr/>
        </p:nvSpPr>
        <p:spPr>
          <a:xfrm>
            <a:off x="5013017" y="960456"/>
            <a:ext cx="3808312" cy="522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gcc</a:t>
            </a:r>
            <a:r>
              <a:rPr lang="en-US" sz="1600" dirty="0"/>
              <a:t>, run with command-line option -</a:t>
            </a:r>
            <a:r>
              <a:rPr lang="en-US" sz="1600" dirty="0" err="1"/>
              <a:t>Og</a:t>
            </a:r>
            <a:r>
              <a:rPr lang="en-US" sz="1600" dirty="0"/>
              <a:t>, produces the following code:</a:t>
            </a:r>
          </a:p>
          <a:p>
            <a:pPr>
              <a:lnSpc>
                <a:spcPct val="150000"/>
              </a:lnSpc>
            </a:pPr>
            <a:r>
              <a:rPr lang="it-IT" sz="1600" i="1" dirty="0"/>
              <a:t>a in %rdi, b in %rsi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loop_while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movl</a:t>
            </a:r>
            <a:r>
              <a:rPr lang="en-US" sz="1600" dirty="0"/>
              <a:t> $0, %</a:t>
            </a:r>
            <a:r>
              <a:rPr lang="en-US" sz="1600" dirty="0" err="1"/>
              <a:t>eax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jmp</a:t>
            </a:r>
            <a:r>
              <a:rPr lang="en-US" sz="1600" dirty="0"/>
              <a:t> .L2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.L3:</a:t>
            </a:r>
          </a:p>
          <a:p>
            <a:pPr>
              <a:lnSpc>
                <a:spcPct val="150000"/>
              </a:lnSpc>
            </a:pPr>
            <a:r>
              <a:rPr lang="it-IT" sz="1600" dirty="0"/>
              <a:t>	leaq (,%rsi,%rdi), %rdx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addq</a:t>
            </a:r>
            <a:r>
              <a:rPr lang="en-US" sz="1600" dirty="0"/>
              <a:t> %</a:t>
            </a:r>
            <a:r>
              <a:rPr lang="en-US" sz="1600" dirty="0" err="1"/>
              <a:t>rdx</a:t>
            </a:r>
            <a:r>
              <a:rPr lang="en-US" sz="1600" dirty="0"/>
              <a:t>, %</a:t>
            </a:r>
            <a:r>
              <a:rPr lang="en-US" sz="1600" dirty="0" err="1"/>
              <a:t>rax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subq</a:t>
            </a:r>
            <a:r>
              <a:rPr lang="en-US" sz="1600" dirty="0"/>
              <a:t> $1, %</a:t>
            </a:r>
            <a:r>
              <a:rPr lang="en-US" sz="1600" dirty="0" err="1"/>
              <a:t>rdi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.L2: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cmpq</a:t>
            </a:r>
            <a:r>
              <a:rPr lang="en-US" sz="1600" dirty="0"/>
              <a:t> %</a:t>
            </a:r>
            <a:r>
              <a:rPr lang="en-US" sz="1600" dirty="0" err="1"/>
              <a:t>rsi</a:t>
            </a:r>
            <a:r>
              <a:rPr lang="en-US" sz="1600" dirty="0"/>
              <a:t>, %</a:t>
            </a:r>
            <a:r>
              <a:rPr lang="en-US" sz="1600" dirty="0" err="1"/>
              <a:t>rdi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jg</a:t>
            </a:r>
            <a:r>
              <a:rPr lang="en-US" sz="1600" dirty="0"/>
              <a:t> .L3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rep; ret</a:t>
            </a:r>
          </a:p>
        </p:txBody>
      </p:sp>
    </p:spTree>
    <p:extLst>
      <p:ext uri="{BB962C8B-B14F-4D97-AF65-F5344CB8AC3E}">
        <p14:creationId xmlns:p14="http://schemas.microsoft.com/office/powerpoint/2010/main" val="117193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CF741-AB0D-40ED-B06D-83A0CA67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01B30-54D1-4BEC-B702-0AC08FFF2F89}"/>
              </a:ext>
            </a:extLst>
          </p:cNvPr>
          <p:cNvSpPr txBox="1"/>
          <p:nvPr/>
        </p:nvSpPr>
        <p:spPr>
          <a:xfrm>
            <a:off x="3010803" y="3013501"/>
            <a:ext cx="3122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112056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2FADD-BA8C-4057-820D-1E09D2CB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CDE48-D491-482A-9CBA-163D88FF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long shift_left4_rightn(long x, long n)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x &lt;&lt;= 4;</a:t>
            </a:r>
          </a:p>
          <a:p>
            <a:pPr marL="914400" lvl="2" indent="0">
              <a:buNone/>
            </a:pPr>
            <a:r>
              <a:rPr lang="en-US" dirty="0"/>
              <a:t>x &gt;&gt;= n;</a:t>
            </a:r>
          </a:p>
          <a:p>
            <a:pPr marL="914400" lvl="2" indent="0">
              <a:buNone/>
            </a:pPr>
            <a:r>
              <a:rPr lang="en-US" dirty="0"/>
              <a:t>return x;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final value in register %</a:t>
            </a:r>
            <a:r>
              <a:rPr lang="en-US" dirty="0" err="1"/>
              <a:t>rax</a:t>
            </a:r>
            <a:r>
              <a:rPr lang="en-US" dirty="0"/>
              <a:t>. Two key instructions have been omitted. Parameters x and n are stored in registers %</a:t>
            </a:r>
            <a:r>
              <a:rPr lang="en-US" dirty="0" err="1"/>
              <a:t>rdi</a:t>
            </a:r>
            <a:r>
              <a:rPr lang="en-US" dirty="0"/>
              <a:t> and %</a:t>
            </a:r>
            <a:r>
              <a:rPr lang="en-US" dirty="0" err="1"/>
              <a:t>rsi</a:t>
            </a:r>
            <a:r>
              <a:rPr lang="en-US" dirty="0"/>
              <a:t>, respectively.</a:t>
            </a:r>
          </a:p>
          <a:p>
            <a:pPr marL="457200" lvl="1" indent="0">
              <a:buNone/>
            </a:pPr>
            <a:r>
              <a:rPr lang="en-US" dirty="0"/>
              <a:t>shift_left4_rightn:</a:t>
            </a:r>
          </a:p>
          <a:p>
            <a:pPr marL="457200" lvl="1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rax</a:t>
            </a:r>
            <a:r>
              <a:rPr lang="en-US" dirty="0"/>
              <a:t>  </a:t>
            </a:r>
            <a:r>
              <a:rPr lang="en-US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  %</a:t>
            </a:r>
            <a:r>
              <a:rPr lang="en-US" altLang="zh-CN" dirty="0" err="1">
                <a:solidFill>
                  <a:srgbClr val="00B050"/>
                </a:solidFill>
                <a:sym typeface="Wingdings" panose="05000000000000000000" pitchFamily="2" charset="2"/>
              </a:rPr>
              <a:t>rax</a:t>
            </a:r>
            <a:r>
              <a:rPr lang="en-US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 = x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B050"/>
                </a:solidFill>
              </a:rPr>
              <a:t>salq</a:t>
            </a:r>
            <a:r>
              <a:rPr lang="en-US" dirty="0">
                <a:solidFill>
                  <a:srgbClr val="00B050"/>
                </a:solidFill>
              </a:rPr>
              <a:t>  $4, %</a:t>
            </a:r>
            <a:r>
              <a:rPr lang="en-US" dirty="0" err="1">
                <a:solidFill>
                  <a:srgbClr val="00B050"/>
                </a:solidFill>
              </a:rPr>
              <a:t>rax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 arithmetic left shift by 4 bits, x &lt;&lt;= 4;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esi</a:t>
            </a:r>
            <a:r>
              <a:rPr lang="en-US" dirty="0"/>
              <a:t>, %</a:t>
            </a:r>
            <a:r>
              <a:rPr lang="en-US" dirty="0" err="1"/>
              <a:t>ecx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 %</a:t>
            </a:r>
            <a:r>
              <a:rPr 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ecx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 = n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</a:t>
            </a:r>
            <a:r>
              <a:rPr lang="en-US" dirty="0" err="1">
                <a:solidFill>
                  <a:srgbClr val="00B050"/>
                </a:solidFill>
              </a:rPr>
              <a:t>arq</a:t>
            </a:r>
            <a:r>
              <a:rPr lang="en-US" dirty="0">
                <a:solidFill>
                  <a:srgbClr val="00B050"/>
                </a:solidFill>
              </a:rPr>
              <a:t>  %</a:t>
            </a:r>
            <a:r>
              <a:rPr lang="en-US" altLang="zh-CN" dirty="0">
                <a:solidFill>
                  <a:srgbClr val="00B050"/>
                </a:solidFill>
              </a:rPr>
              <a:t>cl</a:t>
            </a:r>
            <a:r>
              <a:rPr lang="en-US" dirty="0">
                <a:solidFill>
                  <a:srgbClr val="00B050"/>
                </a:solidFill>
              </a:rPr>
              <a:t>, %</a:t>
            </a:r>
            <a:r>
              <a:rPr lang="en-US" dirty="0" err="1">
                <a:solidFill>
                  <a:srgbClr val="00B050"/>
                </a:solidFill>
              </a:rPr>
              <a:t>rax</a:t>
            </a:r>
            <a:r>
              <a:rPr lang="en-US" dirty="0">
                <a:solidFill>
                  <a:srgbClr val="00B050"/>
                </a:solidFill>
              </a:rPr>
              <a:t>  (why using %cl instead of %</a:t>
            </a:r>
            <a:r>
              <a:rPr lang="en-US" dirty="0" err="1">
                <a:solidFill>
                  <a:srgbClr val="00B050"/>
                </a:solidFill>
              </a:rPr>
              <a:t>ecx</a:t>
            </a:r>
            <a:r>
              <a:rPr lang="en-US" dirty="0">
                <a:solidFill>
                  <a:srgbClr val="00B050"/>
                </a:solidFill>
              </a:rPr>
              <a:t>? x is a long int, having 64 bits. Shifting more than 64bits is equivalent to shifting 64 bits. So, no matter how large n is, the number represented by the lowest byte of n is enough)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8B34B-3EAE-47B2-BBA4-3B1FEAFA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2FADD-BA8C-4057-820D-1E09D2CB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CDE48-D491-482A-9CBA-163D88FF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 code</a:t>
            </a:r>
          </a:p>
          <a:p>
            <a:pPr marL="457200" lvl="1" indent="0">
              <a:buNone/>
            </a:pPr>
            <a:r>
              <a:rPr lang="en-US" dirty="0"/>
              <a:t>int test(</a:t>
            </a:r>
            <a:r>
              <a:rPr lang="en-US" dirty="0" err="1"/>
              <a:t>data_t</a:t>
            </a:r>
            <a:r>
              <a:rPr lang="en-US" dirty="0"/>
              <a:t> a) {</a:t>
            </a:r>
          </a:p>
          <a:p>
            <a:pPr marL="457200" lvl="1" indent="0">
              <a:buNone/>
            </a:pPr>
            <a:r>
              <a:rPr lang="en-US" dirty="0"/>
              <a:t>	return a </a:t>
            </a:r>
            <a:r>
              <a:rPr lang="en-US" b="1" dirty="0">
                <a:solidFill>
                  <a:srgbClr val="FF0000"/>
                </a:solidFill>
              </a:rPr>
              <a:t>TEST</a:t>
            </a:r>
            <a:r>
              <a:rPr lang="en-US" dirty="0"/>
              <a:t> 0;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shows a general comparison between argument a and 0, where we can set the data type of the argument by declaring </a:t>
            </a:r>
            <a:r>
              <a:rPr lang="en-US" dirty="0" err="1"/>
              <a:t>data_t</a:t>
            </a:r>
            <a:r>
              <a:rPr lang="en-US" dirty="0"/>
              <a:t> with a typedef, and the nature of the comparison by declaring </a:t>
            </a:r>
            <a:r>
              <a:rPr lang="en-US" b="1" dirty="0"/>
              <a:t>TEST</a:t>
            </a:r>
            <a:r>
              <a:rPr lang="en-US" dirty="0"/>
              <a:t> with a #define declaration.</a:t>
            </a:r>
          </a:p>
          <a:p>
            <a:r>
              <a:rPr lang="en-US" dirty="0"/>
              <a:t>The following instruction sequences implement the comparison, where </a:t>
            </a:r>
            <a:r>
              <a:rPr lang="en-US" b="1" dirty="0"/>
              <a:t>a</a:t>
            </a:r>
            <a:r>
              <a:rPr lang="en-US" dirty="0"/>
              <a:t> is held in some portion of register </a:t>
            </a:r>
            <a:r>
              <a:rPr lang="en-US" b="1" dirty="0"/>
              <a:t>%</a:t>
            </a:r>
            <a:r>
              <a:rPr lang="en-US" b="1" dirty="0" err="1"/>
              <a:t>rdi</a:t>
            </a:r>
            <a:r>
              <a:rPr lang="en-US" dirty="0"/>
              <a:t>. For each sequence, determine which data types </a:t>
            </a:r>
            <a:r>
              <a:rPr lang="en-US" dirty="0" err="1"/>
              <a:t>data_t</a:t>
            </a:r>
            <a:r>
              <a:rPr lang="en-US" dirty="0"/>
              <a:t> and which comparisons </a:t>
            </a:r>
            <a:r>
              <a:rPr lang="en-US" b="1" dirty="0"/>
              <a:t>TEST</a:t>
            </a:r>
            <a:r>
              <a:rPr lang="en-US" dirty="0"/>
              <a:t> could cause the compiler to generate this code. (There can be multiple correct answers; list all correct ones.)</a:t>
            </a:r>
          </a:p>
          <a:p>
            <a:pPr marL="457200" lvl="1" indent="0">
              <a:buNone/>
            </a:pPr>
            <a:r>
              <a:rPr lang="en-US" dirty="0"/>
              <a:t>A. </a:t>
            </a:r>
            <a:r>
              <a:rPr lang="en-US" dirty="0" err="1"/>
              <a:t>testq</a:t>
            </a:r>
            <a:r>
              <a:rPr lang="en-US" dirty="0"/>
              <a:t> 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rdi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dirty="0" err="1"/>
              <a:t>setge</a:t>
            </a:r>
            <a:r>
              <a:rPr lang="en-US" dirty="0"/>
              <a:t> %al</a:t>
            </a:r>
          </a:p>
          <a:p>
            <a:pPr marL="457200" lvl="1" indent="0">
              <a:buNone/>
            </a:pPr>
            <a:r>
              <a:rPr lang="en-US" dirty="0"/>
              <a:t>B. </a:t>
            </a:r>
            <a:r>
              <a:rPr lang="en-US" dirty="0" err="1"/>
              <a:t>testw</a:t>
            </a:r>
            <a:r>
              <a:rPr lang="en-US" dirty="0"/>
              <a:t> %di, %di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dirty="0" err="1"/>
              <a:t>sete</a:t>
            </a:r>
            <a:r>
              <a:rPr lang="en-US" dirty="0"/>
              <a:t> %al</a:t>
            </a:r>
          </a:p>
          <a:p>
            <a:pPr marL="457200" lvl="1" indent="0">
              <a:buNone/>
            </a:pPr>
            <a:r>
              <a:rPr lang="en-US" dirty="0"/>
              <a:t>C. </a:t>
            </a:r>
            <a:r>
              <a:rPr lang="en-US" dirty="0" err="1"/>
              <a:t>testb</a:t>
            </a:r>
            <a:r>
              <a:rPr lang="en-US" dirty="0"/>
              <a:t> %</a:t>
            </a:r>
            <a:r>
              <a:rPr lang="en-US" dirty="0" err="1"/>
              <a:t>dil</a:t>
            </a:r>
            <a:r>
              <a:rPr lang="en-US" dirty="0"/>
              <a:t>, %</a:t>
            </a:r>
            <a:r>
              <a:rPr lang="en-US" dirty="0" err="1"/>
              <a:t>dil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seta %al</a:t>
            </a:r>
          </a:p>
          <a:p>
            <a:pPr marL="457200" lvl="1" indent="0">
              <a:buNone/>
            </a:pPr>
            <a:r>
              <a:rPr lang="en-US" dirty="0"/>
              <a:t>D. </a:t>
            </a:r>
            <a:r>
              <a:rPr lang="en-US" dirty="0" err="1"/>
              <a:t>testl</a:t>
            </a:r>
            <a:r>
              <a:rPr lang="en-US" dirty="0"/>
              <a:t> %</a:t>
            </a:r>
            <a:r>
              <a:rPr lang="en-US" dirty="0" err="1"/>
              <a:t>edi</a:t>
            </a:r>
            <a:r>
              <a:rPr lang="en-US" dirty="0"/>
              <a:t>, %</a:t>
            </a:r>
            <a:r>
              <a:rPr lang="en-US" dirty="0" err="1"/>
              <a:t>edi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dirty="0" err="1"/>
              <a:t>setle</a:t>
            </a:r>
            <a:r>
              <a:rPr lang="en-US" dirty="0"/>
              <a:t> %al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8B34B-3EAE-47B2-BBA4-3B1FEAFA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3311F-98A6-4F73-83C6-7FEEDA13F414}"/>
              </a:ext>
            </a:extLst>
          </p:cNvPr>
          <p:cNvSpPr txBox="1"/>
          <p:nvPr/>
        </p:nvSpPr>
        <p:spPr>
          <a:xfrm>
            <a:off x="3325827" y="4224042"/>
            <a:ext cx="5093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The size of the data variable can be guessed either from the registers as operands of test* instructions, or from the suffix of the test* instruction.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Whether the data variable is signed or not, look at what set* instruction is used.</a:t>
            </a:r>
          </a:p>
          <a:p>
            <a:pPr marL="342900" indent="-342900">
              <a:buAutoNum type="alphaUcPeriod"/>
            </a:pPr>
            <a:r>
              <a:rPr lang="en-US" sz="1600" dirty="0">
                <a:solidFill>
                  <a:srgbClr val="00B050"/>
                </a:solidFill>
              </a:rPr>
              <a:t>8 bytes, signed or unsigned  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 signed long</a:t>
            </a:r>
          </a:p>
          <a:p>
            <a:pPr marL="342900" indent="-342900">
              <a:buAutoNum type="alphaUcPeriod"/>
            </a:pP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2 bytes, signed or unsigned  short, unsigned short</a:t>
            </a:r>
          </a:p>
          <a:p>
            <a:pPr marL="342900" indent="-342900">
              <a:buAutoNum type="alphaUcPeriod"/>
            </a:pPr>
            <a:r>
              <a:rPr lang="en-US" sz="1600" dirty="0">
                <a:solidFill>
                  <a:srgbClr val="00B050"/>
                </a:solidFill>
              </a:rPr>
              <a:t>1 byte, unsigned  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 unsigned char</a:t>
            </a:r>
          </a:p>
          <a:p>
            <a:pPr marL="342900" indent="-342900">
              <a:buAutoNum type="alphaUcPeriod"/>
            </a:pP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4 bytes, signed  int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9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EFDC-2C36-4BAF-A799-1444DBD2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9690-5217-4806-A8F4-24E6F3E9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given the C code</a:t>
            </a:r>
          </a:p>
          <a:p>
            <a:pPr marL="457200" lvl="1" indent="0">
              <a:buNone/>
            </a:pPr>
            <a:r>
              <a:rPr lang="en-US" dirty="0"/>
              <a:t>void </a:t>
            </a:r>
            <a:r>
              <a:rPr lang="en-US" dirty="0" err="1"/>
              <a:t>cond</a:t>
            </a:r>
            <a:r>
              <a:rPr lang="en-US" dirty="0"/>
              <a:t>(short a, short *p)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if (a &amp;&amp; *p &lt; a)</a:t>
            </a:r>
          </a:p>
          <a:p>
            <a:pPr marL="914400" lvl="2" indent="0">
              <a:buNone/>
            </a:pPr>
            <a:r>
              <a:rPr lang="en-US" dirty="0"/>
              <a:t>*p = a;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gcc</a:t>
            </a:r>
            <a:r>
              <a:rPr lang="en-US" dirty="0"/>
              <a:t> generates the following assembly code:</a:t>
            </a:r>
          </a:p>
          <a:p>
            <a:pPr marL="457200" lvl="1" indent="0">
              <a:buNone/>
            </a:pPr>
            <a:r>
              <a:rPr lang="it-IT" i="1" dirty="0"/>
              <a:t># a in %rdi, p in %rsi</a:t>
            </a:r>
          </a:p>
          <a:p>
            <a:pPr marL="457200" lvl="1" indent="0">
              <a:buNone/>
            </a:pPr>
            <a:r>
              <a:rPr lang="en-US" dirty="0" err="1"/>
              <a:t>cond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testq</a:t>
            </a:r>
            <a:r>
              <a:rPr lang="en-US" dirty="0"/>
              <a:t> 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rdi</a:t>
            </a: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a &amp;&amp; a   (if a ==0, no matter what value *p is, “0 &lt; 0” is false, return)</a:t>
            </a:r>
          </a:p>
          <a:p>
            <a:pPr marL="457200" lvl="1" indent="0">
              <a:buNone/>
            </a:pPr>
            <a:r>
              <a:rPr lang="en-US" dirty="0"/>
              <a:t>	je .L1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cmpq</a:t>
            </a:r>
            <a:r>
              <a:rPr lang="en-US" dirty="0"/>
              <a:t> (%</a:t>
            </a:r>
            <a:r>
              <a:rPr lang="en-US" dirty="0" err="1"/>
              <a:t>rsi</a:t>
            </a:r>
            <a:r>
              <a:rPr lang="en-US" dirty="0"/>
              <a:t>), %</a:t>
            </a:r>
            <a:r>
              <a:rPr lang="en-US" dirty="0" err="1"/>
              <a:t>rdi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try: a &lt;= *p, if yes, return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jle</a:t>
            </a:r>
            <a:r>
              <a:rPr lang="en-US" dirty="0"/>
              <a:t> .L1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rdi</a:t>
            </a:r>
            <a:r>
              <a:rPr lang="en-US" dirty="0"/>
              <a:t>, (%</a:t>
            </a:r>
            <a:r>
              <a:rPr lang="en-US" dirty="0" err="1"/>
              <a:t>rsi</a:t>
            </a:r>
            <a:r>
              <a:rPr lang="en-US" dirty="0"/>
              <a:t>)   </a:t>
            </a:r>
            <a:r>
              <a:rPr lang="en-US" dirty="0">
                <a:solidFill>
                  <a:srgbClr val="00B050"/>
                </a:solidFill>
              </a:rPr>
              <a:t>*p = a</a:t>
            </a:r>
          </a:p>
          <a:p>
            <a:pPr marL="457200" lvl="1" indent="0">
              <a:buNone/>
            </a:pPr>
            <a:r>
              <a:rPr lang="en-US" dirty="0"/>
              <a:t>.L1:</a:t>
            </a:r>
          </a:p>
          <a:p>
            <a:pPr marL="457200" lvl="1" indent="0">
              <a:buNone/>
            </a:pPr>
            <a:r>
              <a:rPr lang="en-US" dirty="0"/>
              <a:t>	rep; ret</a:t>
            </a:r>
          </a:p>
          <a:p>
            <a:r>
              <a:rPr lang="en-US" dirty="0"/>
              <a:t>A. Write a </a:t>
            </a:r>
            <a:r>
              <a:rPr lang="en-US" dirty="0" err="1"/>
              <a:t>goto</a:t>
            </a:r>
            <a:r>
              <a:rPr lang="en-US" dirty="0"/>
              <a:t> version in C that performs the same computation and mimics the control flow of the assembly code.</a:t>
            </a:r>
          </a:p>
          <a:p>
            <a:r>
              <a:rPr lang="en-US" dirty="0"/>
              <a:t>B. Explain why the assembly code contains two conditional branches, even though the C code has only one if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44D2B-00D0-4A13-B8CC-2DF16B24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2797-B722-4BF5-95D9-65F778C5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506A-BADC-431F-A51D-4113D9F9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void </a:t>
            </a:r>
            <a:r>
              <a:rPr lang="en-US" sz="1600" dirty="0" err="1">
                <a:solidFill>
                  <a:srgbClr val="00B050"/>
                </a:solidFill>
              </a:rPr>
              <a:t>cond</a:t>
            </a:r>
            <a:r>
              <a:rPr lang="en-US" sz="1600" dirty="0">
                <a:solidFill>
                  <a:srgbClr val="00B050"/>
                </a:solidFill>
              </a:rPr>
              <a:t>(short a, short *p)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	if (a == 0)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		</a:t>
            </a:r>
            <a:r>
              <a:rPr lang="en-US" sz="1600" dirty="0" err="1">
                <a:solidFill>
                  <a:srgbClr val="00B050"/>
                </a:solidFill>
              </a:rPr>
              <a:t>goto</a:t>
            </a:r>
            <a:r>
              <a:rPr lang="en-US" sz="1600" dirty="0">
                <a:solidFill>
                  <a:srgbClr val="00B050"/>
                </a:solidFill>
              </a:rPr>
              <a:t> .L_RETURN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	if (a &lt;= *p)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		</a:t>
            </a:r>
            <a:r>
              <a:rPr lang="en-US" sz="1600" dirty="0" err="1">
                <a:solidFill>
                  <a:srgbClr val="00B050"/>
                </a:solidFill>
              </a:rPr>
              <a:t>goto</a:t>
            </a:r>
            <a:r>
              <a:rPr lang="en-US" sz="1600" dirty="0">
                <a:solidFill>
                  <a:srgbClr val="00B050"/>
                </a:solidFill>
              </a:rPr>
              <a:t> .L_RETURN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*p = a;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.L_RETURN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	return;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}</a:t>
            </a:r>
          </a:p>
          <a:p>
            <a:r>
              <a:rPr lang="en-US" sz="1600" dirty="0">
                <a:solidFill>
                  <a:srgbClr val="00B050"/>
                </a:solidFill>
              </a:rPr>
              <a:t>The first conditional branch is part of the implementation of the &amp;&amp; expression, as an optimization. If we already know that a == 0, there is no need to test (*p &lt; a), reducing non-necessary computation.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BBFA5-4E14-4FD2-B851-148965ED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9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9DF0-0F43-4EAB-ADA1-9E20BC5E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509E-4244-4D98-BBA9-28977C58D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2" y="1153116"/>
            <a:ext cx="4463768" cy="53286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Starting with C code of the form</a:t>
            </a:r>
          </a:p>
          <a:p>
            <a:pPr marL="0" indent="0">
              <a:buNone/>
            </a:pPr>
            <a:r>
              <a:rPr lang="en-US" dirty="0"/>
              <a:t>short test(short x, short y, short z) {</a:t>
            </a:r>
          </a:p>
          <a:p>
            <a:pPr marL="0" indent="0">
              <a:buNone/>
            </a:pPr>
            <a:r>
              <a:rPr lang="en-US" dirty="0"/>
              <a:t>    short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z + y - 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if ( </a:t>
            </a:r>
            <a:r>
              <a:rPr lang="en-US" dirty="0">
                <a:solidFill>
                  <a:srgbClr val="00B050"/>
                </a:solidFill>
              </a:rPr>
              <a:t>z &gt; 5 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if ( </a:t>
            </a:r>
            <a:r>
              <a:rPr lang="en-US" dirty="0">
                <a:solidFill>
                  <a:srgbClr val="00B050"/>
                </a:solidFill>
              </a:rPr>
              <a:t>y &gt; 2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x / z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else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x / 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 else if (</a:t>
            </a:r>
            <a:r>
              <a:rPr lang="en-US" dirty="0">
                <a:solidFill>
                  <a:srgbClr val="00B050"/>
                </a:solidFill>
              </a:rPr>
              <a:t>z &lt; 3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z / 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Fill in the missing expressions in the C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BB7C9-A352-48B6-969B-FCA4DBB7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4647-8910-4F14-9BDD-D6048F63DFB0}"/>
              </a:ext>
            </a:extLst>
          </p:cNvPr>
          <p:cNvSpPr/>
          <p:nvPr/>
        </p:nvSpPr>
        <p:spPr>
          <a:xfrm>
            <a:off x="4887589" y="513896"/>
            <a:ext cx="405613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gcc</a:t>
            </a:r>
            <a:r>
              <a:rPr lang="en-US" sz="1600" dirty="0"/>
              <a:t> generates the following assembly code:</a:t>
            </a:r>
          </a:p>
          <a:p>
            <a:r>
              <a:rPr lang="en-US" sz="1600" i="1" dirty="0"/>
              <a:t>x in %</a:t>
            </a:r>
            <a:r>
              <a:rPr lang="en-US" sz="1600" i="1" dirty="0" err="1"/>
              <a:t>rdi</a:t>
            </a:r>
            <a:r>
              <a:rPr lang="en-US" sz="1600" i="1" dirty="0"/>
              <a:t>, y in %</a:t>
            </a:r>
            <a:r>
              <a:rPr lang="en-US" sz="1600" i="1" dirty="0" err="1"/>
              <a:t>rsi</a:t>
            </a:r>
            <a:r>
              <a:rPr lang="en-US" sz="1600" i="1" dirty="0"/>
              <a:t>, z in %</a:t>
            </a:r>
            <a:r>
              <a:rPr lang="en-US" sz="1600" i="1" dirty="0" err="1"/>
              <a:t>rdx</a:t>
            </a:r>
            <a:endParaRPr lang="en-US" sz="1600" i="1" dirty="0"/>
          </a:p>
          <a:p>
            <a:r>
              <a:rPr lang="en-US" sz="1600" dirty="0"/>
              <a:t>test:</a:t>
            </a:r>
          </a:p>
          <a:p>
            <a:pPr lvl="1"/>
            <a:r>
              <a:rPr lang="en-US" sz="1600" dirty="0" err="1"/>
              <a:t>leaq</a:t>
            </a:r>
            <a:r>
              <a:rPr lang="en-US" sz="1600" dirty="0"/>
              <a:t> (%</a:t>
            </a:r>
            <a:r>
              <a:rPr lang="en-US" sz="1600" dirty="0" err="1"/>
              <a:t>rdx</a:t>
            </a:r>
            <a:r>
              <a:rPr lang="en-US" sz="1600" dirty="0"/>
              <a:t>,%</a:t>
            </a:r>
            <a:r>
              <a:rPr lang="en-US" sz="1600" dirty="0" err="1"/>
              <a:t>rsi</a:t>
            </a:r>
            <a:r>
              <a:rPr lang="en-US" sz="1600" dirty="0"/>
              <a:t>), %</a:t>
            </a:r>
            <a:r>
              <a:rPr lang="en-US" sz="1600" dirty="0" err="1"/>
              <a:t>rax</a:t>
            </a:r>
            <a:r>
              <a:rPr lang="en-US" sz="1600" dirty="0"/>
              <a:t>  </a:t>
            </a:r>
            <a:r>
              <a:rPr lang="en-US" sz="1600" dirty="0" err="1">
                <a:solidFill>
                  <a:srgbClr val="00B050"/>
                </a:solidFill>
              </a:rPr>
              <a:t>val</a:t>
            </a:r>
            <a:r>
              <a:rPr lang="en-US" sz="1600" dirty="0">
                <a:solidFill>
                  <a:srgbClr val="00B050"/>
                </a:solidFill>
              </a:rPr>
              <a:t> = z + y</a:t>
            </a:r>
          </a:p>
          <a:p>
            <a:pPr lvl="1"/>
            <a:r>
              <a:rPr lang="en-US" sz="1600" dirty="0" err="1"/>
              <a:t>subq</a:t>
            </a:r>
            <a:r>
              <a:rPr lang="en-US" sz="1600" dirty="0"/>
              <a:t> %</a:t>
            </a:r>
            <a:r>
              <a:rPr lang="en-US" sz="1600" dirty="0" err="1"/>
              <a:t>rdi</a:t>
            </a:r>
            <a:r>
              <a:rPr lang="en-US" sz="1600" dirty="0"/>
              <a:t>, %</a:t>
            </a:r>
            <a:r>
              <a:rPr lang="en-US" sz="1600" dirty="0" err="1"/>
              <a:t>rax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B050"/>
                </a:solidFill>
              </a:rPr>
              <a:t>val</a:t>
            </a:r>
            <a:r>
              <a:rPr lang="en-US" sz="1600" dirty="0">
                <a:solidFill>
                  <a:srgbClr val="00B050"/>
                </a:solidFill>
              </a:rPr>
              <a:t> = </a:t>
            </a:r>
            <a:r>
              <a:rPr lang="en-US" sz="1600" dirty="0" err="1">
                <a:solidFill>
                  <a:srgbClr val="00B050"/>
                </a:solidFill>
              </a:rPr>
              <a:t>val</a:t>
            </a:r>
            <a:r>
              <a:rPr lang="en-US" sz="1600" dirty="0">
                <a:solidFill>
                  <a:srgbClr val="00B050"/>
                </a:solidFill>
              </a:rPr>
              <a:t> – x = </a:t>
            </a:r>
            <a:r>
              <a:rPr lang="en-US" sz="1600" dirty="0" err="1">
                <a:solidFill>
                  <a:srgbClr val="00B050"/>
                </a:solidFill>
              </a:rPr>
              <a:t>z+y-x</a:t>
            </a:r>
            <a:endParaRPr lang="en-US" sz="1600" dirty="0">
              <a:solidFill>
                <a:srgbClr val="00B050"/>
              </a:solidFill>
            </a:endParaRPr>
          </a:p>
          <a:p>
            <a:pPr lvl="1"/>
            <a:r>
              <a:rPr lang="en-US" sz="1600" dirty="0" err="1"/>
              <a:t>cmpq</a:t>
            </a:r>
            <a:r>
              <a:rPr lang="en-US" sz="1600" dirty="0"/>
              <a:t> $5, %</a:t>
            </a:r>
            <a:r>
              <a:rPr lang="en-US" sz="1600" dirty="0" err="1"/>
              <a:t>rdx</a:t>
            </a:r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if (z &lt;= 5) </a:t>
            </a:r>
            <a:r>
              <a:rPr lang="en-US" sz="1600" dirty="0" err="1">
                <a:solidFill>
                  <a:srgbClr val="00B050"/>
                </a:solidFill>
              </a:rPr>
              <a:t>goto</a:t>
            </a:r>
            <a:r>
              <a:rPr lang="en-US" sz="1600" dirty="0">
                <a:solidFill>
                  <a:srgbClr val="00B050"/>
                </a:solidFill>
              </a:rPr>
              <a:t> .L2</a:t>
            </a:r>
          </a:p>
          <a:p>
            <a:pPr lvl="1"/>
            <a:r>
              <a:rPr lang="en-US" sz="1600" dirty="0" err="1"/>
              <a:t>jle</a:t>
            </a:r>
            <a:r>
              <a:rPr lang="en-US" sz="1600" dirty="0"/>
              <a:t> .L2</a:t>
            </a:r>
          </a:p>
          <a:p>
            <a:pPr lvl="1"/>
            <a:r>
              <a:rPr lang="en-US" sz="1600" dirty="0" err="1"/>
              <a:t>cmpq</a:t>
            </a:r>
            <a:r>
              <a:rPr lang="en-US" sz="1600" dirty="0"/>
              <a:t> $2, %</a:t>
            </a:r>
            <a:r>
              <a:rPr lang="en-US" sz="1600" dirty="0" err="1"/>
              <a:t>rsi</a:t>
            </a:r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if (y &lt;= 2) </a:t>
            </a:r>
            <a:r>
              <a:rPr lang="en-US" sz="1600" dirty="0" err="1">
                <a:solidFill>
                  <a:srgbClr val="00B050"/>
                </a:solidFill>
              </a:rPr>
              <a:t>goto</a:t>
            </a:r>
            <a:r>
              <a:rPr lang="en-US" sz="1600" dirty="0">
                <a:solidFill>
                  <a:srgbClr val="00B050"/>
                </a:solidFill>
              </a:rPr>
              <a:t> .L3</a:t>
            </a:r>
          </a:p>
          <a:p>
            <a:pPr lvl="1"/>
            <a:r>
              <a:rPr lang="en-US" sz="1600" dirty="0" err="1"/>
              <a:t>jle</a:t>
            </a:r>
            <a:r>
              <a:rPr lang="en-US" sz="1600" dirty="0"/>
              <a:t> .L3</a:t>
            </a:r>
          </a:p>
          <a:p>
            <a:pPr lvl="1"/>
            <a:r>
              <a:rPr lang="en-US" sz="1600" dirty="0" err="1"/>
              <a:t>movq</a:t>
            </a:r>
            <a:r>
              <a:rPr lang="en-US" sz="1600" dirty="0"/>
              <a:t> %</a:t>
            </a:r>
            <a:r>
              <a:rPr lang="en-US" sz="1600" dirty="0" err="1"/>
              <a:t>rdi</a:t>
            </a:r>
            <a:r>
              <a:rPr lang="en-US" sz="1600" dirty="0"/>
              <a:t>, %</a:t>
            </a:r>
            <a:r>
              <a:rPr lang="en-US" sz="1600" dirty="0" err="1"/>
              <a:t>rax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B050"/>
                </a:solidFill>
              </a:rPr>
              <a:t>val</a:t>
            </a:r>
            <a:r>
              <a:rPr lang="en-US" sz="1600" dirty="0">
                <a:solidFill>
                  <a:srgbClr val="00B050"/>
                </a:solidFill>
              </a:rPr>
              <a:t> = x</a:t>
            </a:r>
          </a:p>
          <a:p>
            <a:pPr lvl="1"/>
            <a:r>
              <a:rPr lang="en-US" sz="1600" dirty="0" err="1"/>
              <a:t>idivq</a:t>
            </a:r>
            <a:r>
              <a:rPr lang="en-US" sz="1600" dirty="0"/>
              <a:t> %</a:t>
            </a:r>
            <a:r>
              <a:rPr lang="en-US" sz="1600" dirty="0" err="1"/>
              <a:t>rdx</a:t>
            </a:r>
            <a:r>
              <a:rPr lang="en-US" sz="1600" dirty="0"/>
              <a:t>, %</a:t>
            </a:r>
            <a:r>
              <a:rPr lang="en-US" sz="1600" dirty="0" err="1"/>
              <a:t>rax</a:t>
            </a:r>
            <a:r>
              <a:rPr lang="en-US" sz="1600" dirty="0"/>
              <a:t>	    </a:t>
            </a:r>
            <a:r>
              <a:rPr lang="en-US" sz="1600" dirty="0" err="1">
                <a:solidFill>
                  <a:srgbClr val="00B050"/>
                </a:solidFill>
              </a:rPr>
              <a:t>val</a:t>
            </a:r>
            <a:r>
              <a:rPr lang="en-US" sz="1600" dirty="0">
                <a:solidFill>
                  <a:srgbClr val="00B050"/>
                </a:solidFill>
              </a:rPr>
              <a:t> = </a:t>
            </a:r>
            <a:r>
              <a:rPr lang="en-US" sz="1600" dirty="0" err="1">
                <a:solidFill>
                  <a:srgbClr val="00B050"/>
                </a:solidFill>
              </a:rPr>
              <a:t>val</a:t>
            </a:r>
            <a:r>
              <a:rPr lang="en-US" sz="1600" dirty="0">
                <a:solidFill>
                  <a:srgbClr val="00B050"/>
                </a:solidFill>
              </a:rPr>
              <a:t> / z = x / z</a:t>
            </a:r>
          </a:p>
          <a:p>
            <a:pPr lvl="1"/>
            <a:r>
              <a:rPr lang="en-US" sz="1600" dirty="0"/>
              <a:t>ret</a:t>
            </a:r>
          </a:p>
          <a:p>
            <a:r>
              <a:rPr lang="en-US" sz="1600" dirty="0"/>
              <a:t>.L3:</a:t>
            </a:r>
          </a:p>
          <a:p>
            <a:pPr lvl="1"/>
            <a:r>
              <a:rPr lang="en-US" sz="1600" dirty="0" err="1"/>
              <a:t>movq</a:t>
            </a:r>
            <a:r>
              <a:rPr lang="en-US" sz="1600" dirty="0"/>
              <a:t> %</a:t>
            </a:r>
            <a:r>
              <a:rPr lang="en-US" sz="1600" dirty="0" err="1"/>
              <a:t>rdi</a:t>
            </a:r>
            <a:r>
              <a:rPr lang="en-US" sz="1600" dirty="0"/>
              <a:t>, %</a:t>
            </a:r>
            <a:r>
              <a:rPr lang="en-US" sz="1600" dirty="0" err="1"/>
              <a:t>rax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B050"/>
                </a:solidFill>
              </a:rPr>
              <a:t>val</a:t>
            </a:r>
            <a:r>
              <a:rPr lang="en-US" sz="1600" dirty="0">
                <a:solidFill>
                  <a:srgbClr val="00B050"/>
                </a:solidFill>
              </a:rPr>
              <a:t> = x</a:t>
            </a:r>
          </a:p>
          <a:p>
            <a:pPr lvl="1"/>
            <a:r>
              <a:rPr lang="en-US" sz="1600" dirty="0" err="1"/>
              <a:t>idivq</a:t>
            </a:r>
            <a:r>
              <a:rPr lang="en-US" sz="1600" dirty="0"/>
              <a:t> %</a:t>
            </a:r>
            <a:r>
              <a:rPr lang="en-US" sz="1600" dirty="0" err="1"/>
              <a:t>rsi</a:t>
            </a:r>
            <a:r>
              <a:rPr lang="en-US" sz="1600" dirty="0"/>
              <a:t>, %</a:t>
            </a:r>
            <a:r>
              <a:rPr lang="en-US" sz="1600" dirty="0" err="1"/>
              <a:t>rax</a:t>
            </a:r>
            <a:r>
              <a:rPr lang="en-US" sz="1600" dirty="0"/>
              <a:t>      </a:t>
            </a:r>
            <a:r>
              <a:rPr lang="en-US" sz="1600" dirty="0" err="1">
                <a:solidFill>
                  <a:srgbClr val="00B050"/>
                </a:solidFill>
              </a:rPr>
              <a:t>val</a:t>
            </a:r>
            <a:r>
              <a:rPr lang="en-US" sz="1600" dirty="0">
                <a:solidFill>
                  <a:srgbClr val="00B050"/>
                </a:solidFill>
              </a:rPr>
              <a:t> = </a:t>
            </a:r>
            <a:r>
              <a:rPr lang="en-US" sz="1600" dirty="0" err="1">
                <a:solidFill>
                  <a:srgbClr val="00B050"/>
                </a:solidFill>
              </a:rPr>
              <a:t>val</a:t>
            </a:r>
            <a:r>
              <a:rPr lang="en-US" sz="1600" dirty="0">
                <a:solidFill>
                  <a:srgbClr val="00B050"/>
                </a:solidFill>
              </a:rPr>
              <a:t> / y = x / y</a:t>
            </a:r>
          </a:p>
          <a:p>
            <a:pPr lvl="1"/>
            <a:r>
              <a:rPr lang="en-US" sz="1600" dirty="0"/>
              <a:t>ret</a:t>
            </a:r>
          </a:p>
          <a:p>
            <a:r>
              <a:rPr lang="en-US" sz="1600" dirty="0"/>
              <a:t>.L2:</a:t>
            </a:r>
          </a:p>
          <a:p>
            <a:pPr lvl="1"/>
            <a:r>
              <a:rPr lang="en-US" sz="1600" dirty="0" err="1"/>
              <a:t>cmpq</a:t>
            </a:r>
            <a:r>
              <a:rPr lang="en-US" sz="1600" dirty="0"/>
              <a:t> $3, %</a:t>
            </a:r>
            <a:r>
              <a:rPr lang="en-US" sz="1600" dirty="0" err="1"/>
              <a:t>rdx</a:t>
            </a:r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if (z &gt;= 3) return</a:t>
            </a:r>
          </a:p>
          <a:p>
            <a:pPr lvl="1"/>
            <a:r>
              <a:rPr lang="en-US" sz="1600" dirty="0" err="1"/>
              <a:t>jge</a:t>
            </a:r>
            <a:r>
              <a:rPr lang="en-US" sz="1600" dirty="0"/>
              <a:t> .L4</a:t>
            </a:r>
          </a:p>
          <a:p>
            <a:pPr lvl="1"/>
            <a:r>
              <a:rPr lang="en-US" sz="1600" dirty="0" err="1"/>
              <a:t>movq</a:t>
            </a:r>
            <a:r>
              <a:rPr lang="en-US" sz="1600" dirty="0"/>
              <a:t> %</a:t>
            </a:r>
            <a:r>
              <a:rPr lang="en-US" sz="1600" dirty="0" err="1"/>
              <a:t>rdx</a:t>
            </a:r>
            <a:r>
              <a:rPr lang="en-US" sz="1600" dirty="0"/>
              <a:t>, %</a:t>
            </a:r>
            <a:r>
              <a:rPr lang="en-US" sz="1600" dirty="0" err="1"/>
              <a:t>rax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B050"/>
                </a:solidFill>
              </a:rPr>
              <a:t>val</a:t>
            </a:r>
            <a:r>
              <a:rPr lang="en-US" sz="1600" dirty="0">
                <a:solidFill>
                  <a:srgbClr val="00B050"/>
                </a:solidFill>
              </a:rPr>
              <a:t> = z</a:t>
            </a:r>
          </a:p>
          <a:p>
            <a:pPr lvl="1"/>
            <a:r>
              <a:rPr lang="en-US" sz="1600" dirty="0" err="1"/>
              <a:t>idivq</a:t>
            </a:r>
            <a:r>
              <a:rPr lang="en-US" sz="1600" dirty="0"/>
              <a:t> %</a:t>
            </a:r>
            <a:r>
              <a:rPr lang="en-US" sz="1600" dirty="0" err="1"/>
              <a:t>rsi</a:t>
            </a:r>
            <a:r>
              <a:rPr lang="en-US" sz="1600" dirty="0"/>
              <a:t>, %</a:t>
            </a:r>
            <a:r>
              <a:rPr lang="en-US" sz="1600" dirty="0" err="1"/>
              <a:t>rax</a:t>
            </a:r>
            <a:r>
              <a:rPr lang="en-US" sz="1600" dirty="0"/>
              <a:t>        </a:t>
            </a:r>
            <a:r>
              <a:rPr lang="en-US" sz="1600" dirty="0" err="1">
                <a:solidFill>
                  <a:srgbClr val="00B050"/>
                </a:solidFill>
              </a:rPr>
              <a:t>val</a:t>
            </a:r>
            <a:r>
              <a:rPr lang="en-US" sz="1600" dirty="0">
                <a:solidFill>
                  <a:srgbClr val="00B050"/>
                </a:solidFill>
              </a:rPr>
              <a:t> = </a:t>
            </a:r>
            <a:r>
              <a:rPr lang="en-US" sz="1600" dirty="0" err="1">
                <a:solidFill>
                  <a:srgbClr val="00B050"/>
                </a:solidFill>
              </a:rPr>
              <a:t>val</a:t>
            </a:r>
            <a:r>
              <a:rPr lang="en-US" sz="1600" dirty="0">
                <a:solidFill>
                  <a:srgbClr val="00B050"/>
                </a:solidFill>
              </a:rPr>
              <a:t> / y = z / y</a:t>
            </a:r>
          </a:p>
          <a:p>
            <a:r>
              <a:rPr lang="en-US" sz="1600" dirty="0"/>
              <a:t>.L4:</a:t>
            </a:r>
          </a:p>
          <a:p>
            <a:r>
              <a:rPr lang="en-US" sz="1600" dirty="0"/>
              <a:t>	rep; ret</a:t>
            </a:r>
          </a:p>
        </p:txBody>
      </p:sp>
    </p:spTree>
    <p:extLst>
      <p:ext uri="{BB962C8B-B14F-4D97-AF65-F5344CB8AC3E}">
        <p14:creationId xmlns:p14="http://schemas.microsoft.com/office/powerpoint/2010/main" val="365000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9DF0-0F43-4EAB-ADA1-9E20BC5E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509E-4244-4D98-BBA9-28977C58D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4322157" cy="532860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 the C code</a:t>
            </a:r>
          </a:p>
          <a:p>
            <a:pPr marL="457200" lvl="1" indent="0">
              <a:buNone/>
            </a:pPr>
            <a:r>
              <a:rPr lang="en-US" dirty="0"/>
              <a:t>short </a:t>
            </a:r>
            <a:r>
              <a:rPr lang="en-US" dirty="0" err="1"/>
              <a:t>dw_loop</a:t>
            </a:r>
            <a:r>
              <a:rPr lang="en-US" dirty="0"/>
              <a:t>(short x) {</a:t>
            </a:r>
          </a:p>
          <a:p>
            <a:pPr marL="457200" lvl="1" indent="0">
              <a:buNone/>
            </a:pPr>
            <a:r>
              <a:rPr lang="en-US" dirty="0"/>
              <a:t>	short y = x/9;</a:t>
            </a:r>
          </a:p>
          <a:p>
            <a:pPr marL="457200" lvl="1" indent="0">
              <a:buNone/>
            </a:pPr>
            <a:r>
              <a:rPr lang="en-US" dirty="0"/>
              <a:t>	short *p = &amp;x;</a:t>
            </a:r>
          </a:p>
          <a:p>
            <a:pPr marL="457200" lvl="1" indent="0">
              <a:buNone/>
            </a:pPr>
            <a:r>
              <a:rPr lang="en-US" dirty="0"/>
              <a:t>	short n = 4*x;</a:t>
            </a:r>
          </a:p>
          <a:p>
            <a:pPr marL="457200" lvl="1" indent="0">
              <a:buNone/>
            </a:pPr>
            <a:r>
              <a:rPr lang="en-US" dirty="0"/>
              <a:t>	do {</a:t>
            </a:r>
          </a:p>
          <a:p>
            <a:pPr marL="457200" lvl="1" indent="0">
              <a:buNone/>
            </a:pPr>
            <a:r>
              <a:rPr lang="en-US" dirty="0"/>
              <a:t>		x += y;</a:t>
            </a:r>
          </a:p>
          <a:p>
            <a:pPr marL="457200" lvl="1" indent="0">
              <a:buNone/>
            </a:pPr>
            <a:r>
              <a:rPr lang="en-US" dirty="0"/>
              <a:t>		(*p) += 5;</a:t>
            </a:r>
          </a:p>
          <a:p>
            <a:pPr marL="457200" lvl="1" indent="0">
              <a:buNone/>
            </a:pPr>
            <a:r>
              <a:rPr lang="en-US" dirty="0"/>
              <a:t>		n -= 2;</a:t>
            </a:r>
          </a:p>
          <a:p>
            <a:pPr marL="457200" lvl="1" indent="0">
              <a:buNone/>
            </a:pPr>
            <a:r>
              <a:rPr lang="en-US" dirty="0"/>
              <a:t>	} while (n &gt; 0);</a:t>
            </a:r>
          </a:p>
          <a:p>
            <a:pPr marL="457200" lvl="1" indent="0">
              <a:buNone/>
            </a:pPr>
            <a:r>
              <a:rPr lang="en-US" dirty="0"/>
              <a:t>	return x;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A. Which registers are used to hold program values x, y, and n?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y in %</a:t>
            </a:r>
            <a:r>
              <a:rPr lang="en-US" dirty="0" err="1">
                <a:solidFill>
                  <a:srgbClr val="00B050"/>
                </a:solidFill>
              </a:rPr>
              <a:t>rcx</a:t>
            </a:r>
            <a:r>
              <a:rPr lang="en-US" dirty="0">
                <a:solidFill>
                  <a:srgbClr val="00B050"/>
                </a:solidFill>
              </a:rPr>
              <a:t>; n in %</a:t>
            </a:r>
            <a:r>
              <a:rPr lang="en-US" dirty="0" err="1">
                <a:solidFill>
                  <a:srgbClr val="00B050"/>
                </a:solidFill>
              </a:rPr>
              <a:t>rdx</a:t>
            </a:r>
            <a:r>
              <a:rPr lang="en-US" dirty="0">
                <a:solidFill>
                  <a:srgbClr val="00B050"/>
                </a:solidFill>
              </a:rPr>
              <a:t>; x in %</a:t>
            </a:r>
            <a:r>
              <a:rPr lang="en-US" dirty="0" err="1">
                <a:solidFill>
                  <a:srgbClr val="00B050"/>
                </a:solidFill>
              </a:rPr>
              <a:t>rbx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B. </a:t>
            </a:r>
            <a:r>
              <a:rPr lang="en-US" dirty="0">
                <a:solidFill>
                  <a:srgbClr val="00B050"/>
                </a:solidFill>
              </a:rPr>
              <a:t>The compiler determines that pointer p always points to x, and hence the expression (*p)+=5 simply increments x. It combines this incrementing by 5 with the increment of y, via the </a:t>
            </a:r>
            <a:r>
              <a:rPr lang="en-US" dirty="0" err="1">
                <a:solidFill>
                  <a:srgbClr val="00B050"/>
                </a:solidFill>
              </a:rPr>
              <a:t>leaq</a:t>
            </a:r>
            <a:r>
              <a:rPr lang="en-US" dirty="0">
                <a:solidFill>
                  <a:srgbClr val="00B050"/>
                </a:solidFill>
              </a:rPr>
              <a:t>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BB7C9-A352-48B6-969B-FCA4DBB7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ECE05-F69E-4081-980A-86ECF9CDFA79}"/>
              </a:ext>
            </a:extLst>
          </p:cNvPr>
          <p:cNvSpPr/>
          <p:nvPr/>
        </p:nvSpPr>
        <p:spPr>
          <a:xfrm>
            <a:off x="4857243" y="1067562"/>
            <a:ext cx="4286757" cy="485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gcc</a:t>
            </a:r>
            <a:r>
              <a:rPr lang="en-US" sz="1600" dirty="0"/>
              <a:t> generates the following assembly code: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x initially in %</a:t>
            </a:r>
            <a:r>
              <a:rPr lang="en-US" sz="1600" i="1" dirty="0" err="1"/>
              <a:t>rdi</a:t>
            </a:r>
            <a:endParaRPr lang="en-US" sz="1600" i="1" dirty="0"/>
          </a:p>
          <a:p>
            <a:pPr>
              <a:lnSpc>
                <a:spcPct val="150000"/>
              </a:lnSpc>
            </a:pPr>
            <a:r>
              <a:rPr lang="en-US" sz="1600" dirty="0" err="1"/>
              <a:t>dw_loop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movq</a:t>
            </a:r>
            <a:r>
              <a:rPr lang="en-US" sz="1600" dirty="0"/>
              <a:t> %</a:t>
            </a:r>
            <a:r>
              <a:rPr lang="en-US" sz="1600" dirty="0" err="1"/>
              <a:t>rdi</a:t>
            </a:r>
            <a:r>
              <a:rPr lang="en-US" sz="1600" dirty="0"/>
              <a:t>, %</a:t>
            </a:r>
            <a:r>
              <a:rPr lang="en-US" sz="1600" dirty="0" err="1"/>
              <a:t>rbx</a:t>
            </a:r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%</a:t>
            </a:r>
            <a:r>
              <a:rPr lang="en-US" sz="1600" dirty="0" err="1">
                <a:solidFill>
                  <a:srgbClr val="00B050"/>
                </a:solidFill>
              </a:rPr>
              <a:t>rbx</a:t>
            </a:r>
            <a:r>
              <a:rPr lang="en-US" sz="1600" dirty="0">
                <a:solidFill>
                  <a:srgbClr val="00B050"/>
                </a:solidFill>
              </a:rPr>
              <a:t> = x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movq</a:t>
            </a:r>
            <a:r>
              <a:rPr lang="en-US" sz="1600" dirty="0"/>
              <a:t> %</a:t>
            </a:r>
            <a:r>
              <a:rPr lang="en-US" sz="1600" dirty="0" err="1"/>
              <a:t>rdi</a:t>
            </a:r>
            <a:r>
              <a:rPr lang="en-US" sz="1600" dirty="0"/>
              <a:t>, %</a:t>
            </a:r>
            <a:r>
              <a:rPr lang="en-US" sz="1600" dirty="0" err="1"/>
              <a:t>rcx</a:t>
            </a:r>
            <a:r>
              <a:rPr lang="en-US" sz="1600" dirty="0"/>
              <a:t>	    </a:t>
            </a:r>
            <a:r>
              <a:rPr lang="en-US" sz="1600" dirty="0">
                <a:solidFill>
                  <a:srgbClr val="00B050"/>
                </a:solidFill>
              </a:rPr>
              <a:t>%</a:t>
            </a:r>
            <a:r>
              <a:rPr lang="en-US" sz="1600" dirty="0" err="1">
                <a:solidFill>
                  <a:srgbClr val="00B050"/>
                </a:solidFill>
              </a:rPr>
              <a:t>rcx</a:t>
            </a:r>
            <a:r>
              <a:rPr lang="en-US" sz="1600" dirty="0">
                <a:solidFill>
                  <a:srgbClr val="00B050"/>
                </a:solidFill>
              </a:rPr>
              <a:t> = x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idivq</a:t>
            </a:r>
            <a:r>
              <a:rPr lang="en-US" sz="1600" dirty="0"/>
              <a:t> $9, %</a:t>
            </a:r>
            <a:r>
              <a:rPr lang="en-US" sz="1600" dirty="0" err="1"/>
              <a:t>rcx</a:t>
            </a:r>
            <a:r>
              <a:rPr lang="en-US" sz="1600" dirty="0"/>
              <a:t>         </a:t>
            </a:r>
            <a:r>
              <a:rPr lang="en-US" sz="1600" dirty="0">
                <a:solidFill>
                  <a:srgbClr val="00B050"/>
                </a:solidFill>
              </a:rPr>
              <a:t>%</a:t>
            </a:r>
            <a:r>
              <a:rPr lang="en-US" sz="1600" dirty="0" err="1">
                <a:solidFill>
                  <a:srgbClr val="00B050"/>
                </a:solidFill>
              </a:rPr>
              <a:t>rcx</a:t>
            </a:r>
            <a:r>
              <a:rPr lang="en-US" sz="1600" dirty="0">
                <a:solidFill>
                  <a:srgbClr val="00B050"/>
                </a:solidFill>
              </a:rPr>
              <a:t> /= 9, %</a:t>
            </a:r>
            <a:r>
              <a:rPr lang="en-US" sz="1600" dirty="0" err="1">
                <a:solidFill>
                  <a:srgbClr val="00B050"/>
                </a:solidFill>
              </a:rPr>
              <a:t>rcx</a:t>
            </a:r>
            <a:r>
              <a:rPr lang="en-US" sz="1600" dirty="0">
                <a:solidFill>
                  <a:srgbClr val="00B050"/>
                </a:solidFill>
              </a:rPr>
              <a:t> = x/9</a:t>
            </a:r>
          </a:p>
          <a:p>
            <a:pPr>
              <a:lnSpc>
                <a:spcPct val="150000"/>
              </a:lnSpc>
            </a:pPr>
            <a:r>
              <a:rPr lang="it-IT" sz="1600" dirty="0"/>
              <a:t>	leaq (,%rdi,4), %rdx    </a:t>
            </a:r>
            <a:r>
              <a:rPr lang="it-IT" sz="1600" dirty="0">
                <a:solidFill>
                  <a:srgbClr val="00B050"/>
                </a:solidFill>
              </a:rPr>
              <a:t>%rdx = 4 * x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.L2: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leaq</a:t>
            </a:r>
            <a:r>
              <a:rPr lang="en-US" sz="1600" dirty="0"/>
              <a:t> 5(%</a:t>
            </a:r>
            <a:r>
              <a:rPr lang="en-US" sz="1600" dirty="0" err="1"/>
              <a:t>rbx</a:t>
            </a:r>
            <a:r>
              <a:rPr lang="en-US" sz="1600" dirty="0"/>
              <a:t>,%</a:t>
            </a:r>
            <a:r>
              <a:rPr lang="en-US" sz="1600" dirty="0" err="1"/>
              <a:t>rcx</a:t>
            </a:r>
            <a:r>
              <a:rPr lang="en-US" sz="1600" dirty="0"/>
              <a:t>), %</a:t>
            </a:r>
            <a:r>
              <a:rPr lang="en-US" sz="1600" dirty="0" err="1"/>
              <a:t>rcx</a:t>
            </a:r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%</a:t>
            </a:r>
            <a:r>
              <a:rPr lang="en-US" sz="1600" dirty="0" err="1">
                <a:solidFill>
                  <a:srgbClr val="00B050"/>
                </a:solidFill>
              </a:rPr>
              <a:t>rcx</a:t>
            </a:r>
            <a:r>
              <a:rPr lang="en-US" sz="1600" dirty="0">
                <a:solidFill>
                  <a:srgbClr val="00B050"/>
                </a:solidFill>
              </a:rPr>
              <a:t> = x + y + 5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subq</a:t>
            </a:r>
            <a:r>
              <a:rPr lang="en-US" sz="1600" dirty="0"/>
              <a:t> $2, %</a:t>
            </a:r>
            <a:r>
              <a:rPr lang="en-US" sz="1600" dirty="0" err="1"/>
              <a:t>rdx</a:t>
            </a:r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n = n - 2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testq</a:t>
            </a:r>
            <a:r>
              <a:rPr lang="en-US" sz="1600" dirty="0"/>
              <a:t> %</a:t>
            </a:r>
            <a:r>
              <a:rPr lang="en-US" sz="1600" dirty="0" err="1"/>
              <a:t>rdx</a:t>
            </a:r>
            <a:r>
              <a:rPr lang="en-US" sz="1600" dirty="0"/>
              <a:t>, %</a:t>
            </a:r>
            <a:r>
              <a:rPr lang="en-US" sz="1600" dirty="0" err="1"/>
              <a:t>rdx</a:t>
            </a:r>
            <a:r>
              <a:rPr lang="en-US" sz="1600" dirty="0"/>
              <a:t>   </a:t>
            </a:r>
            <a:r>
              <a:rPr lang="en-US" sz="1600" dirty="0">
                <a:solidFill>
                  <a:srgbClr val="00B050"/>
                </a:solidFill>
              </a:rPr>
              <a:t>n &amp;&amp; n, if (n &gt; 0) go back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jg</a:t>
            </a:r>
            <a:r>
              <a:rPr lang="en-US" sz="1600" dirty="0"/>
              <a:t> .L2  </a:t>
            </a:r>
            <a:r>
              <a:rPr lang="en-US" sz="1600" dirty="0">
                <a:solidFill>
                  <a:srgbClr val="00B050"/>
                </a:solidFill>
              </a:rPr>
              <a:t>(go back)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rep; ret</a:t>
            </a:r>
          </a:p>
        </p:txBody>
      </p:sp>
    </p:spTree>
    <p:extLst>
      <p:ext uri="{BB962C8B-B14F-4D97-AF65-F5344CB8AC3E}">
        <p14:creationId xmlns:p14="http://schemas.microsoft.com/office/powerpoint/2010/main" val="1360278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EE90-A198-4D6E-AE47-AA93CDBD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BF64-EE36-493F-A902-3CDC615A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4524458" cy="5328605"/>
          </a:xfrm>
        </p:spPr>
        <p:txBody>
          <a:bodyPr>
            <a:normAutofit fontScale="92500"/>
          </a:bodyPr>
          <a:lstStyle/>
          <a:p>
            <a:r>
              <a:rPr lang="en-US" dirty="0"/>
              <a:t>For C code having the general form</a:t>
            </a:r>
          </a:p>
          <a:p>
            <a:pPr marL="457200" lvl="1" indent="0">
              <a:buNone/>
            </a:pPr>
            <a:r>
              <a:rPr lang="en-US" dirty="0"/>
              <a:t>short </a:t>
            </a:r>
            <a:r>
              <a:rPr lang="en-US" dirty="0" err="1"/>
              <a:t>loop_while</a:t>
            </a:r>
            <a:r>
              <a:rPr lang="en-US" dirty="0"/>
              <a:t>(short a, short b)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short result = 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/>
              <a:t>while ( </a:t>
            </a:r>
            <a:r>
              <a:rPr lang="en-US" dirty="0">
                <a:solidFill>
                  <a:srgbClr val="00B050"/>
                </a:solidFill>
              </a:rPr>
              <a:t>a &gt; b</a:t>
            </a:r>
            <a:r>
              <a:rPr lang="en-US" dirty="0"/>
              <a:t> ) {</a:t>
            </a:r>
          </a:p>
          <a:p>
            <a:pPr marL="914400" lvl="2" indent="0">
              <a:buNone/>
            </a:pPr>
            <a:r>
              <a:rPr lang="en-US" dirty="0"/>
              <a:t>	result = </a:t>
            </a:r>
            <a:r>
              <a:rPr lang="en-US" dirty="0">
                <a:solidFill>
                  <a:srgbClr val="00B050"/>
                </a:solidFill>
              </a:rPr>
              <a:t>result + a * b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/>
              <a:t>	a =  </a:t>
            </a:r>
            <a:r>
              <a:rPr lang="en-US" dirty="0">
                <a:solidFill>
                  <a:srgbClr val="00B050"/>
                </a:solidFill>
              </a:rPr>
              <a:t>a - 1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	return result;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We can see that the compiler used a jump-to-middle translation, using the </a:t>
            </a:r>
            <a:r>
              <a:rPr lang="en-US" dirty="0" err="1"/>
              <a:t>jmp</a:t>
            </a:r>
            <a:r>
              <a:rPr lang="en-US" dirty="0"/>
              <a:t> instruction to jump to the test starting with label .L2. Fill in the missing parts of the C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57688-5C64-4019-978F-7C15BBE1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56EFCF-F41F-436D-9AE7-4D92FAF65A8A}"/>
              </a:ext>
            </a:extLst>
          </p:cNvPr>
          <p:cNvSpPr/>
          <p:nvPr/>
        </p:nvSpPr>
        <p:spPr>
          <a:xfrm>
            <a:off x="5013017" y="960456"/>
            <a:ext cx="3808312" cy="522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gcc</a:t>
            </a:r>
            <a:r>
              <a:rPr lang="en-US" sz="1600" dirty="0"/>
              <a:t>, run with command-line option -</a:t>
            </a:r>
            <a:r>
              <a:rPr lang="en-US" sz="1600" dirty="0" err="1"/>
              <a:t>Og</a:t>
            </a:r>
            <a:r>
              <a:rPr lang="en-US" sz="1600" dirty="0"/>
              <a:t>, produces the following code:</a:t>
            </a:r>
          </a:p>
          <a:p>
            <a:pPr>
              <a:lnSpc>
                <a:spcPct val="150000"/>
              </a:lnSpc>
            </a:pPr>
            <a:r>
              <a:rPr lang="it-IT" sz="1600" i="1" dirty="0"/>
              <a:t>a in %rdi, b in %rsi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loop_while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movl</a:t>
            </a:r>
            <a:r>
              <a:rPr lang="en-US" sz="1600" dirty="0"/>
              <a:t> $0, %</a:t>
            </a:r>
            <a:r>
              <a:rPr lang="en-US" sz="1600" dirty="0" err="1"/>
              <a:t>eax</a:t>
            </a:r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result = 0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jmp</a:t>
            </a:r>
            <a:r>
              <a:rPr lang="en-US" sz="1600" dirty="0"/>
              <a:t> .L2    </a:t>
            </a:r>
            <a:r>
              <a:rPr lang="en-US" sz="1600" dirty="0" err="1">
                <a:solidFill>
                  <a:srgbClr val="00B050"/>
                </a:solidFill>
              </a:rPr>
              <a:t>goto</a:t>
            </a:r>
            <a:r>
              <a:rPr lang="en-US" sz="1600" dirty="0">
                <a:solidFill>
                  <a:srgbClr val="00B050"/>
                </a:solidFill>
              </a:rPr>
              <a:t> .L2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.L3:</a:t>
            </a:r>
          </a:p>
          <a:p>
            <a:pPr>
              <a:lnSpc>
                <a:spcPct val="150000"/>
              </a:lnSpc>
            </a:pPr>
            <a:r>
              <a:rPr lang="it-IT" sz="1600" dirty="0"/>
              <a:t>	leaq (,%rsi,%rdi), %rdx   </a:t>
            </a:r>
            <a:r>
              <a:rPr lang="it-IT" sz="1600" dirty="0">
                <a:solidFill>
                  <a:srgbClr val="00B050"/>
                </a:solidFill>
              </a:rPr>
              <a:t>%rdx = a * b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addq</a:t>
            </a:r>
            <a:r>
              <a:rPr lang="en-US" sz="1600" dirty="0"/>
              <a:t> %</a:t>
            </a:r>
            <a:r>
              <a:rPr lang="en-US" sz="1600" dirty="0" err="1"/>
              <a:t>rdx</a:t>
            </a:r>
            <a:r>
              <a:rPr lang="en-US" sz="1600" dirty="0"/>
              <a:t>, %</a:t>
            </a:r>
            <a:r>
              <a:rPr lang="en-US" sz="1600" dirty="0" err="1"/>
              <a:t>rax</a:t>
            </a:r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result += a * b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subq</a:t>
            </a:r>
            <a:r>
              <a:rPr lang="en-US" sz="1600" dirty="0"/>
              <a:t> $1, %</a:t>
            </a:r>
            <a:r>
              <a:rPr lang="en-US" sz="1600" dirty="0" err="1"/>
              <a:t>rdi</a:t>
            </a:r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a = a - 1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.L2: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cmpq</a:t>
            </a:r>
            <a:r>
              <a:rPr lang="en-US" sz="1600" dirty="0"/>
              <a:t> %</a:t>
            </a:r>
            <a:r>
              <a:rPr lang="en-US" sz="1600" dirty="0" err="1"/>
              <a:t>rsi</a:t>
            </a:r>
            <a:r>
              <a:rPr lang="en-US" sz="1600" dirty="0"/>
              <a:t>, %</a:t>
            </a:r>
            <a:r>
              <a:rPr lang="en-US" sz="1600" dirty="0" err="1"/>
              <a:t>rdi</a:t>
            </a:r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if (a &gt; b) </a:t>
            </a:r>
            <a:r>
              <a:rPr lang="en-US" sz="1600" dirty="0" err="1">
                <a:solidFill>
                  <a:srgbClr val="00B050"/>
                </a:solidFill>
              </a:rPr>
              <a:t>goto</a:t>
            </a:r>
            <a:r>
              <a:rPr lang="en-US" sz="1600" dirty="0">
                <a:solidFill>
                  <a:srgbClr val="00B050"/>
                </a:solidFill>
              </a:rPr>
              <a:t> .L3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jg</a:t>
            </a:r>
            <a:r>
              <a:rPr lang="en-US" sz="1600" dirty="0"/>
              <a:t> .L3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rep; ret</a:t>
            </a:r>
          </a:p>
        </p:txBody>
      </p:sp>
    </p:spTree>
    <p:extLst>
      <p:ext uri="{BB962C8B-B14F-4D97-AF65-F5344CB8AC3E}">
        <p14:creationId xmlns:p14="http://schemas.microsoft.com/office/powerpoint/2010/main" val="85979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5457-A36F-4EF3-8CF2-45742EC1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29A5-6D95-43A9-96C4-22979998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how assembly/machine instructions implements the functionality written by high level languages</a:t>
            </a:r>
          </a:p>
          <a:p>
            <a:pPr lvl="1"/>
            <a:r>
              <a:rPr lang="en-US" dirty="0"/>
              <a:t>Arithmetic computation</a:t>
            </a:r>
          </a:p>
          <a:p>
            <a:pPr lvl="1"/>
            <a:r>
              <a:rPr lang="en-US" dirty="0"/>
              <a:t>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F7265-F047-4091-85B0-BD510B6B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CF741-AB0D-40ED-B06D-83A0CA67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01B30-54D1-4BEC-B702-0AC08FFF2F89}"/>
              </a:ext>
            </a:extLst>
          </p:cNvPr>
          <p:cNvSpPr txBox="1"/>
          <p:nvPr/>
        </p:nvSpPr>
        <p:spPr>
          <a:xfrm>
            <a:off x="3010803" y="3013501"/>
            <a:ext cx="3003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8836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2FADD-BA8C-4057-820D-1E09D2CB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CDE48-D491-482A-9CBA-163D88FF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Suppose we want to generate assembly code for the following C function:</a:t>
            </a:r>
          </a:p>
          <a:p>
            <a:pPr marL="457200" lvl="1" indent="0">
              <a:buNone/>
            </a:pPr>
            <a:r>
              <a:rPr lang="en-US" dirty="0"/>
              <a:t>long shift_left4_rightn(long x, long n)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x &lt;&lt;= 4;</a:t>
            </a:r>
          </a:p>
          <a:p>
            <a:pPr marL="914400" lvl="2" indent="0">
              <a:buNone/>
            </a:pPr>
            <a:r>
              <a:rPr lang="en-US" dirty="0"/>
              <a:t>x &gt;&gt;= n;</a:t>
            </a:r>
          </a:p>
          <a:p>
            <a:pPr marL="914400" lvl="2" indent="0">
              <a:buNone/>
            </a:pPr>
            <a:r>
              <a:rPr lang="en-US" dirty="0"/>
              <a:t>return x;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The code that follows is a portion of the assembly code that performs the actual shifts and leaves the final value in register %</a:t>
            </a:r>
            <a:r>
              <a:rPr lang="en-US" dirty="0" err="1"/>
              <a:t>rax</a:t>
            </a:r>
            <a:r>
              <a:rPr lang="en-US" dirty="0"/>
              <a:t>. Two key instructions have been omitted. Parameters x and n are stored in registers %</a:t>
            </a:r>
            <a:r>
              <a:rPr lang="en-US" dirty="0" err="1"/>
              <a:t>rdi</a:t>
            </a:r>
            <a:r>
              <a:rPr lang="en-US" dirty="0"/>
              <a:t> and %</a:t>
            </a:r>
            <a:r>
              <a:rPr lang="en-US" dirty="0" err="1"/>
              <a:t>rsi</a:t>
            </a:r>
            <a:r>
              <a:rPr lang="en-US" dirty="0"/>
              <a:t>, respectively.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# long shift_left4_rightn(long x, long n)</a:t>
            </a:r>
          </a:p>
          <a:p>
            <a:pPr marL="457200" lvl="1" indent="0">
              <a:buNone/>
            </a:pPr>
            <a:r>
              <a:rPr lang="it-IT" dirty="0">
                <a:solidFill>
                  <a:srgbClr val="0070C0"/>
                </a:solidFill>
              </a:rPr>
              <a:t># x in %rdi, n in %rsi</a:t>
            </a:r>
          </a:p>
          <a:p>
            <a:pPr marL="457200" lvl="1" indent="0">
              <a:buNone/>
            </a:pPr>
            <a:r>
              <a:rPr lang="en-US" dirty="0"/>
              <a:t>shift_left4_rightn:</a:t>
            </a:r>
          </a:p>
          <a:p>
            <a:pPr marL="457200" lvl="1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rax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__________________</a:t>
            </a:r>
          </a:p>
          <a:p>
            <a:pPr marL="457200" lvl="1" indent="0">
              <a:buNone/>
            </a:pP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esi</a:t>
            </a:r>
            <a:r>
              <a:rPr lang="en-US" dirty="0"/>
              <a:t>, %</a:t>
            </a:r>
            <a:r>
              <a:rPr lang="en-US" dirty="0" err="1"/>
              <a:t>ecx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__________________</a:t>
            </a:r>
          </a:p>
          <a:p>
            <a:r>
              <a:rPr lang="en-US" dirty="0"/>
              <a:t>Fill in the missing instructions, following the annotations on the right. The right shift should be performed arithmetically.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8B34B-3EAE-47B2-BBA4-3B1FEAFA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9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2FADD-BA8C-4057-820D-1E09D2CB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CDE48-D491-482A-9CBA-163D88FF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 code</a:t>
            </a:r>
          </a:p>
          <a:p>
            <a:pPr marL="457200" lvl="1" indent="0">
              <a:buNone/>
            </a:pPr>
            <a:r>
              <a:rPr lang="en-US" dirty="0"/>
              <a:t>int test(</a:t>
            </a:r>
            <a:r>
              <a:rPr lang="en-US" dirty="0" err="1"/>
              <a:t>data_t</a:t>
            </a:r>
            <a:r>
              <a:rPr lang="en-US" dirty="0"/>
              <a:t> a) {</a:t>
            </a:r>
          </a:p>
          <a:p>
            <a:pPr marL="457200" lvl="1" indent="0">
              <a:buNone/>
            </a:pPr>
            <a:r>
              <a:rPr lang="en-US" dirty="0"/>
              <a:t>	return a TEST 0;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shows a general comparison between argument a and 0, where we can set the data type of the argument by declaring </a:t>
            </a:r>
            <a:r>
              <a:rPr lang="en-US" dirty="0" err="1"/>
              <a:t>data_t</a:t>
            </a:r>
            <a:r>
              <a:rPr lang="en-US" dirty="0"/>
              <a:t> with a typedef, and the nature of the comparison by declaring TEST with a #define declaration. The following instruction sequences implement the comparison, where a is held in some portion of register %</a:t>
            </a:r>
            <a:r>
              <a:rPr lang="en-US" dirty="0" err="1"/>
              <a:t>rdi</a:t>
            </a:r>
            <a:r>
              <a:rPr lang="en-US" dirty="0"/>
              <a:t>. For each sequence, determine which data types </a:t>
            </a:r>
            <a:r>
              <a:rPr lang="en-US" dirty="0" err="1"/>
              <a:t>data_t</a:t>
            </a:r>
            <a:r>
              <a:rPr lang="en-US" dirty="0"/>
              <a:t> and which comparisons TEST could cause the compiler to generate this code. (There can be multiple correct answers; list all correct ones.)</a:t>
            </a:r>
          </a:p>
          <a:p>
            <a:pPr marL="457200" lvl="1" indent="0">
              <a:buNone/>
            </a:pPr>
            <a:r>
              <a:rPr lang="en-US" dirty="0"/>
              <a:t>A. </a:t>
            </a:r>
            <a:r>
              <a:rPr lang="en-US" dirty="0" err="1"/>
              <a:t>testq</a:t>
            </a:r>
            <a:r>
              <a:rPr lang="en-US" dirty="0"/>
              <a:t> 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rdi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dirty="0" err="1"/>
              <a:t>setge</a:t>
            </a:r>
            <a:r>
              <a:rPr lang="en-US" dirty="0"/>
              <a:t> %al</a:t>
            </a:r>
          </a:p>
          <a:p>
            <a:pPr marL="457200" lvl="1" indent="0">
              <a:buNone/>
            </a:pPr>
            <a:r>
              <a:rPr lang="en-US" dirty="0"/>
              <a:t>B. </a:t>
            </a:r>
            <a:r>
              <a:rPr lang="en-US" dirty="0" err="1"/>
              <a:t>testw</a:t>
            </a:r>
            <a:r>
              <a:rPr lang="en-US" dirty="0"/>
              <a:t> %di, %di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dirty="0" err="1"/>
              <a:t>sete</a:t>
            </a:r>
            <a:r>
              <a:rPr lang="en-US" dirty="0"/>
              <a:t> %al</a:t>
            </a:r>
          </a:p>
          <a:p>
            <a:pPr marL="457200" lvl="1" indent="0">
              <a:buNone/>
            </a:pPr>
            <a:r>
              <a:rPr lang="en-US" dirty="0"/>
              <a:t>C. </a:t>
            </a:r>
            <a:r>
              <a:rPr lang="en-US" dirty="0" err="1"/>
              <a:t>testb</a:t>
            </a:r>
            <a:r>
              <a:rPr lang="en-US" dirty="0"/>
              <a:t> %</a:t>
            </a:r>
            <a:r>
              <a:rPr lang="en-US" dirty="0" err="1"/>
              <a:t>dil</a:t>
            </a:r>
            <a:r>
              <a:rPr lang="en-US" dirty="0"/>
              <a:t>, %</a:t>
            </a:r>
            <a:r>
              <a:rPr lang="en-US" dirty="0" err="1"/>
              <a:t>dil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seta %al</a:t>
            </a:r>
          </a:p>
          <a:p>
            <a:pPr marL="457200" lvl="1" indent="0">
              <a:buNone/>
            </a:pPr>
            <a:r>
              <a:rPr lang="en-US" dirty="0"/>
              <a:t>D. </a:t>
            </a:r>
            <a:r>
              <a:rPr lang="en-US" dirty="0" err="1"/>
              <a:t>testl</a:t>
            </a:r>
            <a:r>
              <a:rPr lang="en-US" dirty="0"/>
              <a:t> %</a:t>
            </a:r>
            <a:r>
              <a:rPr lang="en-US" dirty="0" err="1"/>
              <a:t>edi</a:t>
            </a:r>
            <a:r>
              <a:rPr lang="en-US" dirty="0"/>
              <a:t>, %</a:t>
            </a:r>
            <a:r>
              <a:rPr lang="en-US" dirty="0" err="1"/>
              <a:t>edi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dirty="0" err="1"/>
              <a:t>setle</a:t>
            </a:r>
            <a:r>
              <a:rPr lang="en-US" dirty="0"/>
              <a:t> %al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8B34B-3EAE-47B2-BBA4-3B1FEAFA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6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EFDC-2C36-4BAF-A799-1444DBD2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9690-5217-4806-A8F4-24E6F3E9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given the C code</a:t>
            </a:r>
          </a:p>
          <a:p>
            <a:pPr marL="457200" lvl="1" indent="0">
              <a:buNone/>
            </a:pPr>
            <a:r>
              <a:rPr lang="en-US" dirty="0"/>
              <a:t>void </a:t>
            </a:r>
            <a:r>
              <a:rPr lang="en-US" dirty="0" err="1"/>
              <a:t>cond</a:t>
            </a:r>
            <a:r>
              <a:rPr lang="en-US" dirty="0"/>
              <a:t>(short a, short *p)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if (a &amp;&amp; *p &lt; a)</a:t>
            </a:r>
          </a:p>
          <a:p>
            <a:pPr marL="914400" lvl="2" indent="0">
              <a:buNone/>
            </a:pPr>
            <a:r>
              <a:rPr lang="en-US" dirty="0"/>
              <a:t>*p = a;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gcc</a:t>
            </a:r>
            <a:r>
              <a:rPr lang="en-US" dirty="0"/>
              <a:t> generates the following assembly code:</a:t>
            </a:r>
          </a:p>
          <a:p>
            <a:pPr marL="457200" lvl="1" indent="0">
              <a:buNone/>
            </a:pPr>
            <a:r>
              <a:rPr lang="it-IT" i="1" dirty="0"/>
              <a:t># a in %rdi, p in %rsi</a:t>
            </a:r>
          </a:p>
          <a:p>
            <a:pPr marL="457200" lvl="1" indent="0">
              <a:buNone/>
            </a:pPr>
            <a:r>
              <a:rPr lang="en-US" dirty="0" err="1"/>
              <a:t>cond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testq</a:t>
            </a:r>
            <a:r>
              <a:rPr lang="en-US" dirty="0"/>
              <a:t> 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rdi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je .L1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cmpq</a:t>
            </a:r>
            <a:r>
              <a:rPr lang="en-US" dirty="0"/>
              <a:t> (%</a:t>
            </a:r>
            <a:r>
              <a:rPr lang="en-US" dirty="0" err="1"/>
              <a:t>rsi</a:t>
            </a:r>
            <a:r>
              <a:rPr lang="en-US" dirty="0"/>
              <a:t>), %</a:t>
            </a:r>
            <a:r>
              <a:rPr lang="en-US" dirty="0" err="1"/>
              <a:t>rdi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jle</a:t>
            </a:r>
            <a:r>
              <a:rPr lang="en-US" dirty="0"/>
              <a:t> .L1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rdi</a:t>
            </a:r>
            <a:r>
              <a:rPr lang="en-US" dirty="0"/>
              <a:t>, (%</a:t>
            </a:r>
            <a:r>
              <a:rPr lang="en-US" dirty="0" err="1"/>
              <a:t>rsi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.L1:</a:t>
            </a:r>
          </a:p>
          <a:p>
            <a:pPr marL="457200" lvl="1" indent="0">
              <a:buNone/>
            </a:pPr>
            <a:r>
              <a:rPr lang="en-US" dirty="0"/>
              <a:t>	rep; ret</a:t>
            </a:r>
          </a:p>
          <a:p>
            <a:r>
              <a:rPr lang="en-US" dirty="0"/>
              <a:t>A. Write a </a:t>
            </a:r>
            <a:r>
              <a:rPr lang="en-US" dirty="0" err="1"/>
              <a:t>goto</a:t>
            </a:r>
            <a:r>
              <a:rPr lang="en-US" dirty="0"/>
              <a:t> version in C that performs the same computation and mimics the control flow of the assembly code.</a:t>
            </a:r>
          </a:p>
          <a:p>
            <a:r>
              <a:rPr lang="en-US" dirty="0"/>
              <a:t>B. Explain why the assembly code contains two conditional branches, even though the C code has only one if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44D2B-00D0-4A13-B8CC-2DF16B24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8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8649-13BA-4482-ACBF-CEF4D23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 computation instruction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02B7-B1B7-4D97-BDB0-BD742228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 marL="95250"/>
            <a:r>
              <a:rPr lang="en-US" dirty="0"/>
              <a:t>Usage</a:t>
            </a:r>
          </a:p>
          <a:p>
            <a:pPr marL="552450" lvl="1"/>
            <a:r>
              <a:rPr lang="en-US" b="1" dirty="0"/>
              <a:t>Basic usage</a:t>
            </a:r>
            <a:r>
              <a:rPr lang="en-US" dirty="0"/>
              <a:t>: 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 </a:t>
            </a:r>
          </a:p>
          <a:p>
            <a:pPr marL="838200" lvl="2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(%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, $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), 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838200" lvl="2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Base address of x in 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, (%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)=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(…), resulting address stored in 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/>
          </a:p>
          <a:p>
            <a:pPr marL="552450" lvl="1"/>
            <a:r>
              <a:rPr lang="en-US" b="1" dirty="0"/>
              <a:t>Other usage</a:t>
            </a:r>
            <a:r>
              <a:rPr lang="en-US" dirty="0"/>
              <a:t>: 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6105D-7619-4FA0-8037-72823149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22F31C-25C7-439B-A740-DF4A3BF20CA1}"/>
              </a:ext>
            </a:extLst>
          </p:cNvPr>
          <p:cNvSpPr>
            <a:spLocks/>
          </p:cNvSpPr>
          <p:nvPr/>
        </p:nvSpPr>
        <p:spPr bwMode="auto">
          <a:xfrm>
            <a:off x="648117" y="5229091"/>
            <a:ext cx="2514600" cy="11811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588DA6-8FCE-4DDC-A0F2-8ADDB3090E85}"/>
              </a:ext>
            </a:extLst>
          </p:cNvPr>
          <p:cNvSpPr>
            <a:spLocks/>
          </p:cNvSpPr>
          <p:nvPr/>
        </p:nvSpPr>
        <p:spPr bwMode="auto">
          <a:xfrm>
            <a:off x="3296829" y="5501574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b="1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b="1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b="1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# t &lt;-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*2</a:t>
            </a:r>
            <a:endParaRPr lang="en-US" b="1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b="1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</a:t>
            </a:r>
            <a:r>
              <a:rPr lang="en-US" sz="1800" b="1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</p:spTree>
    <p:extLst>
      <p:ext uri="{BB962C8B-B14F-4D97-AF65-F5344CB8AC3E}">
        <p14:creationId xmlns:p14="http://schemas.microsoft.com/office/powerpoint/2010/main" val="148291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9DF0-0F43-4EAB-ADA1-9E20BC5E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509E-4244-4D98-BBA9-28977C58D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2" y="1153116"/>
            <a:ext cx="4463768" cy="53286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Starting with C code of the form</a:t>
            </a:r>
          </a:p>
          <a:p>
            <a:pPr marL="0" indent="0">
              <a:buNone/>
            </a:pPr>
            <a:r>
              <a:rPr lang="en-US" dirty="0"/>
              <a:t>short test(short x, short y, short z) {</a:t>
            </a:r>
          </a:p>
          <a:p>
            <a:pPr marL="0" indent="0">
              <a:buNone/>
            </a:pPr>
            <a:r>
              <a:rPr lang="en-US" dirty="0"/>
              <a:t>    short </a:t>
            </a:r>
            <a:r>
              <a:rPr lang="en-US" dirty="0" err="1"/>
              <a:t>val</a:t>
            </a:r>
            <a:r>
              <a:rPr lang="en-US" dirty="0"/>
              <a:t> = ________;</a:t>
            </a:r>
          </a:p>
          <a:p>
            <a:pPr marL="0" indent="0">
              <a:buNone/>
            </a:pPr>
            <a:r>
              <a:rPr lang="en-US" dirty="0"/>
              <a:t>    if (________) {</a:t>
            </a:r>
          </a:p>
          <a:p>
            <a:pPr marL="0" indent="0">
              <a:buNone/>
            </a:pPr>
            <a:r>
              <a:rPr lang="en-US" dirty="0"/>
              <a:t>        if (________)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val</a:t>
            </a:r>
            <a:r>
              <a:rPr lang="en-US" dirty="0"/>
              <a:t> = ________;</a:t>
            </a:r>
          </a:p>
          <a:p>
            <a:pPr marL="0" indent="0">
              <a:buNone/>
            </a:pPr>
            <a:r>
              <a:rPr lang="en-US" dirty="0"/>
              <a:t>        else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val</a:t>
            </a:r>
            <a:r>
              <a:rPr lang="en-US" dirty="0"/>
              <a:t> = ________;</a:t>
            </a:r>
          </a:p>
          <a:p>
            <a:pPr marL="0" indent="0">
              <a:buNone/>
            </a:pPr>
            <a:r>
              <a:rPr lang="en-US" dirty="0"/>
              <a:t>    } else if (________)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val</a:t>
            </a:r>
            <a:r>
              <a:rPr lang="en-US" dirty="0"/>
              <a:t> = ________;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Fill in the missing expressions in the C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BB7C9-A352-48B6-969B-FCA4DBB7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4647-8910-4F14-9BDD-D6048F63DFB0}"/>
              </a:ext>
            </a:extLst>
          </p:cNvPr>
          <p:cNvSpPr/>
          <p:nvPr/>
        </p:nvSpPr>
        <p:spPr>
          <a:xfrm>
            <a:off x="4887589" y="513896"/>
            <a:ext cx="375875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gcc</a:t>
            </a:r>
            <a:r>
              <a:rPr lang="en-US" sz="1600" dirty="0"/>
              <a:t> generates the following assembly code:</a:t>
            </a:r>
          </a:p>
          <a:p>
            <a:r>
              <a:rPr lang="en-US" sz="1600" i="1" dirty="0"/>
              <a:t>x in %</a:t>
            </a:r>
            <a:r>
              <a:rPr lang="en-US" sz="1600" i="1" dirty="0" err="1"/>
              <a:t>rdi</a:t>
            </a:r>
            <a:r>
              <a:rPr lang="en-US" sz="1600" i="1" dirty="0"/>
              <a:t>, y in %</a:t>
            </a:r>
            <a:r>
              <a:rPr lang="en-US" sz="1600" i="1" dirty="0" err="1"/>
              <a:t>rsi</a:t>
            </a:r>
            <a:r>
              <a:rPr lang="en-US" sz="1600" i="1" dirty="0"/>
              <a:t>, z in %</a:t>
            </a:r>
            <a:r>
              <a:rPr lang="en-US" sz="1600" i="1" dirty="0" err="1"/>
              <a:t>rdx</a:t>
            </a:r>
            <a:endParaRPr lang="en-US" sz="1600" i="1" dirty="0"/>
          </a:p>
          <a:p>
            <a:r>
              <a:rPr lang="en-US" sz="1600" dirty="0"/>
              <a:t>test:</a:t>
            </a:r>
          </a:p>
          <a:p>
            <a:pPr lvl="1"/>
            <a:r>
              <a:rPr lang="en-US" sz="1600" dirty="0" err="1"/>
              <a:t>leaq</a:t>
            </a:r>
            <a:r>
              <a:rPr lang="en-US" sz="1600" dirty="0"/>
              <a:t> (%</a:t>
            </a:r>
            <a:r>
              <a:rPr lang="en-US" sz="1600" dirty="0" err="1"/>
              <a:t>rdx</a:t>
            </a:r>
            <a:r>
              <a:rPr lang="en-US" sz="1600" dirty="0"/>
              <a:t>,%</a:t>
            </a:r>
            <a:r>
              <a:rPr lang="en-US" sz="1600" dirty="0" err="1"/>
              <a:t>rsi</a:t>
            </a:r>
            <a:r>
              <a:rPr lang="en-US" sz="1600" dirty="0"/>
              <a:t>), %</a:t>
            </a:r>
            <a:r>
              <a:rPr lang="en-US" sz="1600" dirty="0" err="1"/>
              <a:t>rax</a:t>
            </a:r>
            <a:endParaRPr lang="en-US" sz="1600" dirty="0"/>
          </a:p>
          <a:p>
            <a:pPr lvl="1"/>
            <a:r>
              <a:rPr lang="en-US" sz="1600" dirty="0" err="1"/>
              <a:t>subq</a:t>
            </a:r>
            <a:r>
              <a:rPr lang="en-US" sz="1600" dirty="0"/>
              <a:t> %</a:t>
            </a:r>
            <a:r>
              <a:rPr lang="en-US" sz="1600" dirty="0" err="1"/>
              <a:t>rdi</a:t>
            </a:r>
            <a:r>
              <a:rPr lang="en-US" sz="1600" dirty="0"/>
              <a:t>, %</a:t>
            </a:r>
            <a:r>
              <a:rPr lang="en-US" sz="1600" dirty="0" err="1"/>
              <a:t>rax</a:t>
            </a:r>
            <a:endParaRPr lang="en-US" sz="1600" dirty="0"/>
          </a:p>
          <a:p>
            <a:pPr lvl="1"/>
            <a:r>
              <a:rPr lang="en-US" sz="1600" dirty="0" err="1"/>
              <a:t>cmpq</a:t>
            </a:r>
            <a:r>
              <a:rPr lang="en-US" sz="1600" dirty="0"/>
              <a:t> $5, %</a:t>
            </a:r>
            <a:r>
              <a:rPr lang="en-US" sz="1600" dirty="0" err="1"/>
              <a:t>rdx</a:t>
            </a:r>
            <a:endParaRPr lang="en-US" sz="1600" dirty="0"/>
          </a:p>
          <a:p>
            <a:pPr lvl="1"/>
            <a:r>
              <a:rPr lang="en-US" sz="1600" dirty="0" err="1"/>
              <a:t>jle</a:t>
            </a:r>
            <a:r>
              <a:rPr lang="en-US" sz="1600" dirty="0"/>
              <a:t> .L2</a:t>
            </a:r>
          </a:p>
          <a:p>
            <a:pPr lvl="1"/>
            <a:r>
              <a:rPr lang="en-US" sz="1600" dirty="0" err="1"/>
              <a:t>cmpq</a:t>
            </a:r>
            <a:r>
              <a:rPr lang="en-US" sz="1600" dirty="0"/>
              <a:t> $2, %</a:t>
            </a:r>
            <a:r>
              <a:rPr lang="en-US" sz="1600" dirty="0" err="1"/>
              <a:t>rsi</a:t>
            </a:r>
            <a:endParaRPr lang="en-US" sz="1600" dirty="0"/>
          </a:p>
          <a:p>
            <a:pPr lvl="1"/>
            <a:r>
              <a:rPr lang="en-US" sz="1600" dirty="0" err="1"/>
              <a:t>jle</a:t>
            </a:r>
            <a:r>
              <a:rPr lang="en-US" sz="1600" dirty="0"/>
              <a:t> .L3</a:t>
            </a:r>
          </a:p>
          <a:p>
            <a:pPr lvl="1"/>
            <a:r>
              <a:rPr lang="en-US" sz="1600" dirty="0" err="1"/>
              <a:t>movq</a:t>
            </a:r>
            <a:r>
              <a:rPr lang="en-US" sz="1600" dirty="0"/>
              <a:t> %</a:t>
            </a:r>
            <a:r>
              <a:rPr lang="en-US" sz="1600" dirty="0" err="1"/>
              <a:t>rdi</a:t>
            </a:r>
            <a:r>
              <a:rPr lang="en-US" sz="1600" dirty="0"/>
              <a:t>, %</a:t>
            </a:r>
            <a:r>
              <a:rPr lang="en-US" sz="1600" dirty="0" err="1"/>
              <a:t>rax</a:t>
            </a:r>
            <a:endParaRPr lang="en-US" sz="1600" dirty="0"/>
          </a:p>
          <a:p>
            <a:pPr lvl="1"/>
            <a:r>
              <a:rPr lang="en-US" sz="1600" dirty="0" err="1"/>
              <a:t>idivq</a:t>
            </a:r>
            <a:r>
              <a:rPr lang="en-US" sz="1600" dirty="0"/>
              <a:t> %</a:t>
            </a:r>
            <a:r>
              <a:rPr lang="en-US" sz="1600" dirty="0" err="1"/>
              <a:t>rdx</a:t>
            </a:r>
            <a:r>
              <a:rPr lang="en-US" sz="1600" dirty="0"/>
              <a:t>, %</a:t>
            </a:r>
            <a:r>
              <a:rPr lang="en-US" sz="1600" dirty="0" err="1"/>
              <a:t>rax</a:t>
            </a:r>
            <a:endParaRPr lang="en-US" sz="1600" dirty="0"/>
          </a:p>
          <a:p>
            <a:pPr lvl="1"/>
            <a:r>
              <a:rPr lang="en-US" sz="1600" dirty="0"/>
              <a:t>ret</a:t>
            </a:r>
          </a:p>
          <a:p>
            <a:r>
              <a:rPr lang="en-US" sz="1600" dirty="0"/>
              <a:t>.L3:</a:t>
            </a:r>
          </a:p>
          <a:p>
            <a:pPr lvl="1"/>
            <a:r>
              <a:rPr lang="en-US" sz="1600" dirty="0" err="1"/>
              <a:t>movq</a:t>
            </a:r>
            <a:r>
              <a:rPr lang="en-US" sz="1600" dirty="0"/>
              <a:t> %</a:t>
            </a:r>
            <a:r>
              <a:rPr lang="en-US" sz="1600" dirty="0" err="1"/>
              <a:t>rdi</a:t>
            </a:r>
            <a:r>
              <a:rPr lang="en-US" sz="1600" dirty="0"/>
              <a:t>, %</a:t>
            </a:r>
            <a:r>
              <a:rPr lang="en-US" sz="1600" dirty="0" err="1"/>
              <a:t>rax</a:t>
            </a:r>
            <a:endParaRPr lang="en-US" sz="1600" dirty="0"/>
          </a:p>
          <a:p>
            <a:pPr lvl="1"/>
            <a:r>
              <a:rPr lang="en-US" sz="1600" dirty="0" err="1"/>
              <a:t>idivq</a:t>
            </a:r>
            <a:r>
              <a:rPr lang="en-US" sz="1600" dirty="0"/>
              <a:t> %</a:t>
            </a:r>
            <a:r>
              <a:rPr lang="en-US" sz="1600" dirty="0" err="1"/>
              <a:t>rsi</a:t>
            </a:r>
            <a:r>
              <a:rPr lang="en-US" sz="1600" dirty="0"/>
              <a:t>, %</a:t>
            </a:r>
            <a:r>
              <a:rPr lang="en-US" sz="1600" dirty="0" err="1"/>
              <a:t>rax</a:t>
            </a:r>
            <a:endParaRPr lang="en-US" sz="1600" dirty="0"/>
          </a:p>
          <a:p>
            <a:pPr lvl="1"/>
            <a:r>
              <a:rPr lang="en-US" sz="1600" dirty="0"/>
              <a:t>ret</a:t>
            </a:r>
          </a:p>
          <a:p>
            <a:r>
              <a:rPr lang="en-US" sz="1600" dirty="0"/>
              <a:t>.L2:</a:t>
            </a:r>
          </a:p>
          <a:p>
            <a:pPr lvl="1"/>
            <a:r>
              <a:rPr lang="en-US" sz="1600" dirty="0" err="1"/>
              <a:t>cmpq</a:t>
            </a:r>
            <a:r>
              <a:rPr lang="en-US" sz="1600" dirty="0"/>
              <a:t> $3, %</a:t>
            </a:r>
            <a:r>
              <a:rPr lang="en-US" sz="1600" dirty="0" err="1"/>
              <a:t>rdx</a:t>
            </a:r>
            <a:endParaRPr lang="en-US" sz="1600" dirty="0"/>
          </a:p>
          <a:p>
            <a:pPr lvl="1"/>
            <a:r>
              <a:rPr lang="en-US" sz="1600" dirty="0" err="1"/>
              <a:t>jge</a:t>
            </a:r>
            <a:r>
              <a:rPr lang="en-US" sz="1600" dirty="0"/>
              <a:t> .L4</a:t>
            </a:r>
          </a:p>
          <a:p>
            <a:pPr lvl="1"/>
            <a:r>
              <a:rPr lang="en-US" sz="1600" dirty="0" err="1"/>
              <a:t>movq</a:t>
            </a:r>
            <a:r>
              <a:rPr lang="en-US" sz="1600" dirty="0"/>
              <a:t> %</a:t>
            </a:r>
            <a:r>
              <a:rPr lang="en-US" sz="1600" dirty="0" err="1"/>
              <a:t>rdx</a:t>
            </a:r>
            <a:r>
              <a:rPr lang="en-US" sz="1600" dirty="0"/>
              <a:t>, %</a:t>
            </a:r>
            <a:r>
              <a:rPr lang="en-US" sz="1600" dirty="0" err="1"/>
              <a:t>rax</a:t>
            </a:r>
            <a:endParaRPr lang="en-US" sz="1600" dirty="0"/>
          </a:p>
          <a:p>
            <a:pPr lvl="1"/>
            <a:r>
              <a:rPr lang="en-US" sz="1600" dirty="0" err="1"/>
              <a:t>idivq</a:t>
            </a:r>
            <a:r>
              <a:rPr lang="en-US" sz="1600" dirty="0"/>
              <a:t> %</a:t>
            </a:r>
            <a:r>
              <a:rPr lang="en-US" sz="1600" dirty="0" err="1"/>
              <a:t>rsi</a:t>
            </a:r>
            <a:r>
              <a:rPr lang="en-US" sz="1600" dirty="0"/>
              <a:t>, %</a:t>
            </a:r>
            <a:r>
              <a:rPr lang="en-US" sz="1600" dirty="0" err="1"/>
              <a:t>rax</a:t>
            </a:r>
            <a:endParaRPr lang="en-US" sz="1600" dirty="0"/>
          </a:p>
          <a:p>
            <a:r>
              <a:rPr lang="en-US" sz="1600" dirty="0"/>
              <a:t>.L4:</a:t>
            </a:r>
          </a:p>
          <a:p>
            <a:r>
              <a:rPr lang="en-US" sz="1600" dirty="0"/>
              <a:t>	rep; ret</a:t>
            </a:r>
          </a:p>
        </p:txBody>
      </p:sp>
    </p:spTree>
    <p:extLst>
      <p:ext uri="{BB962C8B-B14F-4D97-AF65-F5344CB8AC3E}">
        <p14:creationId xmlns:p14="http://schemas.microsoft.com/office/powerpoint/2010/main" val="132519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9DF0-0F43-4EAB-ADA1-9E20BC5E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509E-4244-4D98-BBA9-28977C58D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4322157" cy="53286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the C code</a:t>
            </a:r>
          </a:p>
          <a:p>
            <a:pPr marL="457200" lvl="1" indent="0">
              <a:buNone/>
            </a:pPr>
            <a:r>
              <a:rPr lang="en-US" dirty="0"/>
              <a:t>short </a:t>
            </a:r>
            <a:r>
              <a:rPr lang="en-US" dirty="0" err="1"/>
              <a:t>dw_loop</a:t>
            </a:r>
            <a:r>
              <a:rPr lang="en-US" dirty="0"/>
              <a:t>(short x) {</a:t>
            </a:r>
          </a:p>
          <a:p>
            <a:pPr marL="457200" lvl="1" indent="0">
              <a:buNone/>
            </a:pPr>
            <a:r>
              <a:rPr lang="en-US" dirty="0"/>
              <a:t>	short y = x/9;</a:t>
            </a:r>
          </a:p>
          <a:p>
            <a:pPr marL="457200" lvl="1" indent="0">
              <a:buNone/>
            </a:pPr>
            <a:r>
              <a:rPr lang="en-US" dirty="0"/>
              <a:t>	short *p = &amp;x;</a:t>
            </a:r>
          </a:p>
          <a:p>
            <a:pPr marL="457200" lvl="1" indent="0">
              <a:buNone/>
            </a:pPr>
            <a:r>
              <a:rPr lang="en-US" dirty="0"/>
              <a:t>	short n = 4*x;</a:t>
            </a:r>
          </a:p>
          <a:p>
            <a:pPr marL="457200" lvl="1" indent="0">
              <a:buNone/>
            </a:pPr>
            <a:r>
              <a:rPr lang="en-US" dirty="0"/>
              <a:t>	do {</a:t>
            </a:r>
          </a:p>
          <a:p>
            <a:pPr marL="457200" lvl="1" indent="0">
              <a:buNone/>
            </a:pPr>
            <a:r>
              <a:rPr lang="en-US" dirty="0"/>
              <a:t>		x += y;</a:t>
            </a:r>
          </a:p>
          <a:p>
            <a:pPr marL="457200" lvl="1" indent="0">
              <a:buNone/>
            </a:pPr>
            <a:r>
              <a:rPr lang="en-US" dirty="0"/>
              <a:t>		(*p) += 5;</a:t>
            </a:r>
          </a:p>
          <a:p>
            <a:pPr marL="457200" lvl="1" indent="0">
              <a:buNone/>
            </a:pPr>
            <a:r>
              <a:rPr lang="en-US" dirty="0"/>
              <a:t>		n -= 2;</a:t>
            </a:r>
          </a:p>
          <a:p>
            <a:pPr marL="457200" lvl="1" indent="0">
              <a:buNone/>
            </a:pPr>
            <a:r>
              <a:rPr lang="en-US" dirty="0"/>
              <a:t>	} while (n &gt; 0);</a:t>
            </a:r>
          </a:p>
          <a:p>
            <a:pPr marL="457200" lvl="1" indent="0">
              <a:buNone/>
            </a:pPr>
            <a:r>
              <a:rPr lang="en-US" dirty="0"/>
              <a:t>	return x;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A. Which registers are used to hold program values x, y, and n?</a:t>
            </a:r>
          </a:p>
          <a:p>
            <a:r>
              <a:rPr lang="en-US" dirty="0"/>
              <a:t>B. How has the compiler eliminated the need for pointer variable p and the pointer dereferencing implied by the expression (*p)+=5?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BB7C9-A352-48B6-969B-FCA4DBB7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ECE05-F69E-4081-980A-86ECF9CDFA79}"/>
              </a:ext>
            </a:extLst>
          </p:cNvPr>
          <p:cNvSpPr/>
          <p:nvPr/>
        </p:nvSpPr>
        <p:spPr>
          <a:xfrm>
            <a:off x="4857243" y="853123"/>
            <a:ext cx="4035903" cy="485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gcc</a:t>
            </a:r>
            <a:r>
              <a:rPr lang="en-US" sz="1600" dirty="0"/>
              <a:t> generates the following assembly code: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x initially in %</a:t>
            </a:r>
            <a:r>
              <a:rPr lang="en-US" sz="1600" i="1" dirty="0" err="1"/>
              <a:t>rdi</a:t>
            </a:r>
            <a:endParaRPr lang="en-US" sz="1600" i="1" dirty="0"/>
          </a:p>
          <a:p>
            <a:pPr>
              <a:lnSpc>
                <a:spcPct val="150000"/>
              </a:lnSpc>
            </a:pPr>
            <a:r>
              <a:rPr lang="en-US" sz="1600" dirty="0" err="1"/>
              <a:t>dw_loop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movq</a:t>
            </a:r>
            <a:r>
              <a:rPr lang="en-US" sz="1600" dirty="0"/>
              <a:t> %</a:t>
            </a:r>
            <a:r>
              <a:rPr lang="en-US" sz="1600" dirty="0" err="1"/>
              <a:t>rdi</a:t>
            </a:r>
            <a:r>
              <a:rPr lang="en-US" sz="1600" dirty="0"/>
              <a:t>, %</a:t>
            </a:r>
            <a:r>
              <a:rPr lang="en-US" sz="1600" dirty="0" err="1"/>
              <a:t>rbx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movq</a:t>
            </a:r>
            <a:r>
              <a:rPr lang="en-US" sz="1600" dirty="0"/>
              <a:t> %</a:t>
            </a:r>
            <a:r>
              <a:rPr lang="en-US" sz="1600" dirty="0" err="1"/>
              <a:t>rdi</a:t>
            </a:r>
            <a:r>
              <a:rPr lang="en-US" sz="1600" dirty="0"/>
              <a:t>, %</a:t>
            </a:r>
            <a:r>
              <a:rPr lang="en-US" sz="1600" dirty="0" err="1"/>
              <a:t>rcx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idivq</a:t>
            </a:r>
            <a:r>
              <a:rPr lang="en-US" sz="1600" dirty="0"/>
              <a:t> $9, %</a:t>
            </a:r>
            <a:r>
              <a:rPr lang="en-US" sz="1600" dirty="0" err="1"/>
              <a:t>rcx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it-IT" sz="1600" dirty="0"/>
              <a:t>	leaq (,%rdi,4), %rdx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.L2: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leaq</a:t>
            </a:r>
            <a:r>
              <a:rPr lang="en-US" sz="1600" dirty="0"/>
              <a:t> 5(%</a:t>
            </a:r>
            <a:r>
              <a:rPr lang="en-US" sz="1600" dirty="0" err="1"/>
              <a:t>rbx</a:t>
            </a:r>
            <a:r>
              <a:rPr lang="en-US" sz="1600" dirty="0"/>
              <a:t>,%</a:t>
            </a:r>
            <a:r>
              <a:rPr lang="en-US" sz="1600" dirty="0" err="1"/>
              <a:t>rcx</a:t>
            </a:r>
            <a:r>
              <a:rPr lang="en-US" sz="1600" dirty="0"/>
              <a:t>), %</a:t>
            </a:r>
            <a:r>
              <a:rPr lang="en-US" sz="1600" dirty="0" err="1"/>
              <a:t>rcx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subq</a:t>
            </a:r>
            <a:r>
              <a:rPr lang="en-US" sz="1600" dirty="0"/>
              <a:t> $2, %</a:t>
            </a:r>
            <a:r>
              <a:rPr lang="en-US" sz="1600" dirty="0" err="1"/>
              <a:t>rdx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testq</a:t>
            </a:r>
            <a:r>
              <a:rPr lang="en-US" sz="1600" dirty="0"/>
              <a:t> %</a:t>
            </a:r>
            <a:r>
              <a:rPr lang="en-US" sz="1600" dirty="0" err="1"/>
              <a:t>rdx</a:t>
            </a:r>
            <a:r>
              <a:rPr lang="en-US" sz="1600" dirty="0"/>
              <a:t>, %</a:t>
            </a:r>
            <a:r>
              <a:rPr lang="en-US" sz="1600" dirty="0" err="1"/>
              <a:t>rdx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err="1"/>
              <a:t>jg</a:t>
            </a:r>
            <a:r>
              <a:rPr lang="en-US" sz="1600" dirty="0"/>
              <a:t> .L2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rep; ret</a:t>
            </a:r>
          </a:p>
        </p:txBody>
      </p:sp>
    </p:spTree>
    <p:extLst>
      <p:ext uri="{BB962C8B-B14F-4D97-AF65-F5344CB8AC3E}">
        <p14:creationId xmlns:p14="http://schemas.microsoft.com/office/powerpoint/2010/main" val="362701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70BA1B-5F1F-40DD-BF39-882348448C8C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21e486c-6138-4556-b609-0f00d878564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3814</TotalTime>
  <Words>2690</Words>
  <Application>Microsoft Office PowerPoint</Application>
  <PresentationFormat>On-screen Show (4:3)</PresentationFormat>
  <Paragraphs>343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Lucida Grande</vt:lpstr>
      <vt:lpstr>Monaco</vt:lpstr>
      <vt:lpstr>等线</vt:lpstr>
      <vt:lpstr>等线 Light</vt:lpstr>
      <vt:lpstr>Arial</vt:lpstr>
      <vt:lpstr>Arial Narrow</vt:lpstr>
      <vt:lpstr>Calibri</vt:lpstr>
      <vt:lpstr>Calibri Bold Italic</vt:lpstr>
      <vt:lpstr>Calibri Italic</vt:lpstr>
      <vt:lpstr>Courier New</vt:lpstr>
      <vt:lpstr>Courier New Bold</vt:lpstr>
      <vt:lpstr>Wingdings</vt:lpstr>
      <vt:lpstr>Office Theme</vt:lpstr>
      <vt:lpstr>Exercise Machine Language 2 COMP1411: Introduction to Computer Systems</vt:lpstr>
      <vt:lpstr>Learning Targets</vt:lpstr>
      <vt:lpstr>PowerPoint Presentation</vt:lpstr>
      <vt:lpstr>Problem 1</vt:lpstr>
      <vt:lpstr>Problem 2</vt:lpstr>
      <vt:lpstr>Problem 3</vt:lpstr>
      <vt:lpstr>Address computation instruction</vt:lpstr>
      <vt:lpstr>Problem 4</vt:lpstr>
      <vt:lpstr>Problem 5</vt:lpstr>
      <vt:lpstr>Problem 6</vt:lpstr>
      <vt:lpstr>PowerPoint Presentation</vt:lpstr>
      <vt:lpstr>Problem 1</vt:lpstr>
      <vt:lpstr>Problem 2</vt:lpstr>
      <vt:lpstr>Problem 3</vt:lpstr>
      <vt:lpstr>Problem 3</vt:lpstr>
      <vt:lpstr>Problem 4</vt:lpstr>
      <vt:lpstr>Problem 5</vt:lpstr>
      <vt:lpstr>Problem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21</cp:revision>
  <dcterms:created xsi:type="dcterms:W3CDTF">2021-01-19T15:34:23Z</dcterms:created>
  <dcterms:modified xsi:type="dcterms:W3CDTF">2023-02-15T07:14:57Z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