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263" r:id="rId16"/>
    <p:sldId id="323" r:id="rId17"/>
    <p:sldId id="324" r:id="rId18"/>
    <p:sldId id="325" r:id="rId19"/>
    <p:sldId id="326" r:id="rId20"/>
    <p:sldId id="327" r:id="rId21"/>
    <p:sldId id="32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A4EE2936-B249-48AF-93CF-9282E20D0476}"/>
    <pc:docChg chg="undo custSel addSld delSld modSld">
      <pc:chgData name="LYU, Mingsong [COMP]" userId="5d5ceb49-d733-4a5d-9ffa-07273d49f3d4" providerId="ADAL" clId="{A4EE2936-B249-48AF-93CF-9282E20D0476}" dt="2022-01-27T03:16:37.901" v="925" actId="20577"/>
      <pc:docMkLst>
        <pc:docMk/>
      </pc:docMkLst>
    </pc:docChg>
  </pc:docChgLst>
  <pc:docChgLst>
    <pc:chgData name="LYU, Mingsong [COMP]" userId="5d5ceb49-d733-4a5d-9ffa-07273d49f3d4" providerId="ADAL" clId="{BA84FCB1-C7F5-48C7-9F35-4BBAD938077D}"/>
  </pc:docChgLst>
  <pc:docChgLst>
    <pc:chgData name="LYU, Mingsong [COMP]" userId="5d5ceb49-d733-4a5d-9ffa-07273d49f3d4" providerId="ADAL" clId="{B2406613-897A-4211-9431-79DCACDBACB6}"/>
  </pc:docChgLst>
  <pc:docChgLst>
    <pc:chgData name="LYU, Mingsong [COMP]" userId="5d5ceb49-d733-4a5d-9ffa-07273d49f3d4" providerId="ADAL" clId="{EF9728E4-3680-4DEF-AC42-699D021B9E41}"/>
  </pc:docChgLst>
  <pc:docChgLst>
    <pc:chgData name="LYU, Mingsong [COMP]" userId="5d5ceb49-d733-4a5d-9ffa-07273d49f3d4" providerId="ADAL" clId="{E8325436-840B-41DF-89A1-BDDD580D0600}"/>
    <pc:docChg chg="undo redo custSel addSld delSld modSld sldOrd">
      <pc:chgData name="LYU, Mingsong [COMP]" userId="5d5ceb49-d733-4a5d-9ffa-07273d49f3d4" providerId="ADAL" clId="{E8325436-840B-41DF-89A1-BDDD580D0600}" dt="2022-02-04T16:33:25.760" v="2866" actId="27636"/>
      <pc:docMkLst>
        <pc:docMk/>
      </pc:docMkLst>
      <pc:sldChg chg="modSp add modAnim">
        <pc:chgData name="LYU, Mingsong [COMP]" userId="5d5ceb49-d733-4a5d-9ffa-07273d49f3d4" providerId="ADAL" clId="{E8325436-840B-41DF-89A1-BDDD580D0600}" dt="2022-02-04T16:01:54.843" v="1974" actId="20577"/>
        <pc:sldMkLst>
          <pc:docMk/>
          <pc:sldMk cId="1891132035" sldId="263"/>
        </pc:sldMkLst>
        <pc:spChg chg="mod">
          <ac:chgData name="LYU, Mingsong [COMP]" userId="5d5ceb49-d733-4a5d-9ffa-07273d49f3d4" providerId="ADAL" clId="{E8325436-840B-41DF-89A1-BDDD580D0600}" dt="2022-02-04T16:01:54.843" v="1974" actId="20577"/>
          <ac:spMkLst>
            <pc:docMk/>
            <pc:sldMk cId="1891132035" sldId="263"/>
            <ac:spMk id="3" creationId="{DDA9A3CB-9D60-444F-852D-07C3211265ED}"/>
          </ac:spMkLst>
        </pc:spChg>
      </pc:sldChg>
      <pc:sldChg chg="del">
        <pc:chgData name="LYU, Mingsong [COMP]" userId="5d5ceb49-d733-4a5d-9ffa-07273d49f3d4" providerId="ADAL" clId="{E8325436-840B-41DF-89A1-BDDD580D0600}" dt="2022-02-04T15:33:28.837" v="41" actId="2696"/>
        <pc:sldMkLst>
          <pc:docMk/>
          <pc:sldMk cId="2580042186" sldId="309"/>
        </pc:sldMkLst>
      </pc:sldChg>
      <pc:sldChg chg="del">
        <pc:chgData name="LYU, Mingsong [COMP]" userId="5d5ceb49-d733-4a5d-9ffa-07273d49f3d4" providerId="ADAL" clId="{E8325436-840B-41DF-89A1-BDDD580D0600}" dt="2022-02-04T15:33:33.043" v="43" actId="2696"/>
        <pc:sldMkLst>
          <pc:docMk/>
          <pc:sldMk cId="2508666983" sldId="310"/>
        </pc:sldMkLst>
      </pc:sldChg>
      <pc:sldChg chg="del">
        <pc:chgData name="LYU, Mingsong [COMP]" userId="5d5ceb49-d733-4a5d-9ffa-07273d49f3d4" providerId="ADAL" clId="{E8325436-840B-41DF-89A1-BDDD580D0600}" dt="2022-02-04T15:33:33.896" v="44" actId="2696"/>
        <pc:sldMkLst>
          <pc:docMk/>
          <pc:sldMk cId="568294068" sldId="311"/>
        </pc:sldMkLst>
      </pc:sldChg>
      <pc:sldChg chg="addSp modSp add">
        <pc:chgData name="LYU, Mingsong [COMP]" userId="5d5ceb49-d733-4a5d-9ffa-07273d49f3d4" providerId="ADAL" clId="{E8325436-840B-41DF-89A1-BDDD580D0600}" dt="2022-02-04T15:34:01.639" v="86" actId="6549"/>
        <pc:sldMkLst>
          <pc:docMk/>
          <pc:sldMk cId="3809944016" sldId="312"/>
        </pc:sldMkLst>
        <pc:spChg chg="mod">
          <ac:chgData name="LYU, Mingsong [COMP]" userId="5d5ceb49-d733-4a5d-9ffa-07273d49f3d4" providerId="ADAL" clId="{E8325436-840B-41DF-89A1-BDDD580D0600}" dt="2022-02-04T15:33:57.327" v="85" actId="14100"/>
          <ac:spMkLst>
            <pc:docMk/>
            <pc:sldMk cId="3809944016" sldId="312"/>
            <ac:spMk id="2" creationId="{D413D596-70B7-4E9B-B97B-2B21957904F1}"/>
          </ac:spMkLst>
        </pc:spChg>
        <pc:spChg chg="mod">
          <ac:chgData name="LYU, Mingsong [COMP]" userId="5d5ceb49-d733-4a5d-9ffa-07273d49f3d4" providerId="ADAL" clId="{E8325436-840B-41DF-89A1-BDDD580D0600}" dt="2022-02-04T15:34:01.639" v="86" actId="6549"/>
          <ac:spMkLst>
            <pc:docMk/>
            <pc:sldMk cId="3809944016" sldId="312"/>
            <ac:spMk id="3" creationId="{DA0E1066-F243-4723-9F76-B9A376C418AB}"/>
          </ac:spMkLst>
        </pc:spChg>
        <pc:spChg chg="add mod">
          <ac:chgData name="LYU, Mingsong [COMP]" userId="5d5ceb49-d733-4a5d-9ffa-07273d49f3d4" providerId="ADAL" clId="{E8325436-840B-41DF-89A1-BDDD580D0600}" dt="2022-02-04T15:33:42.419" v="67" actId="1035"/>
          <ac:spMkLst>
            <pc:docMk/>
            <pc:sldMk cId="3809944016" sldId="312"/>
            <ac:spMk id="4" creationId="{76130926-2BDF-4C80-BFA5-B9E647B91F12}"/>
          </ac:spMkLst>
        </pc:spChg>
        <pc:spChg chg="add mod">
          <ac:chgData name="LYU, Mingsong [COMP]" userId="5d5ceb49-d733-4a5d-9ffa-07273d49f3d4" providerId="ADAL" clId="{E8325436-840B-41DF-89A1-BDDD580D0600}" dt="2022-02-04T15:33:42.419" v="67" actId="1035"/>
          <ac:spMkLst>
            <pc:docMk/>
            <pc:sldMk cId="3809944016" sldId="312"/>
            <ac:spMk id="5" creationId="{B6F52698-DC39-45B8-A5AE-3F32AFB91CBA}"/>
          </ac:spMkLst>
        </pc:spChg>
      </pc:sldChg>
      <pc:sldChg chg="modSp add">
        <pc:chgData name="LYU, Mingsong [COMP]" userId="5d5ceb49-d733-4a5d-9ffa-07273d49f3d4" providerId="ADAL" clId="{E8325436-840B-41DF-89A1-BDDD580D0600}" dt="2022-02-04T15:43:20.849" v="752"/>
        <pc:sldMkLst>
          <pc:docMk/>
          <pc:sldMk cId="1073100172" sldId="313"/>
        </pc:sldMkLst>
        <pc:spChg chg="mod">
          <ac:chgData name="LYU, Mingsong [COMP]" userId="5d5ceb49-d733-4a5d-9ffa-07273d49f3d4" providerId="ADAL" clId="{E8325436-840B-41DF-89A1-BDDD580D0600}" dt="2022-02-04T15:43:20.849" v="752"/>
          <ac:spMkLst>
            <pc:docMk/>
            <pc:sldMk cId="1073100172" sldId="313"/>
            <ac:spMk id="2" creationId="{4D9F82AE-30C6-4F31-B381-F9DAFD6E2B43}"/>
          </ac:spMkLst>
        </pc:spChg>
        <pc:spChg chg="mod">
          <ac:chgData name="LYU, Mingsong [COMP]" userId="5d5ceb49-d733-4a5d-9ffa-07273d49f3d4" providerId="ADAL" clId="{E8325436-840B-41DF-89A1-BDDD580D0600}" dt="2022-02-04T15:39:19.723" v="648" actId="207"/>
          <ac:spMkLst>
            <pc:docMk/>
            <pc:sldMk cId="1073100172" sldId="313"/>
            <ac:spMk id="3" creationId="{F516C80A-EB9A-43BF-B16D-293E8D794325}"/>
          </ac:spMkLst>
        </pc:spChg>
      </pc:sldChg>
      <pc:sldChg chg="addSp modSp add">
        <pc:chgData name="LYU, Mingsong [COMP]" userId="5d5ceb49-d733-4a5d-9ffa-07273d49f3d4" providerId="ADAL" clId="{E8325436-840B-41DF-89A1-BDDD580D0600}" dt="2022-02-04T15:43:15.864" v="751" actId="20577"/>
        <pc:sldMkLst>
          <pc:docMk/>
          <pc:sldMk cId="3436749511" sldId="314"/>
        </pc:sldMkLst>
        <pc:spChg chg="mod">
          <ac:chgData name="LYU, Mingsong [COMP]" userId="5d5ceb49-d733-4a5d-9ffa-07273d49f3d4" providerId="ADAL" clId="{E8325436-840B-41DF-89A1-BDDD580D0600}" dt="2022-02-04T15:43:15.864" v="751" actId="20577"/>
          <ac:spMkLst>
            <pc:docMk/>
            <pc:sldMk cId="3436749511" sldId="314"/>
            <ac:spMk id="2" creationId="{4D9F82AE-30C6-4F31-B381-F9DAFD6E2B43}"/>
          </ac:spMkLst>
        </pc:spChg>
        <pc:spChg chg="mod">
          <ac:chgData name="LYU, Mingsong [COMP]" userId="5d5ceb49-d733-4a5d-9ffa-07273d49f3d4" providerId="ADAL" clId="{E8325436-840B-41DF-89A1-BDDD580D0600}" dt="2022-02-04T15:40:36.725" v="658" actId="20577"/>
          <ac:spMkLst>
            <pc:docMk/>
            <pc:sldMk cId="3436749511" sldId="314"/>
            <ac:spMk id="3" creationId="{F516C80A-EB9A-43BF-B16D-293E8D794325}"/>
          </ac:spMkLst>
        </pc:spChg>
        <pc:graphicFrameChg chg="add mod modGraphic">
          <ac:chgData name="LYU, Mingsong [COMP]" userId="5d5ceb49-d733-4a5d-9ffa-07273d49f3d4" providerId="ADAL" clId="{E8325436-840B-41DF-89A1-BDDD580D0600}" dt="2022-02-04T15:42:38.376" v="736" actId="1076"/>
          <ac:graphicFrameMkLst>
            <pc:docMk/>
            <pc:sldMk cId="3436749511" sldId="314"/>
            <ac:graphicFrameMk id="5" creationId="{B2F1D415-7B46-4822-BC3B-8E4DD2CBFC38}"/>
          </ac:graphicFrameMkLst>
        </pc:graphicFrameChg>
      </pc:sldChg>
      <pc:sldChg chg="addSp modSp add">
        <pc:chgData name="LYU, Mingsong [COMP]" userId="5d5ceb49-d733-4a5d-9ffa-07273d49f3d4" providerId="ADAL" clId="{E8325436-840B-41DF-89A1-BDDD580D0600}" dt="2022-02-04T15:44:44.470" v="846" actId="20577"/>
        <pc:sldMkLst>
          <pc:docMk/>
          <pc:sldMk cId="3366085911" sldId="315"/>
        </pc:sldMkLst>
        <pc:spChg chg="mod">
          <ac:chgData name="LYU, Mingsong [COMP]" userId="5d5ceb49-d733-4a5d-9ffa-07273d49f3d4" providerId="ADAL" clId="{E8325436-840B-41DF-89A1-BDDD580D0600}" dt="2022-02-04T15:43:23.952" v="753"/>
          <ac:spMkLst>
            <pc:docMk/>
            <pc:sldMk cId="3366085911" sldId="315"/>
            <ac:spMk id="2" creationId="{4D9F82AE-30C6-4F31-B381-F9DAFD6E2B43}"/>
          </ac:spMkLst>
        </pc:spChg>
        <pc:spChg chg="mod">
          <ac:chgData name="LYU, Mingsong [COMP]" userId="5d5ceb49-d733-4a5d-9ffa-07273d49f3d4" providerId="ADAL" clId="{E8325436-840B-41DF-89A1-BDDD580D0600}" dt="2022-02-04T15:43:40.852" v="760" actId="20577"/>
          <ac:spMkLst>
            <pc:docMk/>
            <pc:sldMk cId="3366085911" sldId="315"/>
            <ac:spMk id="3" creationId="{F516C80A-EB9A-43BF-B16D-293E8D794325}"/>
          </ac:spMkLst>
        </pc:spChg>
        <pc:graphicFrameChg chg="add mod modGraphic">
          <ac:chgData name="LYU, Mingsong [COMP]" userId="5d5ceb49-d733-4a5d-9ffa-07273d49f3d4" providerId="ADAL" clId="{E8325436-840B-41DF-89A1-BDDD580D0600}" dt="2022-02-04T15:44:44.470" v="846" actId="20577"/>
          <ac:graphicFrameMkLst>
            <pc:docMk/>
            <pc:sldMk cId="3366085911" sldId="315"/>
            <ac:graphicFrameMk id="5" creationId="{32B68023-4F7D-499E-A033-933AD8E8C0E4}"/>
          </ac:graphicFrameMkLst>
        </pc:graphicFrameChg>
      </pc:sldChg>
      <pc:sldChg chg="modSp add">
        <pc:chgData name="LYU, Mingsong [COMP]" userId="5d5ceb49-d733-4a5d-9ffa-07273d49f3d4" providerId="ADAL" clId="{E8325436-840B-41DF-89A1-BDDD580D0600}" dt="2022-02-04T15:46:59.327" v="968" actId="20577"/>
        <pc:sldMkLst>
          <pc:docMk/>
          <pc:sldMk cId="1985391839" sldId="316"/>
        </pc:sldMkLst>
        <pc:spChg chg="mod">
          <ac:chgData name="LYU, Mingsong [COMP]" userId="5d5ceb49-d733-4a5d-9ffa-07273d49f3d4" providerId="ADAL" clId="{E8325436-840B-41DF-89A1-BDDD580D0600}" dt="2022-02-04T15:45:45.726" v="881" actId="20577"/>
          <ac:spMkLst>
            <pc:docMk/>
            <pc:sldMk cId="1985391839" sldId="316"/>
            <ac:spMk id="2" creationId="{4D9F82AE-30C6-4F31-B381-F9DAFD6E2B43}"/>
          </ac:spMkLst>
        </pc:spChg>
        <pc:spChg chg="mod">
          <ac:chgData name="LYU, Mingsong [COMP]" userId="5d5ceb49-d733-4a5d-9ffa-07273d49f3d4" providerId="ADAL" clId="{E8325436-840B-41DF-89A1-BDDD580D0600}" dt="2022-02-04T15:46:59.327" v="968" actId="20577"/>
          <ac:spMkLst>
            <pc:docMk/>
            <pc:sldMk cId="1985391839" sldId="316"/>
            <ac:spMk id="3" creationId="{F516C80A-EB9A-43BF-B16D-293E8D794325}"/>
          </ac:spMkLst>
        </pc:spChg>
      </pc:sldChg>
      <pc:sldChg chg="addSp modSp add">
        <pc:chgData name="LYU, Mingsong [COMP]" userId="5d5ceb49-d733-4a5d-9ffa-07273d49f3d4" providerId="ADAL" clId="{E8325436-840B-41DF-89A1-BDDD580D0600}" dt="2022-02-04T15:58:01.036" v="1704"/>
        <pc:sldMkLst>
          <pc:docMk/>
          <pc:sldMk cId="1335036407" sldId="317"/>
        </pc:sldMkLst>
        <pc:spChg chg="mod">
          <ac:chgData name="LYU, Mingsong [COMP]" userId="5d5ceb49-d733-4a5d-9ffa-07273d49f3d4" providerId="ADAL" clId="{E8325436-840B-41DF-89A1-BDDD580D0600}" dt="2022-02-04T15:47:46.461" v="983" actId="20577"/>
          <ac:spMkLst>
            <pc:docMk/>
            <pc:sldMk cId="1335036407" sldId="317"/>
            <ac:spMk id="2" creationId="{4D9F82AE-30C6-4F31-B381-F9DAFD6E2B43}"/>
          </ac:spMkLst>
        </pc:spChg>
        <pc:spChg chg="mod">
          <ac:chgData name="LYU, Mingsong [COMP]" userId="5d5ceb49-d733-4a5d-9ffa-07273d49f3d4" providerId="ADAL" clId="{E8325436-840B-41DF-89A1-BDDD580D0600}" dt="2022-02-04T15:55:14.137" v="1567" actId="20577"/>
          <ac:spMkLst>
            <pc:docMk/>
            <pc:sldMk cId="1335036407" sldId="317"/>
            <ac:spMk id="3" creationId="{F516C80A-EB9A-43BF-B16D-293E8D794325}"/>
          </ac:spMkLst>
        </pc:spChg>
        <pc:graphicFrameChg chg="add mod modGraphic">
          <ac:chgData name="LYU, Mingsong [COMP]" userId="5d5ceb49-d733-4a5d-9ffa-07273d49f3d4" providerId="ADAL" clId="{E8325436-840B-41DF-89A1-BDDD580D0600}" dt="2022-02-04T15:58:01.036" v="1704"/>
          <ac:graphicFrameMkLst>
            <pc:docMk/>
            <pc:sldMk cId="1335036407" sldId="317"/>
            <ac:graphicFrameMk id="5" creationId="{E5482D4C-19D0-4087-88DA-332E2F33CE79}"/>
          </ac:graphicFrameMkLst>
        </pc:graphicFrameChg>
      </pc:sldChg>
      <pc:sldChg chg="addSp modSp add">
        <pc:chgData name="LYU, Mingsong [COMP]" userId="5d5ceb49-d733-4a5d-9ffa-07273d49f3d4" providerId="ADAL" clId="{E8325436-840B-41DF-89A1-BDDD580D0600}" dt="2022-02-04T15:57:47.120" v="1697" actId="20577"/>
        <pc:sldMkLst>
          <pc:docMk/>
          <pc:sldMk cId="2437375465" sldId="318"/>
        </pc:sldMkLst>
        <pc:spChg chg="mod">
          <ac:chgData name="LYU, Mingsong [COMP]" userId="5d5ceb49-d733-4a5d-9ffa-07273d49f3d4" providerId="ADAL" clId="{E8325436-840B-41DF-89A1-BDDD580D0600}" dt="2022-02-04T15:56:01.004" v="1585" actId="20577"/>
          <ac:spMkLst>
            <pc:docMk/>
            <pc:sldMk cId="2437375465" sldId="318"/>
            <ac:spMk id="2" creationId="{F1C1E88A-4DAA-4C5C-ABC9-D41D34049D53}"/>
          </ac:spMkLst>
        </pc:spChg>
        <pc:spChg chg="mod">
          <ac:chgData name="LYU, Mingsong [COMP]" userId="5d5ceb49-d733-4a5d-9ffa-07273d49f3d4" providerId="ADAL" clId="{E8325436-840B-41DF-89A1-BDDD580D0600}" dt="2022-02-04T15:57:35.570" v="1691" actId="20577"/>
          <ac:spMkLst>
            <pc:docMk/>
            <pc:sldMk cId="2437375465" sldId="318"/>
            <ac:spMk id="3" creationId="{2E88E8AF-DD4A-4117-AC4D-474C1BD17F9C}"/>
          </ac:spMkLst>
        </pc:spChg>
        <pc:graphicFrameChg chg="add mod modGraphic">
          <ac:chgData name="LYU, Mingsong [COMP]" userId="5d5ceb49-d733-4a5d-9ffa-07273d49f3d4" providerId="ADAL" clId="{E8325436-840B-41DF-89A1-BDDD580D0600}" dt="2022-02-04T15:57:47.120" v="1697" actId="20577"/>
          <ac:graphicFrameMkLst>
            <pc:docMk/>
            <pc:sldMk cId="2437375465" sldId="318"/>
            <ac:graphicFrameMk id="5" creationId="{CEE8597C-8E14-4AD4-9913-794618675E8D}"/>
          </ac:graphicFrameMkLst>
        </pc:graphicFrameChg>
        <pc:graphicFrameChg chg="add mod">
          <ac:chgData name="LYU, Mingsong [COMP]" userId="5d5ceb49-d733-4a5d-9ffa-07273d49f3d4" providerId="ADAL" clId="{E8325436-840B-41DF-89A1-BDDD580D0600}" dt="2022-02-04T15:56:46.817" v="1635" actId="571"/>
          <ac:graphicFrameMkLst>
            <pc:docMk/>
            <pc:sldMk cId="2437375465" sldId="318"/>
            <ac:graphicFrameMk id="6" creationId="{9B7AE2E9-BD75-4556-BC92-D8E3ED5D3797}"/>
          </ac:graphicFrameMkLst>
        </pc:graphicFrameChg>
      </pc:sldChg>
      <pc:sldChg chg="modSp add">
        <pc:chgData name="LYU, Mingsong [COMP]" userId="5d5ceb49-d733-4a5d-9ffa-07273d49f3d4" providerId="ADAL" clId="{E8325436-840B-41DF-89A1-BDDD580D0600}" dt="2022-02-04T16:00:50.048" v="1969" actId="20577"/>
        <pc:sldMkLst>
          <pc:docMk/>
          <pc:sldMk cId="1629418778" sldId="319"/>
        </pc:sldMkLst>
        <pc:spChg chg="mod">
          <ac:chgData name="LYU, Mingsong [COMP]" userId="5d5ceb49-d733-4a5d-9ffa-07273d49f3d4" providerId="ADAL" clId="{E8325436-840B-41DF-89A1-BDDD580D0600}" dt="2022-02-04T15:59:18.434" v="1706"/>
          <ac:spMkLst>
            <pc:docMk/>
            <pc:sldMk cId="1629418778" sldId="319"/>
            <ac:spMk id="2" creationId="{674991D4-BADF-4028-9B0F-89B595F65FFB}"/>
          </ac:spMkLst>
        </pc:spChg>
        <pc:spChg chg="mod">
          <ac:chgData name="LYU, Mingsong [COMP]" userId="5d5ceb49-d733-4a5d-9ffa-07273d49f3d4" providerId="ADAL" clId="{E8325436-840B-41DF-89A1-BDDD580D0600}" dt="2022-02-04T16:00:50.048" v="1969" actId="20577"/>
          <ac:spMkLst>
            <pc:docMk/>
            <pc:sldMk cId="1629418778" sldId="319"/>
            <ac:spMk id="3" creationId="{8FC50D48-EA2E-4FE7-AD89-992084AC6A7F}"/>
          </ac:spMkLst>
        </pc:spChg>
      </pc:sldChg>
      <pc:sldChg chg="addSp modSp add ord">
        <pc:chgData name="LYU, Mingsong [COMP]" userId="5d5ceb49-d733-4a5d-9ffa-07273d49f3d4" providerId="ADAL" clId="{E8325436-840B-41DF-89A1-BDDD580D0600}" dt="2022-02-04T16:05:52.702" v="2123" actId="1076"/>
        <pc:sldMkLst>
          <pc:docMk/>
          <pc:sldMk cId="2506906272" sldId="320"/>
        </pc:sldMkLst>
        <pc:spChg chg="mod">
          <ac:chgData name="LYU, Mingsong [COMP]" userId="5d5ceb49-d733-4a5d-9ffa-07273d49f3d4" providerId="ADAL" clId="{E8325436-840B-41DF-89A1-BDDD580D0600}" dt="2022-02-04T16:03:04" v="1976"/>
          <ac:spMkLst>
            <pc:docMk/>
            <pc:sldMk cId="2506906272" sldId="320"/>
            <ac:spMk id="2" creationId="{37805A6E-02F4-4C41-BD7F-14D74A8FF076}"/>
          </ac:spMkLst>
        </pc:spChg>
        <pc:spChg chg="mod">
          <ac:chgData name="LYU, Mingsong [COMP]" userId="5d5ceb49-d733-4a5d-9ffa-07273d49f3d4" providerId="ADAL" clId="{E8325436-840B-41DF-89A1-BDDD580D0600}" dt="2022-02-04T16:05:46.320" v="2122" actId="20577"/>
          <ac:spMkLst>
            <pc:docMk/>
            <pc:sldMk cId="2506906272" sldId="320"/>
            <ac:spMk id="3" creationId="{60FB4BF4-086F-467F-BD6F-0C0169CC1D91}"/>
          </ac:spMkLst>
        </pc:spChg>
        <pc:graphicFrameChg chg="add mod modGraphic">
          <ac:chgData name="LYU, Mingsong [COMP]" userId="5d5ceb49-d733-4a5d-9ffa-07273d49f3d4" providerId="ADAL" clId="{E8325436-840B-41DF-89A1-BDDD580D0600}" dt="2022-02-04T16:05:52.702" v="2123" actId="1076"/>
          <ac:graphicFrameMkLst>
            <pc:docMk/>
            <pc:sldMk cId="2506906272" sldId="320"/>
            <ac:graphicFrameMk id="5" creationId="{3DE6BFDF-E0CF-4317-B325-C42269851E18}"/>
          </ac:graphicFrameMkLst>
        </pc:graphicFrameChg>
      </pc:sldChg>
      <pc:sldChg chg="addSp modSp add">
        <pc:chgData name="LYU, Mingsong [COMP]" userId="5d5ceb49-d733-4a5d-9ffa-07273d49f3d4" providerId="ADAL" clId="{E8325436-840B-41DF-89A1-BDDD580D0600}" dt="2022-02-04T16:09:29.292" v="2257" actId="20577"/>
        <pc:sldMkLst>
          <pc:docMk/>
          <pc:sldMk cId="2152454203" sldId="321"/>
        </pc:sldMkLst>
        <pc:spChg chg="mod">
          <ac:chgData name="LYU, Mingsong [COMP]" userId="5d5ceb49-d733-4a5d-9ffa-07273d49f3d4" providerId="ADAL" clId="{E8325436-840B-41DF-89A1-BDDD580D0600}" dt="2022-02-04T16:09:29.292" v="2257" actId="20577"/>
          <ac:spMkLst>
            <pc:docMk/>
            <pc:sldMk cId="2152454203" sldId="321"/>
            <ac:spMk id="2" creationId="{37805A6E-02F4-4C41-BD7F-14D74A8FF076}"/>
          </ac:spMkLst>
        </pc:spChg>
        <pc:spChg chg="mod">
          <ac:chgData name="LYU, Mingsong [COMP]" userId="5d5ceb49-d733-4a5d-9ffa-07273d49f3d4" providerId="ADAL" clId="{E8325436-840B-41DF-89A1-BDDD580D0600}" dt="2022-02-04T16:07:15.612" v="2133" actId="20577"/>
          <ac:spMkLst>
            <pc:docMk/>
            <pc:sldMk cId="2152454203" sldId="321"/>
            <ac:spMk id="3" creationId="{60FB4BF4-086F-467F-BD6F-0C0169CC1D91}"/>
          </ac:spMkLst>
        </pc:spChg>
        <pc:graphicFrameChg chg="add mod modGraphic">
          <ac:chgData name="LYU, Mingsong [COMP]" userId="5d5ceb49-d733-4a5d-9ffa-07273d49f3d4" providerId="ADAL" clId="{E8325436-840B-41DF-89A1-BDDD580D0600}" dt="2022-02-04T16:09:18.193" v="2252" actId="20577"/>
          <ac:graphicFrameMkLst>
            <pc:docMk/>
            <pc:sldMk cId="2152454203" sldId="321"/>
            <ac:graphicFrameMk id="5" creationId="{6247F562-63A9-49B6-B664-BF01DD591067}"/>
          </ac:graphicFrameMkLst>
        </pc:graphicFrameChg>
      </pc:sldChg>
      <pc:sldChg chg="addSp modSp add">
        <pc:chgData name="LYU, Mingsong [COMP]" userId="5d5ceb49-d733-4a5d-9ffa-07273d49f3d4" providerId="ADAL" clId="{E8325436-840B-41DF-89A1-BDDD580D0600}" dt="2022-02-04T16:12:36.540" v="2411" actId="57"/>
        <pc:sldMkLst>
          <pc:docMk/>
          <pc:sldMk cId="3464385417" sldId="322"/>
        </pc:sldMkLst>
        <pc:spChg chg="mod">
          <ac:chgData name="LYU, Mingsong [COMP]" userId="5d5ceb49-d733-4a5d-9ffa-07273d49f3d4" providerId="ADAL" clId="{E8325436-840B-41DF-89A1-BDDD580D0600}" dt="2022-02-04T16:10:22.486" v="2319" actId="20577"/>
          <ac:spMkLst>
            <pc:docMk/>
            <pc:sldMk cId="3464385417" sldId="322"/>
            <ac:spMk id="2" creationId="{4E1CB898-516D-4A92-B888-572A549FA194}"/>
          </ac:spMkLst>
        </pc:spChg>
        <pc:spChg chg="mod">
          <ac:chgData name="LYU, Mingsong [COMP]" userId="5d5ceb49-d733-4a5d-9ffa-07273d49f3d4" providerId="ADAL" clId="{E8325436-840B-41DF-89A1-BDDD580D0600}" dt="2022-02-04T16:11:17.416" v="2332" actId="20577"/>
          <ac:spMkLst>
            <pc:docMk/>
            <pc:sldMk cId="3464385417" sldId="322"/>
            <ac:spMk id="3" creationId="{20C54D2D-71BD-4ACE-ABED-F9FBE8AC45AB}"/>
          </ac:spMkLst>
        </pc:spChg>
        <pc:graphicFrameChg chg="add mod modGraphic">
          <ac:chgData name="LYU, Mingsong [COMP]" userId="5d5ceb49-d733-4a5d-9ffa-07273d49f3d4" providerId="ADAL" clId="{E8325436-840B-41DF-89A1-BDDD580D0600}" dt="2022-02-04T16:12:36.540" v="2411" actId="57"/>
          <ac:graphicFrameMkLst>
            <pc:docMk/>
            <pc:sldMk cId="3464385417" sldId="322"/>
            <ac:graphicFrameMk id="5" creationId="{B8895409-79AE-4FB6-B757-33A89D37AAB5}"/>
          </ac:graphicFrameMkLst>
        </pc:graphicFrameChg>
      </pc:sldChg>
      <pc:sldChg chg="addSp modSp add ord">
        <pc:chgData name="LYU, Mingsong [COMP]" userId="5d5ceb49-d733-4a5d-9ffa-07273d49f3d4" providerId="ADAL" clId="{E8325436-840B-41DF-89A1-BDDD580D0600}" dt="2022-02-04T16:20:25.261" v="2523"/>
        <pc:sldMkLst>
          <pc:docMk/>
          <pc:sldMk cId="2743680050" sldId="323"/>
        </pc:sldMkLst>
        <pc:spChg chg="mod">
          <ac:chgData name="LYU, Mingsong [COMP]" userId="5d5ceb49-d733-4a5d-9ffa-07273d49f3d4" providerId="ADAL" clId="{E8325436-840B-41DF-89A1-BDDD580D0600}" dt="2022-02-04T16:15:42.196" v="2433" actId="20577"/>
          <ac:spMkLst>
            <pc:docMk/>
            <pc:sldMk cId="2743680050" sldId="323"/>
            <ac:spMk id="2" creationId="{8AD9FEC8-021B-4C6B-ACF9-D1A6326E4282}"/>
          </ac:spMkLst>
        </pc:spChg>
        <pc:spChg chg="mod">
          <ac:chgData name="LYU, Mingsong [COMP]" userId="5d5ceb49-d733-4a5d-9ffa-07273d49f3d4" providerId="ADAL" clId="{E8325436-840B-41DF-89A1-BDDD580D0600}" dt="2022-02-04T16:18:48.365" v="2520" actId="1076"/>
          <ac:spMkLst>
            <pc:docMk/>
            <pc:sldMk cId="2743680050" sldId="323"/>
            <ac:spMk id="3" creationId="{C96EE0AF-4FFC-4364-81FA-6FB0C40271E1}"/>
          </ac:spMkLst>
        </pc:spChg>
        <pc:graphicFrameChg chg="add mod modGraphic">
          <ac:chgData name="LYU, Mingsong [COMP]" userId="5d5ceb49-d733-4a5d-9ffa-07273d49f3d4" providerId="ADAL" clId="{E8325436-840B-41DF-89A1-BDDD580D0600}" dt="2022-02-04T16:18:51.646" v="2521" actId="14100"/>
          <ac:graphicFrameMkLst>
            <pc:docMk/>
            <pc:sldMk cId="2743680050" sldId="323"/>
            <ac:graphicFrameMk id="5" creationId="{1C4B4C65-9374-4E3F-9608-6BB5FA4C6AD4}"/>
          </ac:graphicFrameMkLst>
        </pc:graphicFrameChg>
      </pc:sldChg>
      <pc:sldChg chg="addSp modSp add">
        <pc:chgData name="LYU, Mingsong [COMP]" userId="5d5ceb49-d733-4a5d-9ffa-07273d49f3d4" providerId="ADAL" clId="{E8325436-840B-41DF-89A1-BDDD580D0600}" dt="2022-02-04T16:22:28.139" v="2609" actId="1076"/>
        <pc:sldMkLst>
          <pc:docMk/>
          <pc:sldMk cId="1726797471" sldId="324"/>
        </pc:sldMkLst>
        <pc:spChg chg="mod">
          <ac:chgData name="LYU, Mingsong [COMP]" userId="5d5ceb49-d733-4a5d-9ffa-07273d49f3d4" providerId="ADAL" clId="{E8325436-840B-41DF-89A1-BDDD580D0600}" dt="2022-02-04T16:20:38.095" v="2540" actId="20577"/>
          <ac:spMkLst>
            <pc:docMk/>
            <pc:sldMk cId="1726797471" sldId="324"/>
            <ac:spMk id="2" creationId="{5D663172-77F3-48B5-9BA4-591D4903944C}"/>
          </ac:spMkLst>
        </pc:spChg>
        <pc:spChg chg="mod">
          <ac:chgData name="LYU, Mingsong [COMP]" userId="5d5ceb49-d733-4a5d-9ffa-07273d49f3d4" providerId="ADAL" clId="{E8325436-840B-41DF-89A1-BDDD580D0600}" dt="2022-02-04T16:21:48.406" v="2566" actId="207"/>
          <ac:spMkLst>
            <pc:docMk/>
            <pc:sldMk cId="1726797471" sldId="324"/>
            <ac:spMk id="3" creationId="{CE3DD990-2ED6-4CD8-A5F1-763900450268}"/>
          </ac:spMkLst>
        </pc:spChg>
        <pc:graphicFrameChg chg="add mod modGraphic">
          <ac:chgData name="LYU, Mingsong [COMP]" userId="5d5ceb49-d733-4a5d-9ffa-07273d49f3d4" providerId="ADAL" clId="{E8325436-840B-41DF-89A1-BDDD580D0600}" dt="2022-02-04T16:22:28.139" v="2609" actId="1076"/>
          <ac:graphicFrameMkLst>
            <pc:docMk/>
            <pc:sldMk cId="1726797471" sldId="324"/>
            <ac:graphicFrameMk id="5" creationId="{6E2BA514-2D58-468D-A6BA-A2358AD9DB77}"/>
          </ac:graphicFrameMkLst>
        </pc:graphicFrameChg>
      </pc:sldChg>
      <pc:sldChg chg="addSp modSp add">
        <pc:chgData name="LYU, Mingsong [COMP]" userId="5d5ceb49-d733-4a5d-9ffa-07273d49f3d4" providerId="ADAL" clId="{E8325436-840B-41DF-89A1-BDDD580D0600}" dt="2022-02-04T16:27:45.521" v="2777" actId="1076"/>
        <pc:sldMkLst>
          <pc:docMk/>
          <pc:sldMk cId="3793558681" sldId="325"/>
        </pc:sldMkLst>
        <pc:spChg chg="mod">
          <ac:chgData name="LYU, Mingsong [COMP]" userId="5d5ceb49-d733-4a5d-9ffa-07273d49f3d4" providerId="ADAL" clId="{E8325436-840B-41DF-89A1-BDDD580D0600}" dt="2022-02-04T16:24:21.431" v="2635" actId="20577"/>
          <ac:spMkLst>
            <pc:docMk/>
            <pc:sldMk cId="3793558681" sldId="325"/>
            <ac:spMk id="2" creationId="{039FBA16-C55E-4AE2-B573-DEC87B182878}"/>
          </ac:spMkLst>
        </pc:spChg>
        <pc:spChg chg="mod">
          <ac:chgData name="LYU, Mingsong [COMP]" userId="5d5ceb49-d733-4a5d-9ffa-07273d49f3d4" providerId="ADAL" clId="{E8325436-840B-41DF-89A1-BDDD580D0600}" dt="2022-02-04T16:24:07.147" v="2620" actId="20577"/>
          <ac:spMkLst>
            <pc:docMk/>
            <pc:sldMk cId="3793558681" sldId="325"/>
            <ac:spMk id="3" creationId="{A3080178-DF99-44B2-A3E9-8A91EA22AEE3}"/>
          </ac:spMkLst>
        </pc:spChg>
        <pc:graphicFrameChg chg="add mod modGraphic">
          <ac:chgData name="LYU, Mingsong [COMP]" userId="5d5ceb49-d733-4a5d-9ffa-07273d49f3d4" providerId="ADAL" clId="{E8325436-840B-41DF-89A1-BDDD580D0600}" dt="2022-02-04T16:27:45.521" v="2777" actId="1076"/>
          <ac:graphicFrameMkLst>
            <pc:docMk/>
            <pc:sldMk cId="3793558681" sldId="325"/>
            <ac:graphicFrameMk id="5" creationId="{D03FDC24-2105-4B4F-AE97-948FFEF38830}"/>
          </ac:graphicFrameMkLst>
        </pc:graphicFrameChg>
      </pc:sldChg>
      <pc:sldChg chg="addSp modSp add">
        <pc:chgData name="LYU, Mingsong [COMP]" userId="5d5ceb49-d733-4a5d-9ffa-07273d49f3d4" providerId="ADAL" clId="{E8325436-840B-41DF-89A1-BDDD580D0600}" dt="2022-02-04T16:29:08.728" v="2796" actId="20577"/>
        <pc:sldMkLst>
          <pc:docMk/>
          <pc:sldMk cId="2376533750" sldId="326"/>
        </pc:sldMkLst>
        <pc:spChg chg="mod">
          <ac:chgData name="LYU, Mingsong [COMP]" userId="5d5ceb49-d733-4a5d-9ffa-07273d49f3d4" providerId="ADAL" clId="{E8325436-840B-41DF-89A1-BDDD580D0600}" dt="2022-02-04T16:28:13.710" v="2779"/>
          <ac:spMkLst>
            <pc:docMk/>
            <pc:sldMk cId="2376533750" sldId="326"/>
            <ac:spMk id="2" creationId="{43C4E901-8B2B-4686-9D09-D70CEE27F427}"/>
          </ac:spMkLst>
        </pc:spChg>
        <pc:spChg chg="mod">
          <ac:chgData name="LYU, Mingsong [COMP]" userId="5d5ceb49-d733-4a5d-9ffa-07273d49f3d4" providerId="ADAL" clId="{E8325436-840B-41DF-89A1-BDDD580D0600}" dt="2022-02-04T16:28:39.371" v="2786" actId="20577"/>
          <ac:spMkLst>
            <pc:docMk/>
            <pc:sldMk cId="2376533750" sldId="326"/>
            <ac:spMk id="3" creationId="{23CE475A-C4F7-42FE-86EF-068EFF99BAB3}"/>
          </ac:spMkLst>
        </pc:spChg>
        <pc:graphicFrameChg chg="add mod modGraphic">
          <ac:chgData name="LYU, Mingsong [COMP]" userId="5d5ceb49-d733-4a5d-9ffa-07273d49f3d4" providerId="ADAL" clId="{E8325436-840B-41DF-89A1-BDDD580D0600}" dt="2022-02-04T16:29:08.728" v="2796" actId="20577"/>
          <ac:graphicFrameMkLst>
            <pc:docMk/>
            <pc:sldMk cId="2376533750" sldId="326"/>
            <ac:graphicFrameMk id="5" creationId="{2F672FB3-F57D-40C7-A5E8-A50947022E21}"/>
          </ac:graphicFrameMkLst>
        </pc:graphicFrameChg>
      </pc:sldChg>
      <pc:sldChg chg="modSp add">
        <pc:chgData name="LYU, Mingsong [COMP]" userId="5d5ceb49-d733-4a5d-9ffa-07273d49f3d4" providerId="ADAL" clId="{E8325436-840B-41DF-89A1-BDDD580D0600}" dt="2022-02-04T16:31:50.119" v="2822" actId="20577"/>
        <pc:sldMkLst>
          <pc:docMk/>
          <pc:sldMk cId="4261913323" sldId="327"/>
        </pc:sldMkLst>
        <pc:spChg chg="mod">
          <ac:chgData name="LYU, Mingsong [COMP]" userId="5d5ceb49-d733-4a5d-9ffa-07273d49f3d4" providerId="ADAL" clId="{E8325436-840B-41DF-89A1-BDDD580D0600}" dt="2022-02-04T16:31:39.441" v="2813" actId="20577"/>
          <ac:spMkLst>
            <pc:docMk/>
            <pc:sldMk cId="4261913323" sldId="327"/>
            <ac:spMk id="2" creationId="{5C7BA6AB-3C8B-40FD-A9A0-57D081875845}"/>
          </ac:spMkLst>
        </pc:spChg>
        <pc:spChg chg="mod">
          <ac:chgData name="LYU, Mingsong [COMP]" userId="5d5ceb49-d733-4a5d-9ffa-07273d49f3d4" providerId="ADAL" clId="{E8325436-840B-41DF-89A1-BDDD580D0600}" dt="2022-02-04T16:31:50.119" v="2822" actId="20577"/>
          <ac:spMkLst>
            <pc:docMk/>
            <pc:sldMk cId="4261913323" sldId="327"/>
            <ac:spMk id="3" creationId="{9130D556-78BB-42DE-9580-37E764AF07BC}"/>
          </ac:spMkLst>
        </pc:spChg>
      </pc:sldChg>
      <pc:sldChg chg="modSp add">
        <pc:chgData name="LYU, Mingsong [COMP]" userId="5d5ceb49-d733-4a5d-9ffa-07273d49f3d4" providerId="ADAL" clId="{E8325436-840B-41DF-89A1-BDDD580D0600}" dt="2022-02-04T16:33:25.760" v="2866" actId="27636"/>
        <pc:sldMkLst>
          <pc:docMk/>
          <pc:sldMk cId="1187051682" sldId="328"/>
        </pc:sldMkLst>
        <pc:spChg chg="mod">
          <ac:chgData name="LYU, Mingsong [COMP]" userId="5d5ceb49-d733-4a5d-9ffa-07273d49f3d4" providerId="ADAL" clId="{E8325436-840B-41DF-89A1-BDDD580D0600}" dt="2022-02-04T16:32:53.658" v="2850" actId="20577"/>
          <ac:spMkLst>
            <pc:docMk/>
            <pc:sldMk cId="1187051682" sldId="328"/>
            <ac:spMk id="2" creationId="{D620CB41-39FA-4AEB-AC2C-701172C923F4}"/>
          </ac:spMkLst>
        </pc:spChg>
        <pc:spChg chg="mod">
          <ac:chgData name="LYU, Mingsong [COMP]" userId="5d5ceb49-d733-4a5d-9ffa-07273d49f3d4" providerId="ADAL" clId="{E8325436-840B-41DF-89A1-BDDD580D0600}" dt="2022-02-04T16:33:25.760" v="2866" actId="27636"/>
          <ac:spMkLst>
            <pc:docMk/>
            <pc:sldMk cId="1187051682" sldId="328"/>
            <ac:spMk id="3" creationId="{5F26BEC1-7FAB-4539-A1A9-9D59FBAF947F}"/>
          </ac:spMkLst>
        </pc:spChg>
      </pc:sldChg>
    </pc:docChg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F53A2CE1-19C3-435D-9482-663078034E12}"/>
    <pc:docChg chg="undo custSel addSld delSld modSld sldOrd">
      <pc:chgData name="LYU, Mingsong [COMP]" userId="5d5ceb49-d733-4a5d-9ffa-07273d49f3d4" providerId="ADAL" clId="{F53A2CE1-19C3-435D-9482-663078034E12}" dt="2022-01-24T07:22:03.978" v="568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D596-70B7-4E9B-B97B-2B219579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09849"/>
          </a:xfrm>
        </p:spPr>
        <p:txBody>
          <a:bodyPr/>
          <a:lstStyle/>
          <a:p>
            <a:r>
              <a:rPr lang="en-US" dirty="0"/>
              <a:t>Exercises for LEC02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1066-F243-4723-9F76-B9A376C41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086663"/>
          </a:xfrm>
        </p:spPr>
        <p:txBody>
          <a:bodyPr>
            <a:normAutofit/>
          </a:bodyPr>
          <a:lstStyle/>
          <a:p>
            <a:r>
              <a:rPr lang="en-US" dirty="0"/>
              <a:t>COMP1411</a:t>
            </a:r>
          </a:p>
          <a:p>
            <a:r>
              <a:rPr lang="en-US" dirty="0"/>
              <a:t>Spring 2022</a:t>
            </a:r>
          </a:p>
          <a:p>
            <a:r>
              <a:rPr lang="en-US" dirty="0"/>
              <a:t>Mingsong Lyu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30926-2BDF-4C80-BFA5-B9E647B91F12}"/>
              </a:ext>
            </a:extLst>
          </p:cNvPr>
          <p:cNvSpPr txBox="1"/>
          <p:nvPr/>
        </p:nvSpPr>
        <p:spPr>
          <a:xfrm>
            <a:off x="1965533" y="6291281"/>
            <a:ext cx="717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These slides are only intended to use internally. Do not publish it anywhere without permission.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6F52698-DC39-45B8-A5AE-3F32AFB9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" y="6074754"/>
            <a:ext cx="9143486" cy="2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60" tIns="45878" rIns="91760" bIns="45878">
            <a:spAutoFit/>
          </a:bodyPr>
          <a:lstStyle/>
          <a:p>
            <a:pPr marL="0" marR="0" lvl="0" indent="0" algn="r" defTabSz="917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Gill Sans" charset="0"/>
              </a:rPr>
              <a:t>Acknowledgement: These slides are based on the textbook (</a:t>
            </a:r>
            <a:r>
              <a:rPr lang="en-US" altLang="en-US" sz="1200" dirty="0">
                <a:sym typeface="Gill Sans" charset="0"/>
              </a:rPr>
              <a:t>Computer Systems: A Programmer’s Perspective</a:t>
            </a:r>
            <a:r>
              <a:rPr lang="en-US" sz="1200" dirty="0">
                <a:sym typeface="Gill Sans" charset="0"/>
              </a:rPr>
              <a:t>) and its slides.</a:t>
            </a:r>
          </a:p>
        </p:txBody>
      </p:sp>
    </p:spTree>
    <p:extLst>
      <p:ext uri="{BB962C8B-B14F-4D97-AF65-F5344CB8AC3E}">
        <p14:creationId xmlns:p14="http://schemas.microsoft.com/office/powerpoint/2010/main" val="380994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5A6E-02F4-4C41-BD7F-14D74A8F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4BF4-086F-467F-BD6F-0C0169CC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initial values to binary, perform the shifts, and then convert back to hexadecimal. Each of the answers should be 8 binary digits or 2 hexadecimal digits.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0C325-3CDB-41C7-8BD4-77DC1820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47F562-63A9-49B6-B664-BF01DD591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20598"/>
              </p:ext>
            </p:extLst>
          </p:nvPr>
        </p:nvGraphicFramePr>
        <p:xfrm>
          <a:off x="641968" y="2533930"/>
          <a:ext cx="7931544" cy="345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443">
                  <a:extLst>
                    <a:ext uri="{9D8B030D-6E8A-4147-A177-3AD203B41FA5}">
                      <a16:colId xmlns:a16="http://schemas.microsoft.com/office/drawing/2014/main" val="1390403703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706673794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2915536461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1622222173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1671782067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372589470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203403038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2226371131"/>
                    </a:ext>
                  </a:extLst>
                </a:gridCol>
              </a:tblGrid>
              <a:tr h="56220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&lt;&lt;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</a:t>
                      </a:r>
                    </a:p>
                    <a:p>
                      <a:pPr algn="ctr"/>
                      <a:r>
                        <a:rPr lang="en-US" dirty="0"/>
                        <a:t>a &gt;&gt;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Arithmetic</a:t>
                      </a:r>
                    </a:p>
                    <a:p>
                      <a:pPr algn="ctr"/>
                      <a:r>
                        <a:rPr lang="en-US" dirty="0"/>
                        <a:t>a &gt;&gt;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87967"/>
                  </a:ext>
                </a:extLst>
              </a:tr>
              <a:tr h="562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964310"/>
                  </a:ext>
                </a:extLst>
              </a:tr>
              <a:tr h="562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0xD4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453630"/>
                  </a:ext>
                </a:extLst>
              </a:tr>
              <a:tr h="562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467486"/>
                  </a:ext>
                </a:extLst>
              </a:tr>
              <a:tr h="562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841894"/>
                  </a:ext>
                </a:extLst>
              </a:tr>
              <a:tr h="562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35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45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B898-516D-4A92-B888-572A549F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B2T &amp; B2U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4D2D-71BD-4ACE-ABED-F9FBE8AC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</a:t>
            </a:r>
            <a:r>
              <a:rPr lang="en-US" i="1" dirty="0"/>
              <a:t>w </a:t>
            </a:r>
            <a:r>
              <a:rPr lang="en-US" dirty="0"/>
              <a:t>= 4, we can assign a numeric value to each possible hexadecimal digit, assuming either an unsigned or a two’s-complement interpretation.</a:t>
            </a:r>
          </a:p>
          <a:p>
            <a:r>
              <a:rPr lang="en-US" dirty="0"/>
              <a:t>Fill in the following table according to these interpretations by writing out the nonzero powers of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A05E4-78BE-420D-90A4-89C89AA1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895409-79AE-4FB6-B757-33A89D37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11904"/>
              </p:ext>
            </p:extLst>
          </p:nvPr>
        </p:nvGraphicFramePr>
        <p:xfrm>
          <a:off x="739073" y="3429000"/>
          <a:ext cx="76564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104">
                  <a:extLst>
                    <a:ext uri="{9D8B030D-6E8A-4147-A177-3AD203B41FA5}">
                      <a16:colId xmlns:a16="http://schemas.microsoft.com/office/drawing/2014/main" val="1430556954"/>
                    </a:ext>
                  </a:extLst>
                </a:gridCol>
                <a:gridCol w="1914104">
                  <a:extLst>
                    <a:ext uri="{9D8B030D-6E8A-4147-A177-3AD203B41FA5}">
                      <a16:colId xmlns:a16="http://schemas.microsoft.com/office/drawing/2014/main" val="2130315952"/>
                    </a:ext>
                  </a:extLst>
                </a:gridCol>
                <a:gridCol w="1914104">
                  <a:extLst>
                    <a:ext uri="{9D8B030D-6E8A-4147-A177-3AD203B41FA5}">
                      <a16:colId xmlns:a16="http://schemas.microsoft.com/office/drawing/2014/main" val="3033160634"/>
                    </a:ext>
                  </a:extLst>
                </a:gridCol>
                <a:gridCol w="1914104">
                  <a:extLst>
                    <a:ext uri="{9D8B030D-6E8A-4147-A177-3AD203B41FA5}">
                      <a16:colId xmlns:a16="http://schemas.microsoft.com/office/drawing/2014/main" val="262885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Hex-decimal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3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 + 2</a:t>
                      </a:r>
                      <a:r>
                        <a:rPr lang="en-US" baseline="30000" dirty="0"/>
                        <a:t>1</a:t>
                      </a:r>
                      <a:r>
                        <a:rPr lang="en-US" dirty="0"/>
                        <a:t> =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 + 2</a:t>
                      </a:r>
                      <a:r>
                        <a:rPr lang="en-US" baseline="30000" dirty="0"/>
                        <a:t>1</a:t>
                      </a:r>
                      <a:r>
                        <a:rPr lang="en-US" dirty="0"/>
                        <a:t> = 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7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7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0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1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8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64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8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EDBB-E6C4-483D-8280-418DF12B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A3CB-9D60-444F-852D-07C32112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the output of the following C-language code. Note that short in C is 2-bytes on both 32-bit machine and 64-bit machine.</a:t>
            </a:r>
          </a:p>
          <a:p>
            <a:pPr lvl="1"/>
            <a:r>
              <a:rPr lang="en-US" dirty="0"/>
              <a:t>int x=100000;</a:t>
            </a:r>
          </a:p>
          <a:p>
            <a:pPr lvl="1"/>
            <a:r>
              <a:rPr lang="en-US" dirty="0"/>
              <a:t>short y = (short) x;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n",y</a:t>
            </a:r>
            <a:r>
              <a:rPr lang="en-US" dirty="0"/>
              <a:t>);</a:t>
            </a:r>
          </a:p>
          <a:p>
            <a:r>
              <a:rPr lang="en-US" dirty="0"/>
              <a:t>Explain your answer.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B790A-16BC-43B0-9777-2301965E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FEC8-021B-4C6B-ACF9-D1A6326E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E0AF-4FFC-4364-81FA-6FB0C402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0" y="1169300"/>
            <a:ext cx="8498660" cy="5328605"/>
          </a:xfrm>
        </p:spPr>
        <p:txBody>
          <a:bodyPr/>
          <a:lstStyle/>
          <a:p>
            <a:r>
              <a:rPr lang="en-US" dirty="0"/>
              <a:t>Assuming the expressions are evaluated when executing a 32-bit program on a machine that uses two’s-complement arithmetic, fill in the following table describing the effect of casting and relational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ACF99-80DC-4A53-B701-07DA2EFA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4B4C65-9374-4E3F-9608-6BB5FA4C6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9530"/>
              </p:ext>
            </p:extLst>
          </p:nvPr>
        </p:nvGraphicFramePr>
        <p:xfrm>
          <a:off x="706704" y="2910210"/>
          <a:ext cx="7620000" cy="307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018">
                  <a:extLst>
                    <a:ext uri="{9D8B030D-6E8A-4147-A177-3AD203B41FA5}">
                      <a16:colId xmlns:a16="http://schemas.microsoft.com/office/drawing/2014/main" val="368417255"/>
                    </a:ext>
                  </a:extLst>
                </a:gridCol>
                <a:gridCol w="1525349">
                  <a:extLst>
                    <a:ext uri="{9D8B030D-6E8A-4147-A177-3AD203B41FA5}">
                      <a16:colId xmlns:a16="http://schemas.microsoft.com/office/drawing/2014/main" val="3237161759"/>
                    </a:ext>
                  </a:extLst>
                </a:gridCol>
                <a:gridCol w="1286633">
                  <a:extLst>
                    <a:ext uri="{9D8B030D-6E8A-4147-A177-3AD203B41FA5}">
                      <a16:colId xmlns:a16="http://schemas.microsoft.com/office/drawing/2014/main" val="2496644944"/>
                    </a:ext>
                  </a:extLst>
                </a:gridCol>
              </a:tblGrid>
              <a:tr h="5123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896324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-2147483647-1 == 2147483648U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03270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-2147483647-1 &lt; 2147483647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117328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-2147483647-1U &lt; 2147483647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733804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-2147483647-1 &lt; -2147483647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551361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-2147483647-1U &lt; -2147483647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49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8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3172-77F3-48B5-9BA4-591D49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B2U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D990-2ED6-4CD8-A5F1-76390045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represent a bit pattern of length </a:t>
            </a:r>
            <a:r>
              <a:rPr lang="en-US" i="1" dirty="0"/>
              <a:t>w </a:t>
            </a:r>
            <a:r>
              <a:rPr lang="en-US" dirty="0"/>
              <a:t>= 4 with a single hex digit. For an </a:t>
            </a:r>
            <a:r>
              <a:rPr lang="en-US" b="1" dirty="0">
                <a:solidFill>
                  <a:srgbClr val="FF0000"/>
                </a:solidFill>
              </a:rPr>
              <a:t>unsigned</a:t>
            </a:r>
            <a:r>
              <a:rPr lang="en-US" dirty="0"/>
              <a:t> interpretation of these digits</a:t>
            </a:r>
          </a:p>
          <a:p>
            <a:r>
              <a:rPr lang="en-US" dirty="0"/>
              <a:t>Fill in the following table giving the values and the bit representations (in hex) of the unsigned additive inverses of the digits shown.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0983-C043-49BA-916F-D3DCC17F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2BA514-2D58-468D-A6BA-A2358AD9D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13248"/>
              </p:ext>
            </p:extLst>
          </p:nvPr>
        </p:nvGraphicFramePr>
        <p:xfrm>
          <a:off x="815946" y="3326951"/>
          <a:ext cx="7361056" cy="300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264">
                  <a:extLst>
                    <a:ext uri="{9D8B030D-6E8A-4147-A177-3AD203B41FA5}">
                      <a16:colId xmlns:a16="http://schemas.microsoft.com/office/drawing/2014/main" val="3627431620"/>
                    </a:ext>
                  </a:extLst>
                </a:gridCol>
                <a:gridCol w="1840264">
                  <a:extLst>
                    <a:ext uri="{9D8B030D-6E8A-4147-A177-3AD203B41FA5}">
                      <a16:colId xmlns:a16="http://schemas.microsoft.com/office/drawing/2014/main" val="3116636026"/>
                    </a:ext>
                  </a:extLst>
                </a:gridCol>
                <a:gridCol w="1840264">
                  <a:extLst>
                    <a:ext uri="{9D8B030D-6E8A-4147-A177-3AD203B41FA5}">
                      <a16:colId xmlns:a16="http://schemas.microsoft.com/office/drawing/2014/main" val="2156539680"/>
                    </a:ext>
                  </a:extLst>
                </a:gridCol>
                <a:gridCol w="1840264">
                  <a:extLst>
                    <a:ext uri="{9D8B030D-6E8A-4147-A177-3AD203B41FA5}">
                      <a16:colId xmlns:a16="http://schemas.microsoft.com/office/drawing/2014/main" val="3086701742"/>
                    </a:ext>
                  </a:extLst>
                </a:gridCol>
              </a:tblGrid>
              <a:tr h="4298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831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127059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878405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321022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474545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558093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57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79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BA16-C55E-4AE2-B573-DEC87B18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B2T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0178-DF99-44B2-A3E9-8A91EA22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integer values of the 5-bit arguments, the values of both their integer and two’s-complement sums, and the bit-level representation of the two’s-complement sum.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5E16A-3436-4FB7-A3F7-291C3482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3FDC24-2105-4B4F-AE97-948FFEF38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68740"/>
              </p:ext>
            </p:extLst>
          </p:nvPr>
        </p:nvGraphicFramePr>
        <p:xfrm>
          <a:off x="747164" y="2558207"/>
          <a:ext cx="755931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828">
                  <a:extLst>
                    <a:ext uri="{9D8B030D-6E8A-4147-A177-3AD203B41FA5}">
                      <a16:colId xmlns:a16="http://schemas.microsoft.com/office/drawing/2014/main" val="3177891139"/>
                    </a:ext>
                  </a:extLst>
                </a:gridCol>
                <a:gridCol w="1889828">
                  <a:extLst>
                    <a:ext uri="{9D8B030D-6E8A-4147-A177-3AD203B41FA5}">
                      <a16:colId xmlns:a16="http://schemas.microsoft.com/office/drawing/2014/main" val="578672897"/>
                    </a:ext>
                  </a:extLst>
                </a:gridCol>
                <a:gridCol w="1889828">
                  <a:extLst>
                    <a:ext uri="{9D8B030D-6E8A-4147-A177-3AD203B41FA5}">
                      <a16:colId xmlns:a16="http://schemas.microsoft.com/office/drawing/2014/main" val="2788936137"/>
                    </a:ext>
                  </a:extLst>
                </a:gridCol>
                <a:gridCol w="1889828">
                  <a:extLst>
                    <a:ext uri="{9D8B030D-6E8A-4147-A177-3AD203B41FA5}">
                      <a16:colId xmlns:a16="http://schemas.microsoft.com/office/drawing/2014/main" val="143290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 y</a:t>
                      </a:r>
                    </a:p>
                    <a:p>
                      <a:pPr algn="ctr"/>
                      <a:r>
                        <a:rPr lang="en-US" dirty="0"/>
                        <a:t>(integer sum)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 y</a:t>
                      </a:r>
                    </a:p>
                    <a:p>
                      <a:pPr algn="ctr"/>
                      <a:r>
                        <a:rPr lang="en-US" dirty="0"/>
                        <a:t>(2’s complement)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91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9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29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84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45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96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51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99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55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E901-8B2B-4686-9D09-D70CEE27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B2T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475A-C4F7-42FE-86EF-068EFF99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represent a bit pattern of length </a:t>
            </a:r>
            <a:r>
              <a:rPr lang="en-US" i="1" dirty="0"/>
              <a:t>w </a:t>
            </a:r>
            <a:r>
              <a:rPr lang="en-US" dirty="0"/>
              <a:t>= 4 with a single hex digit. For a two’s complement interpretation of these digits, fill in the following table to determine the additive inverses of the digits shown.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AB969-838E-42AA-8195-9F0D7395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672FB3-F57D-40C7-A5E8-A50947022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95094"/>
              </p:ext>
            </p:extLst>
          </p:nvPr>
        </p:nvGraphicFramePr>
        <p:xfrm>
          <a:off x="811900" y="3068005"/>
          <a:ext cx="7361056" cy="300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264">
                  <a:extLst>
                    <a:ext uri="{9D8B030D-6E8A-4147-A177-3AD203B41FA5}">
                      <a16:colId xmlns:a16="http://schemas.microsoft.com/office/drawing/2014/main" val="3627431620"/>
                    </a:ext>
                  </a:extLst>
                </a:gridCol>
                <a:gridCol w="1840264">
                  <a:extLst>
                    <a:ext uri="{9D8B030D-6E8A-4147-A177-3AD203B41FA5}">
                      <a16:colId xmlns:a16="http://schemas.microsoft.com/office/drawing/2014/main" val="3116636026"/>
                    </a:ext>
                  </a:extLst>
                </a:gridCol>
                <a:gridCol w="1840264">
                  <a:extLst>
                    <a:ext uri="{9D8B030D-6E8A-4147-A177-3AD203B41FA5}">
                      <a16:colId xmlns:a16="http://schemas.microsoft.com/office/drawing/2014/main" val="2156539680"/>
                    </a:ext>
                  </a:extLst>
                </a:gridCol>
                <a:gridCol w="1840264">
                  <a:extLst>
                    <a:ext uri="{9D8B030D-6E8A-4147-A177-3AD203B41FA5}">
                      <a16:colId xmlns:a16="http://schemas.microsoft.com/office/drawing/2014/main" val="3086701742"/>
                    </a:ext>
                  </a:extLst>
                </a:gridCol>
              </a:tblGrid>
              <a:tr h="4298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831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127059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878405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321022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474545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558093"/>
                  </a:ext>
                </a:extLst>
              </a:tr>
              <a:tr h="42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57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53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A6AB-3C8B-40FD-A9A0-57D08187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D556-78BB-42DE-9580-37E764AF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div16 that returns the value x/16 for integer argument x. Your function should not use division, modulus, multiplication, any conditionals (if or ?:), any comparison operators (e.g., &lt;, &gt;, or ==), or any loops. You may assume that data type int is 32 bits long and uses a two’s-complement representation, and that right shifts are performed arithmetically.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45568-8E87-49C3-AB6C-4F4859EB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1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CB41-39FA-4AEB-AC2C-701172C9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BEC1-7FAB-4539-A1A9-9D59FBAF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Assume data type int is 32 bits long and uses a two’s-complement representation for signed values. Right shifts are performed arithmetically for signed values and logically for unsigned values. The variables are declared and initialized as follows:</a:t>
            </a:r>
          </a:p>
          <a:p>
            <a:pPr lvl="1"/>
            <a:r>
              <a:rPr lang="en-US" dirty="0"/>
              <a:t>int x = foo(); /* Arbitrary value */</a:t>
            </a:r>
          </a:p>
          <a:p>
            <a:pPr lvl="1"/>
            <a:r>
              <a:rPr lang="en-US" dirty="0"/>
              <a:t>int y = bar(); /* Arbitrary value */</a:t>
            </a:r>
          </a:p>
          <a:p>
            <a:pPr lvl="1"/>
            <a:r>
              <a:rPr lang="en-US" dirty="0"/>
              <a:t>unsigned </a:t>
            </a:r>
            <a:r>
              <a:rPr lang="en-US" dirty="0" err="1"/>
              <a:t>ux</a:t>
            </a:r>
            <a:r>
              <a:rPr lang="en-US" dirty="0"/>
              <a:t> = x;</a:t>
            </a:r>
          </a:p>
          <a:p>
            <a:pPr lvl="1"/>
            <a:r>
              <a:rPr lang="en-US" dirty="0"/>
              <a:t>unsigned </a:t>
            </a:r>
            <a:r>
              <a:rPr lang="en-US" dirty="0" err="1"/>
              <a:t>uy</a:t>
            </a:r>
            <a:r>
              <a:rPr lang="en-US" dirty="0"/>
              <a:t> = y;</a:t>
            </a:r>
          </a:p>
          <a:p>
            <a:r>
              <a:rPr lang="en-US" dirty="0"/>
              <a:t>For each of the following C expressions, either (1) argue that it is true (evaluates to 1) for all values of x and y, or (2) give values of x and y for which it is false (evaluates to 0):</a:t>
            </a:r>
          </a:p>
          <a:p>
            <a:pPr lvl="1"/>
            <a:r>
              <a:rPr lang="en-US" dirty="0"/>
              <a:t>A. (x &gt; 0) || (x-1 &lt; 0)</a:t>
            </a:r>
          </a:p>
          <a:p>
            <a:pPr lvl="1"/>
            <a:r>
              <a:rPr lang="en-US" dirty="0"/>
              <a:t>B. (x &amp; 7) != 7 || (x&lt;&lt;29 &lt; 0)</a:t>
            </a:r>
          </a:p>
          <a:p>
            <a:pPr lvl="1"/>
            <a:r>
              <a:rPr lang="en-US" dirty="0"/>
              <a:t>C. (x * x) &gt;= 0</a:t>
            </a:r>
          </a:p>
          <a:p>
            <a:pPr lvl="1"/>
            <a:r>
              <a:rPr lang="en-US" dirty="0"/>
              <a:t>D. x &lt; 0 || -x &lt;= 0</a:t>
            </a:r>
          </a:p>
          <a:p>
            <a:pPr lvl="1"/>
            <a:r>
              <a:rPr lang="en-US" dirty="0"/>
              <a:t>E. x &gt; 0 || -x &gt;= 0</a:t>
            </a:r>
          </a:p>
          <a:p>
            <a:pPr lvl="1"/>
            <a:r>
              <a:rPr lang="es-ES" dirty="0"/>
              <a:t>F. </a:t>
            </a:r>
            <a:r>
              <a:rPr lang="es-ES" dirty="0" err="1"/>
              <a:t>x+y</a:t>
            </a:r>
            <a:r>
              <a:rPr lang="es-ES" dirty="0"/>
              <a:t> == </a:t>
            </a:r>
            <a:r>
              <a:rPr lang="es-ES" dirty="0" err="1"/>
              <a:t>uy+ux</a:t>
            </a:r>
            <a:endParaRPr lang="es-ES" dirty="0"/>
          </a:p>
          <a:p>
            <a:pPr lvl="1"/>
            <a:r>
              <a:rPr lang="es-ES" dirty="0"/>
              <a:t>G. x*~y + uy*</a:t>
            </a:r>
            <a:r>
              <a:rPr lang="es-ES" dirty="0" err="1"/>
              <a:t>ux</a:t>
            </a:r>
            <a:r>
              <a:rPr lang="es-ES" dirty="0"/>
              <a:t> == -x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0C678-A2BC-45C6-8286-F641923D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82AE-30C6-4F31-B381-F9DAFD6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Conversion between different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C80A-EB9A-43BF-B16D-293E8D79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binary numbers to hex-decimal numbers</a:t>
            </a:r>
          </a:p>
          <a:p>
            <a:pPr lvl="1"/>
            <a:r>
              <a:rPr lang="en-US" dirty="0"/>
              <a:t>1010111001001001</a:t>
            </a:r>
          </a:p>
          <a:p>
            <a:pPr lvl="1"/>
            <a:r>
              <a:rPr lang="en-US" dirty="0"/>
              <a:t>1100100010110110010110</a:t>
            </a:r>
          </a:p>
          <a:p>
            <a:r>
              <a:rPr lang="en-US" dirty="0"/>
              <a:t>Convert the hex-decimal numbers to binary</a:t>
            </a:r>
          </a:p>
          <a:p>
            <a:pPr lvl="1"/>
            <a:r>
              <a:rPr lang="en-US" dirty="0"/>
              <a:t>0x25B9D2</a:t>
            </a:r>
          </a:p>
          <a:p>
            <a:pPr lvl="1"/>
            <a:r>
              <a:rPr lang="en-US" dirty="0"/>
              <a:t>0xA8B3D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Please do the conversion by hand, do not use C program, because the purpose is to train yourself with the conversion principle</a:t>
            </a:r>
          </a:p>
          <a:p>
            <a:r>
              <a:rPr lang="en-US" dirty="0">
                <a:solidFill>
                  <a:srgbClr val="C00000"/>
                </a:solidFill>
              </a:rPr>
              <a:t>Remember to add prefix “0x” before a hex-decimal number, this is mandatory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749CB-B261-46F8-BCF0-43B3443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82AE-30C6-4F31-B381-F9DAFD6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Conversion between different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C80A-EB9A-43BF-B16D-293E8D79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blank entries in the following table, giving the decimal and hexadecimal representations of different powers of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749CB-B261-46F8-BCF0-43B3443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F1D415-7B46-4822-BC3B-8E4DD2CBF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1208"/>
              </p:ext>
            </p:extLst>
          </p:nvPr>
        </p:nvGraphicFramePr>
        <p:xfrm>
          <a:off x="692544" y="2185973"/>
          <a:ext cx="7660461" cy="401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487">
                  <a:extLst>
                    <a:ext uri="{9D8B030D-6E8A-4147-A177-3AD203B41FA5}">
                      <a16:colId xmlns:a16="http://schemas.microsoft.com/office/drawing/2014/main" val="2872842218"/>
                    </a:ext>
                  </a:extLst>
                </a:gridCol>
                <a:gridCol w="2553487">
                  <a:extLst>
                    <a:ext uri="{9D8B030D-6E8A-4147-A177-3AD203B41FA5}">
                      <a16:colId xmlns:a16="http://schemas.microsoft.com/office/drawing/2014/main" val="3220559629"/>
                    </a:ext>
                  </a:extLst>
                </a:gridCol>
                <a:gridCol w="2553487">
                  <a:extLst>
                    <a:ext uri="{9D8B030D-6E8A-4147-A177-3AD203B41FA5}">
                      <a16:colId xmlns:a16="http://schemas.microsoft.com/office/drawing/2014/main" val="1670877031"/>
                    </a:ext>
                  </a:extLst>
                </a:gridCol>
              </a:tblGrid>
              <a:tr h="502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</a:t>
                      </a:r>
                      <a:r>
                        <a:rPr lang="en-US" dirty="0"/>
                        <a:t> (decimal)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</a:t>
                      </a:r>
                      <a:r>
                        <a:rPr lang="en-US" dirty="0"/>
                        <a:t> (hex-decimal)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720693"/>
                  </a:ext>
                </a:extLst>
              </a:tr>
              <a:tr h="502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022823"/>
                  </a:ext>
                </a:extLst>
              </a:tr>
              <a:tr h="502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460928"/>
                  </a:ext>
                </a:extLst>
              </a:tr>
              <a:tr h="502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638983"/>
                  </a:ext>
                </a:extLst>
              </a:tr>
              <a:tr h="502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369511"/>
                  </a:ext>
                </a:extLst>
              </a:tr>
              <a:tr h="502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074532"/>
                  </a:ext>
                </a:extLst>
              </a:tr>
              <a:tr h="502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53543"/>
                  </a:ext>
                </a:extLst>
              </a:tr>
              <a:tr h="496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41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4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82AE-30C6-4F31-B381-F9DAFD6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different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C80A-EB9A-43BF-B16D-293E8D79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byte can be represented by 2 hexadecimal digits. Fill in the missing entries in the following table, giving the decimal, binary, and hexadecimal values of different byte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749CB-B261-46F8-BCF0-43B3443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B68023-4F7D-499E-A033-933AD8E8C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02530"/>
              </p:ext>
            </p:extLst>
          </p:nvPr>
        </p:nvGraphicFramePr>
        <p:xfrm>
          <a:off x="741769" y="2569221"/>
          <a:ext cx="7660461" cy="359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487">
                  <a:extLst>
                    <a:ext uri="{9D8B030D-6E8A-4147-A177-3AD203B41FA5}">
                      <a16:colId xmlns:a16="http://schemas.microsoft.com/office/drawing/2014/main" val="2872842218"/>
                    </a:ext>
                  </a:extLst>
                </a:gridCol>
                <a:gridCol w="2553487">
                  <a:extLst>
                    <a:ext uri="{9D8B030D-6E8A-4147-A177-3AD203B41FA5}">
                      <a16:colId xmlns:a16="http://schemas.microsoft.com/office/drawing/2014/main" val="3220559629"/>
                    </a:ext>
                  </a:extLst>
                </a:gridCol>
                <a:gridCol w="2553487">
                  <a:extLst>
                    <a:ext uri="{9D8B030D-6E8A-4147-A177-3AD203B41FA5}">
                      <a16:colId xmlns:a16="http://schemas.microsoft.com/office/drawing/2014/main" val="1670877031"/>
                    </a:ext>
                  </a:extLst>
                </a:gridCol>
              </a:tblGrid>
              <a:tr h="450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Hex-Decimal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720693"/>
                  </a:ext>
                </a:extLst>
              </a:tr>
              <a:tr h="450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022823"/>
                  </a:ext>
                </a:extLst>
              </a:tr>
              <a:tr h="450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460928"/>
                  </a:ext>
                </a:extLst>
              </a:tr>
              <a:tr h="450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638983"/>
                  </a:ext>
                </a:extLst>
              </a:tr>
              <a:tr h="450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369511"/>
                  </a:ext>
                </a:extLst>
              </a:tr>
              <a:tr h="450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1010 1110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074532"/>
                  </a:ext>
                </a:extLst>
              </a:tr>
              <a:tr h="450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0011 1100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53543"/>
                  </a:ext>
                </a:extLst>
              </a:tr>
              <a:tr h="444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1111 0001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41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8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82AE-30C6-4F31-B381-F9DAFD6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over hex-decimal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C80A-EB9A-43BF-B16D-293E8D79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converting the numbers to decimal or binary, try to solve the following arithmetic problems, giving the answers in hexadecimal.	</a:t>
            </a:r>
          </a:p>
          <a:p>
            <a:pPr lvl="1"/>
            <a:r>
              <a:rPr lang="en-US" i="1" dirty="0"/>
              <a:t>Hint: </a:t>
            </a:r>
            <a:r>
              <a:rPr lang="en-US" dirty="0"/>
              <a:t>Just modify the methods you use for performing decimal addition and subtraction to use base 16.</a:t>
            </a:r>
          </a:p>
          <a:p>
            <a:endParaRPr lang="en-US" dirty="0"/>
          </a:p>
          <a:p>
            <a:r>
              <a:rPr lang="en-US" dirty="0"/>
              <a:t>0x605C + 0x5 = ?</a:t>
            </a:r>
          </a:p>
          <a:p>
            <a:r>
              <a:rPr lang="en-US" dirty="0"/>
              <a:t>0x605C - 0x20 = ?</a:t>
            </a:r>
          </a:p>
          <a:p>
            <a:r>
              <a:rPr lang="en-US" dirty="0"/>
              <a:t>0x605C + 32 = ?</a:t>
            </a:r>
          </a:p>
          <a:p>
            <a:r>
              <a:rPr lang="en-US" dirty="0"/>
              <a:t>0x60FA – 0x605C =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749CB-B261-46F8-BCF0-43B3443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82AE-30C6-4F31-B381-F9DAFD6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C80A-EB9A-43BF-B16D-293E8D79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4 bytes will be used to represent a number in a computer, the addresses for the 4 bytes is 0x100 ~ 0x103</a:t>
            </a:r>
          </a:p>
          <a:p>
            <a:r>
              <a:rPr lang="en-US" dirty="0"/>
              <a:t>Fill in each byte with the correct content (in hex-decimal form)</a:t>
            </a:r>
          </a:p>
          <a:p>
            <a:pPr lvl="1"/>
            <a:r>
              <a:rPr lang="en-US" dirty="0"/>
              <a:t>Note that each byte can be written as a 2-digit hex-decimal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749CB-B261-46F8-BCF0-43B3443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482D4C-19D0-4087-88DA-332E2F33C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78515"/>
              </p:ext>
            </p:extLst>
          </p:nvPr>
        </p:nvGraphicFramePr>
        <p:xfrm>
          <a:off x="322669" y="3147802"/>
          <a:ext cx="8351994" cy="309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51">
                  <a:extLst>
                    <a:ext uri="{9D8B030D-6E8A-4147-A177-3AD203B41FA5}">
                      <a16:colId xmlns:a16="http://schemas.microsoft.com/office/drawing/2014/main" val="3504798679"/>
                    </a:ext>
                  </a:extLst>
                </a:gridCol>
                <a:gridCol w="2849813">
                  <a:extLst>
                    <a:ext uri="{9D8B030D-6E8A-4147-A177-3AD203B41FA5}">
                      <a16:colId xmlns:a16="http://schemas.microsoft.com/office/drawing/2014/main" val="2021740053"/>
                    </a:ext>
                  </a:extLst>
                </a:gridCol>
                <a:gridCol w="930584">
                  <a:extLst>
                    <a:ext uri="{9D8B030D-6E8A-4147-A177-3AD203B41FA5}">
                      <a16:colId xmlns:a16="http://schemas.microsoft.com/office/drawing/2014/main" val="3172638761"/>
                    </a:ext>
                  </a:extLst>
                </a:gridCol>
                <a:gridCol w="995320">
                  <a:extLst>
                    <a:ext uri="{9D8B030D-6E8A-4147-A177-3AD203B41FA5}">
                      <a16:colId xmlns:a16="http://schemas.microsoft.com/office/drawing/2014/main" val="3318243013"/>
                    </a:ext>
                  </a:extLst>
                </a:gridCol>
                <a:gridCol w="971044">
                  <a:extLst>
                    <a:ext uri="{9D8B030D-6E8A-4147-A177-3AD203B41FA5}">
                      <a16:colId xmlns:a16="http://schemas.microsoft.com/office/drawing/2014/main" val="765826008"/>
                    </a:ext>
                  </a:extLst>
                </a:gridCol>
                <a:gridCol w="1035782">
                  <a:extLst>
                    <a:ext uri="{9D8B030D-6E8A-4147-A177-3AD203B41FA5}">
                      <a16:colId xmlns:a16="http://schemas.microsoft.com/office/drawing/2014/main" val="2986433889"/>
                    </a:ext>
                  </a:extLst>
                </a:gridCol>
              </a:tblGrid>
              <a:tr h="5166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397367"/>
                  </a:ext>
                </a:extLst>
              </a:tr>
              <a:tr h="5166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Little-endian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15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24727"/>
                  </a:ext>
                </a:extLst>
              </a:tr>
              <a:tr h="5166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Little-endian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4359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143016"/>
                  </a:ext>
                </a:extLst>
              </a:tr>
              <a:tr h="5166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Little-endian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1110100101010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49174"/>
                  </a:ext>
                </a:extLst>
              </a:tr>
              <a:tr h="5166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Big-endian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4341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753341"/>
                  </a:ext>
                </a:extLst>
              </a:tr>
              <a:tr h="5166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Big-endian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0x3625165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0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3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E88A-4DAA-4C5C-ABC9-D41D3404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E8AF-DD4A-4117-AC4D-474C1BD1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results (in binary)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98CD-673D-49BC-83F9-FEE56B57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8597C-8E14-4AD4-9913-794618675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16871"/>
              </p:ext>
            </p:extLst>
          </p:nvPr>
        </p:nvGraphicFramePr>
        <p:xfrm>
          <a:off x="1382389" y="2202157"/>
          <a:ext cx="6096000" cy="386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909022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127212"/>
                    </a:ext>
                  </a:extLst>
                </a:gridCol>
              </a:tblGrid>
              <a:tr h="482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4710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298993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018922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134259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499604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32481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|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57283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^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93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37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91D4-BADF-4028-9B0F-89B595F6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0D48-EA2E-4FE7-AD89-992084AC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two unsigned int variables x and y</a:t>
            </a:r>
          </a:p>
          <a:p>
            <a:r>
              <a:rPr lang="en-US" dirty="0"/>
              <a:t>Can you write a C program which swaps the value of x and y? requiring that:</a:t>
            </a:r>
          </a:p>
          <a:p>
            <a:pPr lvl="1"/>
            <a:r>
              <a:rPr lang="en-US" dirty="0"/>
              <a:t>DO NOT introduce any other variable</a:t>
            </a:r>
          </a:p>
          <a:p>
            <a:pPr lvl="1"/>
            <a:r>
              <a:rPr lang="en-US" dirty="0"/>
              <a:t>ONLY USE Boolean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EED2F-AB06-4AE6-BF4E-AE88C85C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1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5A6E-02F4-4C41-BD7F-14D74A8F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4BF4-086F-467F-BD6F-0C0169CC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a and b have byte values 0x55 and 0x46, respectively. </a:t>
            </a:r>
          </a:p>
          <a:p>
            <a:r>
              <a:rPr lang="en-US" dirty="0"/>
              <a:t>Fill in the following table indicating the byte values of the different C expressions (in hex-decimal 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0C325-3CDB-41C7-8BD4-77DC1820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E6BFDF-E0CF-4317-B325-C42269851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24550"/>
              </p:ext>
            </p:extLst>
          </p:nvPr>
        </p:nvGraphicFramePr>
        <p:xfrm>
          <a:off x="1524000" y="3205568"/>
          <a:ext cx="6096000" cy="289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117364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063192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179177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40892666"/>
                    </a:ext>
                  </a:extLst>
                </a:gridCol>
              </a:tblGrid>
              <a:tr h="57835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742656"/>
                  </a:ext>
                </a:extLst>
              </a:tr>
              <a:tr h="578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705485"/>
                  </a:ext>
                </a:extLst>
              </a:tr>
              <a:tr h="578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|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||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393248"/>
                  </a:ext>
                </a:extLst>
              </a:tr>
              <a:tr h="578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~a | ~b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 || !b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150847"/>
                  </a:ext>
                </a:extLst>
              </a:tr>
              <a:tr h="578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 !b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~b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7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90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70BA1B-5F1F-40DD-BF39-882348448C8C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121e486c-6138-4556-b609-0f00d878564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3668</TotalTime>
  <Words>1232</Words>
  <Application>Microsoft Office PowerPoint</Application>
  <PresentationFormat>On-screen Show (4:3)</PresentationFormat>
  <Paragraphs>281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Gill Sans</vt:lpstr>
      <vt:lpstr>Arial</vt:lpstr>
      <vt:lpstr>Calibri</vt:lpstr>
      <vt:lpstr>Office Theme</vt:lpstr>
      <vt:lpstr>Exercises for LEC02</vt:lpstr>
      <vt:lpstr>Conversion between different bases</vt:lpstr>
      <vt:lpstr>Conversion between different bases</vt:lpstr>
      <vt:lpstr>Conversion between different bases</vt:lpstr>
      <vt:lpstr>Math over hex-decimal</vt:lpstr>
      <vt:lpstr>Byte ordering</vt:lpstr>
      <vt:lpstr>Boolean operations</vt:lpstr>
      <vt:lpstr>Boolean operations</vt:lpstr>
      <vt:lpstr>Boolean operations</vt:lpstr>
      <vt:lpstr>Shift operations</vt:lpstr>
      <vt:lpstr>B2T &amp; B2U</vt:lpstr>
      <vt:lpstr>Casting problems</vt:lpstr>
      <vt:lpstr>Expression evaluation</vt:lpstr>
      <vt:lpstr>B2U computation</vt:lpstr>
      <vt:lpstr>B2T computation</vt:lpstr>
      <vt:lpstr>B2T computation</vt:lpstr>
      <vt:lpstr>Shift operations</vt:lpstr>
      <vt:lpstr>Expression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25</cp:revision>
  <dcterms:created xsi:type="dcterms:W3CDTF">2021-01-19T15:34:23Z</dcterms:created>
  <dcterms:modified xsi:type="dcterms:W3CDTF">2022-02-04T16:33:29Z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