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45"/>
  </p:notesMasterIdLst>
  <p:sldIdLst>
    <p:sldId id="256" r:id="rId5"/>
    <p:sldId id="339" r:id="rId6"/>
    <p:sldId id="299" r:id="rId7"/>
    <p:sldId id="347" r:id="rId8"/>
    <p:sldId id="348" r:id="rId9"/>
    <p:sldId id="303" r:id="rId10"/>
    <p:sldId id="344" r:id="rId11"/>
    <p:sldId id="352" r:id="rId12"/>
    <p:sldId id="358" r:id="rId13"/>
    <p:sldId id="359" r:id="rId14"/>
    <p:sldId id="361" r:id="rId15"/>
    <p:sldId id="320" r:id="rId16"/>
    <p:sldId id="360" r:id="rId17"/>
    <p:sldId id="349" r:id="rId18"/>
    <p:sldId id="350" r:id="rId19"/>
    <p:sldId id="313" r:id="rId20"/>
    <p:sldId id="353" r:id="rId21"/>
    <p:sldId id="323" r:id="rId22"/>
    <p:sldId id="354" r:id="rId23"/>
    <p:sldId id="325" r:id="rId24"/>
    <p:sldId id="321" r:id="rId25"/>
    <p:sldId id="326" r:id="rId26"/>
    <p:sldId id="309" r:id="rId27"/>
    <p:sldId id="327" r:id="rId28"/>
    <p:sldId id="328" r:id="rId29"/>
    <p:sldId id="338" r:id="rId30"/>
    <p:sldId id="362" r:id="rId31"/>
    <p:sldId id="363" r:id="rId32"/>
    <p:sldId id="357" r:id="rId33"/>
    <p:sldId id="335" r:id="rId34"/>
    <p:sldId id="330" r:id="rId35"/>
    <p:sldId id="333" r:id="rId36"/>
    <p:sldId id="356" r:id="rId37"/>
    <p:sldId id="318" r:id="rId38"/>
    <p:sldId id="316" r:id="rId39"/>
    <p:sldId id="314" r:id="rId40"/>
    <p:sldId id="319" r:id="rId41"/>
    <p:sldId id="304" r:id="rId42"/>
    <p:sldId id="307" r:id="rId43"/>
    <p:sldId id="298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8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43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U, Mingsong [COMP]" userId="5d5ceb49-d733-4a5d-9ffa-07273d49f3d4" providerId="ADAL" clId="{0ADD9DF3-77F1-4BB9-AB8E-C06342D0B6EE}"/>
    <pc:docChg chg="undo custSel addSld delSld modSld sldOrd">
      <pc:chgData name="LYU, Mingsong [COMP]" userId="5d5ceb49-d733-4a5d-9ffa-07273d49f3d4" providerId="ADAL" clId="{0ADD9DF3-77F1-4BB9-AB8E-C06342D0B6EE}" dt="2023-01-17T12:10:48.258" v="1214"/>
      <pc:docMkLst>
        <pc:docMk/>
      </pc:docMkLst>
      <pc:sldChg chg="modSp mod">
        <pc:chgData name="LYU, Mingsong [COMP]" userId="5d5ceb49-d733-4a5d-9ffa-07273d49f3d4" providerId="ADAL" clId="{0ADD9DF3-77F1-4BB9-AB8E-C06342D0B6EE}" dt="2023-01-17T08:03:16.266" v="1" actId="20577"/>
        <pc:sldMkLst>
          <pc:docMk/>
          <pc:sldMk cId="410611395" sldId="256"/>
        </pc:sldMkLst>
        <pc:spChg chg="mod">
          <ac:chgData name="LYU, Mingsong [COMP]" userId="5d5ceb49-d733-4a5d-9ffa-07273d49f3d4" providerId="ADAL" clId="{0ADD9DF3-77F1-4BB9-AB8E-C06342D0B6EE}" dt="2023-01-17T08:03:16.266" v="1" actId="20577"/>
          <ac:spMkLst>
            <pc:docMk/>
            <pc:sldMk cId="410611395" sldId="256"/>
            <ac:spMk id="3" creationId="{035FB7B9-EB71-422A-8D15-5D304FAE291F}"/>
          </ac:spMkLst>
        </pc:spChg>
      </pc:sldChg>
      <pc:sldChg chg="addSp delSp modSp add mod ord">
        <pc:chgData name="LYU, Mingsong [COMP]" userId="5d5ceb49-d733-4a5d-9ffa-07273d49f3d4" providerId="ADAL" clId="{0ADD9DF3-77F1-4BB9-AB8E-C06342D0B6EE}" dt="2023-01-17T11:44:48.642" v="1016" actId="1076"/>
        <pc:sldMkLst>
          <pc:docMk/>
          <pc:sldMk cId="3238456712" sldId="303"/>
        </pc:sldMkLst>
        <pc:spChg chg="mod">
          <ac:chgData name="LYU, Mingsong [COMP]" userId="5d5ceb49-d733-4a5d-9ffa-07273d49f3d4" providerId="ADAL" clId="{0ADD9DF3-77F1-4BB9-AB8E-C06342D0B6EE}" dt="2023-01-17T08:43:07.103" v="290"/>
          <ac:spMkLst>
            <pc:docMk/>
            <pc:sldMk cId="3238456712" sldId="303"/>
            <ac:spMk id="2" creationId="{36708F8D-0970-468B-A850-698CB51DC73C}"/>
          </ac:spMkLst>
        </pc:spChg>
        <pc:spChg chg="mod">
          <ac:chgData name="LYU, Mingsong [COMP]" userId="5d5ceb49-d733-4a5d-9ffa-07273d49f3d4" providerId="ADAL" clId="{0ADD9DF3-77F1-4BB9-AB8E-C06342D0B6EE}" dt="2023-01-17T08:43:37.346" v="294" actId="113"/>
          <ac:spMkLst>
            <pc:docMk/>
            <pc:sldMk cId="3238456712" sldId="303"/>
            <ac:spMk id="3" creationId="{D23D3DC7-659B-4F47-971F-FAFE83B48D5A}"/>
          </ac:spMkLst>
        </pc:spChg>
        <pc:spChg chg="mod">
          <ac:chgData name="LYU, Mingsong [COMP]" userId="5d5ceb49-d733-4a5d-9ffa-07273d49f3d4" providerId="ADAL" clId="{0ADD9DF3-77F1-4BB9-AB8E-C06342D0B6EE}" dt="2023-01-17T08:44:35.708" v="308" actId="6549"/>
          <ac:spMkLst>
            <pc:docMk/>
            <pc:sldMk cId="3238456712" sldId="303"/>
            <ac:spMk id="23" creationId="{6EBC6072-F97E-4561-86E1-BC3C893CB373}"/>
          </ac:spMkLst>
        </pc:spChg>
        <pc:spChg chg="mod">
          <ac:chgData name="LYU, Mingsong [COMP]" userId="5d5ceb49-d733-4a5d-9ffa-07273d49f3d4" providerId="ADAL" clId="{0ADD9DF3-77F1-4BB9-AB8E-C06342D0B6EE}" dt="2023-01-17T08:45:06.289" v="319" actId="115"/>
          <ac:spMkLst>
            <pc:docMk/>
            <pc:sldMk cId="3238456712" sldId="303"/>
            <ac:spMk id="25" creationId="{358CBCB1-C79F-46C1-AD7C-3F262292A7FD}"/>
          </ac:spMkLst>
        </pc:spChg>
        <pc:grpChg chg="mod">
          <ac:chgData name="LYU, Mingsong [COMP]" userId="5d5ceb49-d733-4a5d-9ffa-07273d49f3d4" providerId="ADAL" clId="{0ADD9DF3-77F1-4BB9-AB8E-C06342D0B6EE}" dt="2023-01-17T08:40:46.116" v="274" actId="1076"/>
          <ac:grpSpMkLst>
            <pc:docMk/>
            <pc:sldMk cId="3238456712" sldId="303"/>
            <ac:grpSpMk id="37" creationId="{3E7D3E94-8F89-4995-8210-05D640DD18EE}"/>
          </ac:grpSpMkLst>
        </pc:grpChg>
        <pc:graphicFrameChg chg="add del mod">
          <ac:chgData name="LYU, Mingsong [COMP]" userId="5d5ceb49-d733-4a5d-9ffa-07273d49f3d4" providerId="ADAL" clId="{0ADD9DF3-77F1-4BB9-AB8E-C06342D0B6EE}" dt="2023-01-17T11:44:41.938" v="1013" actId="478"/>
          <ac:graphicFrameMkLst>
            <pc:docMk/>
            <pc:sldMk cId="3238456712" sldId="303"/>
            <ac:graphicFrameMk id="5" creationId="{F7CC809F-4DA0-6F5E-C1C4-902752A09CE3}"/>
          </ac:graphicFrameMkLst>
        </pc:graphicFrameChg>
        <pc:picChg chg="add mod">
          <ac:chgData name="LYU, Mingsong [COMP]" userId="5d5ceb49-d733-4a5d-9ffa-07273d49f3d4" providerId="ADAL" clId="{0ADD9DF3-77F1-4BB9-AB8E-C06342D0B6EE}" dt="2023-01-17T11:44:48.642" v="1016" actId="1076"/>
          <ac:picMkLst>
            <pc:docMk/>
            <pc:sldMk cId="3238456712" sldId="303"/>
            <ac:picMk id="13" creationId="{85D28C5C-B4E1-6F41-BE3F-464B970EACE2}"/>
          </ac:picMkLst>
        </pc:picChg>
        <pc:cxnChg chg="mod">
          <ac:chgData name="LYU, Mingsong [COMP]" userId="5d5ceb49-d733-4a5d-9ffa-07273d49f3d4" providerId="ADAL" clId="{0ADD9DF3-77F1-4BB9-AB8E-C06342D0B6EE}" dt="2023-01-17T08:44:29.318" v="306" actId="14100"/>
          <ac:cxnSpMkLst>
            <pc:docMk/>
            <pc:sldMk cId="3238456712" sldId="303"/>
            <ac:cxnSpMk id="26" creationId="{029DF20A-B2CA-4C1A-BD58-81F570C31DE9}"/>
          </ac:cxnSpMkLst>
        </pc:cxnChg>
        <pc:cxnChg chg="mod">
          <ac:chgData name="LYU, Mingsong [COMP]" userId="5d5ceb49-d733-4a5d-9ffa-07273d49f3d4" providerId="ADAL" clId="{0ADD9DF3-77F1-4BB9-AB8E-C06342D0B6EE}" dt="2023-01-17T08:44:26.041" v="305" actId="14100"/>
          <ac:cxnSpMkLst>
            <pc:docMk/>
            <pc:sldMk cId="3238456712" sldId="303"/>
            <ac:cxnSpMk id="27" creationId="{C1C0C897-F007-4695-87FE-8E4703586136}"/>
          </ac:cxnSpMkLst>
        </pc:cxnChg>
        <pc:cxnChg chg="mod">
          <ac:chgData name="LYU, Mingsong [COMP]" userId="5d5ceb49-d733-4a5d-9ffa-07273d49f3d4" providerId="ADAL" clId="{0ADD9DF3-77F1-4BB9-AB8E-C06342D0B6EE}" dt="2023-01-17T08:44:21.498" v="304" actId="14100"/>
          <ac:cxnSpMkLst>
            <pc:docMk/>
            <pc:sldMk cId="3238456712" sldId="303"/>
            <ac:cxnSpMk id="28" creationId="{9452B81C-9BAB-4546-9142-AC2938E844D7}"/>
          </ac:cxnSpMkLst>
        </pc:cxnChg>
        <pc:cxnChg chg="mod">
          <ac:chgData name="LYU, Mingsong [COMP]" userId="5d5ceb49-d733-4a5d-9ffa-07273d49f3d4" providerId="ADAL" clId="{0ADD9DF3-77F1-4BB9-AB8E-C06342D0B6EE}" dt="2023-01-17T08:44:39.255" v="309" actId="14100"/>
          <ac:cxnSpMkLst>
            <pc:docMk/>
            <pc:sldMk cId="3238456712" sldId="303"/>
            <ac:cxnSpMk id="29" creationId="{D82BC4C7-17B9-4418-A033-F13200A1C9C6}"/>
          </ac:cxnSpMkLst>
        </pc:cxnChg>
        <pc:cxnChg chg="del">
          <ac:chgData name="LYU, Mingsong [COMP]" userId="5d5ceb49-d733-4a5d-9ffa-07273d49f3d4" providerId="ADAL" clId="{0ADD9DF3-77F1-4BB9-AB8E-C06342D0B6EE}" dt="2023-01-17T08:43:59.687" v="299" actId="478"/>
          <ac:cxnSpMkLst>
            <pc:docMk/>
            <pc:sldMk cId="3238456712" sldId="303"/>
            <ac:cxnSpMk id="30" creationId="{8DE72300-F3B8-4A09-8106-A8F5DF79669F}"/>
          </ac:cxnSpMkLst>
        </pc:cxnChg>
        <pc:cxnChg chg="del">
          <ac:chgData name="LYU, Mingsong [COMP]" userId="5d5ceb49-d733-4a5d-9ffa-07273d49f3d4" providerId="ADAL" clId="{0ADD9DF3-77F1-4BB9-AB8E-C06342D0B6EE}" dt="2023-01-17T08:44:30.857" v="307" actId="478"/>
          <ac:cxnSpMkLst>
            <pc:docMk/>
            <pc:sldMk cId="3238456712" sldId="303"/>
            <ac:cxnSpMk id="34" creationId="{F5C63FB4-2EE2-45FC-AB02-84072EEA7258}"/>
          </ac:cxnSpMkLst>
        </pc:cxnChg>
      </pc:sldChg>
      <pc:sldChg chg="ord">
        <pc:chgData name="LYU, Mingsong [COMP]" userId="5d5ceb49-d733-4a5d-9ffa-07273d49f3d4" providerId="ADAL" clId="{0ADD9DF3-77F1-4BB9-AB8E-C06342D0B6EE}" dt="2023-01-17T11:46:39.660" v="1027"/>
        <pc:sldMkLst>
          <pc:docMk/>
          <pc:sldMk cId="2580042186" sldId="309"/>
        </pc:sldMkLst>
      </pc:sldChg>
      <pc:sldChg chg="add">
        <pc:chgData name="LYU, Mingsong [COMP]" userId="5d5ceb49-d733-4a5d-9ffa-07273d49f3d4" providerId="ADAL" clId="{0ADD9DF3-77F1-4BB9-AB8E-C06342D0B6EE}" dt="2023-01-17T09:40:38.457" v="983"/>
        <pc:sldMkLst>
          <pc:docMk/>
          <pc:sldMk cId="1597953078" sldId="314"/>
        </pc:sldMkLst>
      </pc:sldChg>
      <pc:sldChg chg="addSp delSp modSp add mod delAnim">
        <pc:chgData name="LYU, Mingsong [COMP]" userId="5d5ceb49-d733-4a5d-9ffa-07273d49f3d4" providerId="ADAL" clId="{0ADD9DF3-77F1-4BB9-AB8E-C06342D0B6EE}" dt="2023-01-17T12:00:57.531" v="1209" actId="1076"/>
        <pc:sldMkLst>
          <pc:docMk/>
          <pc:sldMk cId="845553105" sldId="316"/>
        </pc:sldMkLst>
        <pc:spChg chg="add mod">
          <ac:chgData name="LYU, Mingsong [COMP]" userId="5d5ceb49-d733-4a5d-9ffa-07273d49f3d4" providerId="ADAL" clId="{0ADD9DF3-77F1-4BB9-AB8E-C06342D0B6EE}" dt="2023-01-17T12:00:51.729" v="1207" actId="13822"/>
          <ac:spMkLst>
            <pc:docMk/>
            <pc:sldMk cId="845553105" sldId="316"/>
            <ac:spMk id="3" creationId="{9EABCD50-7CB1-58E1-BFEC-F65C357BEC4F}"/>
          </ac:spMkLst>
        </pc:spChg>
        <pc:spChg chg="add mod">
          <ac:chgData name="LYU, Mingsong [COMP]" userId="5d5ceb49-d733-4a5d-9ffa-07273d49f3d4" providerId="ADAL" clId="{0ADD9DF3-77F1-4BB9-AB8E-C06342D0B6EE}" dt="2023-01-17T12:00:57.531" v="1209" actId="1076"/>
          <ac:spMkLst>
            <pc:docMk/>
            <pc:sldMk cId="845553105" sldId="316"/>
            <ac:spMk id="14" creationId="{58895A83-8C19-A305-8CBE-74D46A391E15}"/>
          </ac:spMkLst>
        </pc:spChg>
        <pc:grpChg chg="del">
          <ac:chgData name="LYU, Mingsong [COMP]" userId="5d5ceb49-d733-4a5d-9ffa-07273d49f3d4" providerId="ADAL" clId="{0ADD9DF3-77F1-4BB9-AB8E-C06342D0B6EE}" dt="2023-01-17T12:00:12.838" v="1200" actId="478"/>
          <ac:grpSpMkLst>
            <pc:docMk/>
            <pc:sldMk cId="845553105" sldId="316"/>
            <ac:grpSpMk id="8" creationId="{D285DC98-16FA-48BF-8EE8-CE7AC574F310}"/>
          </ac:grpSpMkLst>
        </pc:grpChg>
        <pc:grpChg chg="del">
          <ac:chgData name="LYU, Mingsong [COMP]" userId="5d5ceb49-d733-4a5d-9ffa-07273d49f3d4" providerId="ADAL" clId="{0ADD9DF3-77F1-4BB9-AB8E-C06342D0B6EE}" dt="2023-01-17T12:00:12.838" v="1200" actId="478"/>
          <ac:grpSpMkLst>
            <pc:docMk/>
            <pc:sldMk cId="845553105" sldId="316"/>
            <ac:grpSpMk id="11" creationId="{CAE0A832-4A3E-4EFC-94F4-4A809587F414}"/>
          </ac:grpSpMkLst>
        </pc:grpChg>
        <pc:graphicFrameChg chg="mod">
          <ac:chgData name="LYU, Mingsong [COMP]" userId="5d5ceb49-d733-4a5d-9ffa-07273d49f3d4" providerId="ADAL" clId="{0ADD9DF3-77F1-4BB9-AB8E-C06342D0B6EE}" dt="2023-01-17T12:00:42.050" v="1204" actId="1076"/>
          <ac:graphicFrameMkLst>
            <pc:docMk/>
            <pc:sldMk cId="845553105" sldId="316"/>
            <ac:graphicFrameMk id="5" creationId="{DA9E2D72-7A26-405B-B9C1-7FE9D2224362}"/>
          </ac:graphicFrameMkLst>
        </pc:graphicFrameChg>
        <pc:graphicFrameChg chg="mod">
          <ac:chgData name="LYU, Mingsong [COMP]" userId="5d5ceb49-d733-4a5d-9ffa-07273d49f3d4" providerId="ADAL" clId="{0ADD9DF3-77F1-4BB9-AB8E-C06342D0B6EE}" dt="2023-01-17T12:00:32.999" v="1203" actId="12788"/>
          <ac:graphicFrameMkLst>
            <pc:docMk/>
            <pc:sldMk cId="845553105" sldId="316"/>
            <ac:graphicFrameMk id="7" creationId="{B0CF4553-6D04-4FE6-8C08-73138C941833}"/>
          </ac:graphicFrameMkLst>
        </pc:graphicFrameChg>
      </pc:sldChg>
      <pc:sldChg chg="delSp modSp add mod">
        <pc:chgData name="LYU, Mingsong [COMP]" userId="5d5ceb49-d733-4a5d-9ffa-07273d49f3d4" providerId="ADAL" clId="{0ADD9DF3-77F1-4BB9-AB8E-C06342D0B6EE}" dt="2023-01-17T09:07:01.541" v="654" actId="1076"/>
        <pc:sldMkLst>
          <pc:docMk/>
          <pc:sldMk cId="3200270129" sldId="320"/>
        </pc:sldMkLst>
        <pc:spChg chg="mod">
          <ac:chgData name="LYU, Mingsong [COMP]" userId="5d5ceb49-d733-4a5d-9ffa-07273d49f3d4" providerId="ADAL" clId="{0ADD9DF3-77F1-4BB9-AB8E-C06342D0B6EE}" dt="2023-01-17T09:04:01.992" v="446" actId="20577"/>
          <ac:spMkLst>
            <pc:docMk/>
            <pc:sldMk cId="3200270129" sldId="320"/>
            <ac:spMk id="2" creationId="{084B3474-EE91-4CCC-816E-FB06611A2A9F}"/>
          </ac:spMkLst>
        </pc:spChg>
        <pc:spChg chg="mod">
          <ac:chgData name="LYU, Mingsong [COMP]" userId="5d5ceb49-d733-4a5d-9ffa-07273d49f3d4" providerId="ADAL" clId="{0ADD9DF3-77F1-4BB9-AB8E-C06342D0B6EE}" dt="2023-01-17T09:06:47.051" v="653" actId="20577"/>
          <ac:spMkLst>
            <pc:docMk/>
            <pc:sldMk cId="3200270129" sldId="320"/>
            <ac:spMk id="3" creationId="{CAA96275-D418-41F0-9C10-8DA74AF805CC}"/>
          </ac:spMkLst>
        </pc:spChg>
        <pc:spChg chg="del">
          <ac:chgData name="LYU, Mingsong [COMP]" userId="5d5ceb49-d733-4a5d-9ffa-07273d49f3d4" providerId="ADAL" clId="{0ADD9DF3-77F1-4BB9-AB8E-C06342D0B6EE}" dt="2023-01-17T09:04:37.540" v="479" actId="21"/>
          <ac:spMkLst>
            <pc:docMk/>
            <pc:sldMk cId="3200270129" sldId="320"/>
            <ac:spMk id="50" creationId="{A858E3AF-B401-46B6-9968-D0557AC9FED9}"/>
          </ac:spMkLst>
        </pc:spChg>
        <pc:grpChg chg="mod">
          <ac:chgData name="LYU, Mingsong [COMP]" userId="5d5ceb49-d733-4a5d-9ffa-07273d49f3d4" providerId="ADAL" clId="{0ADD9DF3-77F1-4BB9-AB8E-C06342D0B6EE}" dt="2023-01-17T09:07:01.541" v="654" actId="1076"/>
          <ac:grpSpMkLst>
            <pc:docMk/>
            <pc:sldMk cId="3200270129" sldId="320"/>
            <ac:grpSpMk id="5" creationId="{D7238954-5895-4275-B8CD-58F612D5A857}"/>
          </ac:grpSpMkLst>
        </pc:grpChg>
      </pc:sldChg>
      <pc:sldChg chg="delSp mod">
        <pc:chgData name="LYU, Mingsong [COMP]" userId="5d5ceb49-d733-4a5d-9ffa-07273d49f3d4" providerId="ADAL" clId="{0ADD9DF3-77F1-4BB9-AB8E-C06342D0B6EE}" dt="2023-01-17T11:55:04.997" v="1051" actId="478"/>
        <pc:sldMkLst>
          <pc:docMk/>
          <pc:sldMk cId="2840321317" sldId="321"/>
        </pc:sldMkLst>
        <pc:picChg chg="del">
          <ac:chgData name="LYU, Mingsong [COMP]" userId="5d5ceb49-d733-4a5d-9ffa-07273d49f3d4" providerId="ADAL" clId="{0ADD9DF3-77F1-4BB9-AB8E-C06342D0B6EE}" dt="2023-01-17T11:55:04.997" v="1051" actId="478"/>
          <ac:picMkLst>
            <pc:docMk/>
            <pc:sldMk cId="2840321317" sldId="321"/>
            <ac:picMk id="57" creationId="{8D63642D-F85C-4727-A5B5-D7CE31228BB5}"/>
          </ac:picMkLst>
        </pc:picChg>
      </pc:sldChg>
      <pc:sldChg chg="delSp mod">
        <pc:chgData name="LYU, Mingsong [COMP]" userId="5d5ceb49-d733-4a5d-9ffa-07273d49f3d4" providerId="ADAL" clId="{0ADD9DF3-77F1-4BB9-AB8E-C06342D0B6EE}" dt="2023-01-17T11:55:07.765" v="1052" actId="478"/>
        <pc:sldMkLst>
          <pc:docMk/>
          <pc:sldMk cId="2387327931" sldId="326"/>
        </pc:sldMkLst>
        <pc:picChg chg="del">
          <ac:chgData name="LYU, Mingsong [COMP]" userId="5d5ceb49-d733-4a5d-9ffa-07273d49f3d4" providerId="ADAL" clId="{0ADD9DF3-77F1-4BB9-AB8E-C06342D0B6EE}" dt="2023-01-17T11:55:07.765" v="1052" actId="478"/>
          <ac:picMkLst>
            <pc:docMk/>
            <pc:sldMk cId="2387327931" sldId="326"/>
            <ac:picMk id="56" creationId="{74F5CB70-9823-4232-9153-597F2F1598D1}"/>
          </ac:picMkLst>
        </pc:picChg>
      </pc:sldChg>
      <pc:sldChg chg="delSp modSp mod">
        <pc:chgData name="LYU, Mingsong [COMP]" userId="5d5ceb49-d733-4a5d-9ffa-07273d49f3d4" providerId="ADAL" clId="{0ADD9DF3-77F1-4BB9-AB8E-C06342D0B6EE}" dt="2023-01-17T11:52:43.220" v="1050" actId="6549"/>
        <pc:sldMkLst>
          <pc:docMk/>
          <pc:sldMk cId="1934355246" sldId="327"/>
        </pc:sldMkLst>
        <pc:spChg chg="mod">
          <ac:chgData name="LYU, Mingsong [COMP]" userId="5d5ceb49-d733-4a5d-9ffa-07273d49f3d4" providerId="ADAL" clId="{0ADD9DF3-77F1-4BB9-AB8E-C06342D0B6EE}" dt="2023-01-17T11:52:43.220" v="1050" actId="6549"/>
          <ac:spMkLst>
            <pc:docMk/>
            <pc:sldMk cId="1934355246" sldId="327"/>
            <ac:spMk id="3" creationId="{3DF347C6-6B67-443E-B9B0-0E518F8DFFEB}"/>
          </ac:spMkLst>
        </pc:spChg>
        <pc:grpChg chg="del">
          <ac:chgData name="LYU, Mingsong [COMP]" userId="5d5ceb49-d733-4a5d-9ffa-07273d49f3d4" providerId="ADAL" clId="{0ADD9DF3-77F1-4BB9-AB8E-C06342D0B6EE}" dt="2023-01-17T11:52:38.617" v="1047" actId="478"/>
          <ac:grpSpMkLst>
            <pc:docMk/>
            <pc:sldMk cId="1934355246" sldId="327"/>
            <ac:grpSpMk id="5" creationId="{9B1D29AB-D669-4CA4-9626-F9695302DF39}"/>
          </ac:grpSpMkLst>
        </pc:grpChg>
      </pc:sldChg>
      <pc:sldChg chg="ord">
        <pc:chgData name="LYU, Mingsong [COMP]" userId="5d5ceb49-d733-4a5d-9ffa-07273d49f3d4" providerId="ADAL" clId="{0ADD9DF3-77F1-4BB9-AB8E-C06342D0B6EE}" dt="2023-01-17T11:58:27.847" v="1199"/>
        <pc:sldMkLst>
          <pc:docMk/>
          <pc:sldMk cId="494275151" sldId="335"/>
        </pc:sldMkLst>
      </pc:sldChg>
      <pc:sldChg chg="modSp mod">
        <pc:chgData name="LYU, Mingsong [COMP]" userId="5d5ceb49-d733-4a5d-9ffa-07273d49f3d4" providerId="ADAL" clId="{0ADD9DF3-77F1-4BB9-AB8E-C06342D0B6EE}" dt="2023-01-17T09:27:30.830" v="949" actId="20577"/>
        <pc:sldMkLst>
          <pc:docMk/>
          <pc:sldMk cId="931921753" sldId="339"/>
        </pc:sldMkLst>
        <pc:spChg chg="mod">
          <ac:chgData name="LYU, Mingsong [COMP]" userId="5d5ceb49-d733-4a5d-9ffa-07273d49f3d4" providerId="ADAL" clId="{0ADD9DF3-77F1-4BB9-AB8E-C06342D0B6EE}" dt="2023-01-17T09:27:30.830" v="949" actId="20577"/>
          <ac:spMkLst>
            <pc:docMk/>
            <pc:sldMk cId="931921753" sldId="339"/>
            <ac:spMk id="3" creationId="{5E785E4C-4663-4CC1-99DA-FD7082C4E0C0}"/>
          </ac:spMkLst>
        </pc:spChg>
      </pc:sldChg>
      <pc:sldChg chg="addSp delSp modSp add mod delAnim modAnim">
        <pc:chgData name="LYU, Mingsong [COMP]" userId="5d5ceb49-d733-4a5d-9ffa-07273d49f3d4" providerId="ADAL" clId="{0ADD9DF3-77F1-4BB9-AB8E-C06342D0B6EE}" dt="2023-01-17T12:10:48.258" v="1214"/>
        <pc:sldMkLst>
          <pc:docMk/>
          <pc:sldMk cId="1220094280" sldId="344"/>
        </pc:sldMkLst>
        <pc:spChg chg="mod">
          <ac:chgData name="LYU, Mingsong [COMP]" userId="5d5ceb49-d733-4a5d-9ffa-07273d49f3d4" providerId="ADAL" clId="{0ADD9DF3-77F1-4BB9-AB8E-C06342D0B6EE}" dt="2023-01-17T08:43:10.223" v="291"/>
          <ac:spMkLst>
            <pc:docMk/>
            <pc:sldMk cId="1220094280" sldId="344"/>
            <ac:spMk id="2" creationId="{CC547D8B-2C67-4423-AA21-88FB737866D3}"/>
          </ac:spMkLst>
        </pc:spChg>
        <pc:spChg chg="mod">
          <ac:chgData name="LYU, Mingsong [COMP]" userId="5d5ceb49-d733-4a5d-9ffa-07273d49f3d4" providerId="ADAL" clId="{0ADD9DF3-77F1-4BB9-AB8E-C06342D0B6EE}" dt="2023-01-17T08:46:03.197" v="336" actId="20577"/>
          <ac:spMkLst>
            <pc:docMk/>
            <pc:sldMk cId="1220094280" sldId="344"/>
            <ac:spMk id="3" creationId="{52D7A235-595D-401B-BC9E-16773021E777}"/>
          </ac:spMkLst>
        </pc:spChg>
        <pc:spChg chg="mod">
          <ac:chgData name="LYU, Mingsong [COMP]" userId="5d5ceb49-d733-4a5d-9ffa-07273d49f3d4" providerId="ADAL" clId="{0ADD9DF3-77F1-4BB9-AB8E-C06342D0B6EE}" dt="2023-01-17T08:48:36.465" v="382" actId="1076"/>
          <ac:spMkLst>
            <pc:docMk/>
            <pc:sldMk cId="1220094280" sldId="344"/>
            <ac:spMk id="5" creationId="{326CB1F2-B3B7-4751-890D-611F9A26589F}"/>
          </ac:spMkLst>
        </pc:spChg>
        <pc:spChg chg="mod">
          <ac:chgData name="LYU, Mingsong [COMP]" userId="5d5ceb49-d733-4a5d-9ffa-07273d49f3d4" providerId="ADAL" clId="{0ADD9DF3-77F1-4BB9-AB8E-C06342D0B6EE}" dt="2023-01-17T08:48:36.465" v="382" actId="1076"/>
          <ac:spMkLst>
            <pc:docMk/>
            <pc:sldMk cId="1220094280" sldId="344"/>
            <ac:spMk id="6" creationId="{9AC3DF32-4BDE-42ED-A8C1-DF75732F6F31}"/>
          </ac:spMkLst>
        </pc:spChg>
        <pc:spChg chg="mod">
          <ac:chgData name="LYU, Mingsong [COMP]" userId="5d5ceb49-d733-4a5d-9ffa-07273d49f3d4" providerId="ADAL" clId="{0ADD9DF3-77F1-4BB9-AB8E-C06342D0B6EE}" dt="2023-01-17T08:48:36.465" v="382" actId="1076"/>
          <ac:spMkLst>
            <pc:docMk/>
            <pc:sldMk cId="1220094280" sldId="344"/>
            <ac:spMk id="7" creationId="{9AC9277A-DC0D-4ABC-85E2-67DB40D11D1E}"/>
          </ac:spMkLst>
        </pc:spChg>
        <pc:spChg chg="mod">
          <ac:chgData name="LYU, Mingsong [COMP]" userId="5d5ceb49-d733-4a5d-9ffa-07273d49f3d4" providerId="ADAL" clId="{0ADD9DF3-77F1-4BB9-AB8E-C06342D0B6EE}" dt="2023-01-17T08:48:36.465" v="382" actId="1076"/>
          <ac:spMkLst>
            <pc:docMk/>
            <pc:sldMk cId="1220094280" sldId="344"/>
            <ac:spMk id="8" creationId="{E3E4EDAC-99BD-4B9A-8FE2-49B5D71B80B4}"/>
          </ac:spMkLst>
        </pc:spChg>
        <pc:spChg chg="del">
          <ac:chgData name="LYU, Mingsong [COMP]" userId="5d5ceb49-d733-4a5d-9ffa-07273d49f3d4" providerId="ADAL" clId="{0ADD9DF3-77F1-4BB9-AB8E-C06342D0B6EE}" dt="2023-01-17T08:48:11.742" v="379" actId="478"/>
          <ac:spMkLst>
            <pc:docMk/>
            <pc:sldMk cId="1220094280" sldId="344"/>
            <ac:spMk id="9" creationId="{DC099CA1-1BDD-46B8-A309-104C352453D9}"/>
          </ac:spMkLst>
        </pc:spChg>
        <pc:spChg chg="del">
          <ac:chgData name="LYU, Mingsong [COMP]" userId="5d5ceb49-d733-4a5d-9ffa-07273d49f3d4" providerId="ADAL" clId="{0ADD9DF3-77F1-4BB9-AB8E-C06342D0B6EE}" dt="2023-01-17T08:48:13.757" v="380" actId="478"/>
          <ac:spMkLst>
            <pc:docMk/>
            <pc:sldMk cId="1220094280" sldId="344"/>
            <ac:spMk id="11" creationId="{C9C043F7-C2EF-441E-8DC2-247DED825C61}"/>
          </ac:spMkLst>
        </pc:spChg>
        <pc:spChg chg="mod">
          <ac:chgData name="LYU, Mingsong [COMP]" userId="5d5ceb49-d733-4a5d-9ffa-07273d49f3d4" providerId="ADAL" clId="{0ADD9DF3-77F1-4BB9-AB8E-C06342D0B6EE}" dt="2023-01-17T08:48:36.465" v="382" actId="1076"/>
          <ac:spMkLst>
            <pc:docMk/>
            <pc:sldMk cId="1220094280" sldId="344"/>
            <ac:spMk id="12" creationId="{80085669-AB5F-44C0-B90D-5911271CBAFE}"/>
          </ac:spMkLst>
        </pc:spChg>
        <pc:spChg chg="mod topLvl">
          <ac:chgData name="LYU, Mingsong [COMP]" userId="5d5ceb49-d733-4a5d-9ffa-07273d49f3d4" providerId="ADAL" clId="{0ADD9DF3-77F1-4BB9-AB8E-C06342D0B6EE}" dt="2023-01-17T12:10:41.561" v="1212" actId="164"/>
          <ac:spMkLst>
            <pc:docMk/>
            <pc:sldMk cId="1220094280" sldId="344"/>
            <ac:spMk id="19" creationId="{3BCB2CAE-EEE5-45ED-B364-809CA65BD0EF}"/>
          </ac:spMkLst>
        </pc:spChg>
        <pc:grpChg chg="add mod">
          <ac:chgData name="LYU, Mingsong [COMP]" userId="5d5ceb49-d733-4a5d-9ffa-07273d49f3d4" providerId="ADAL" clId="{0ADD9DF3-77F1-4BB9-AB8E-C06342D0B6EE}" dt="2023-01-17T12:10:41.561" v="1212" actId="164"/>
          <ac:grpSpMkLst>
            <pc:docMk/>
            <pc:sldMk cId="1220094280" sldId="344"/>
            <ac:grpSpMk id="13" creationId="{BBBBC29D-50F0-E390-3AA5-9308122E2B50}"/>
          </ac:grpSpMkLst>
        </pc:grpChg>
        <pc:grpChg chg="del mod">
          <ac:chgData name="LYU, Mingsong [COMP]" userId="5d5ceb49-d733-4a5d-9ffa-07273d49f3d4" providerId="ADAL" clId="{0ADD9DF3-77F1-4BB9-AB8E-C06342D0B6EE}" dt="2023-01-17T08:48:55.287" v="383" actId="165"/>
          <ac:grpSpMkLst>
            <pc:docMk/>
            <pc:sldMk cId="1220094280" sldId="344"/>
            <ac:grpSpMk id="52" creationId="{3BE40266-71B0-41A0-8A0D-B93D2F08BCE7}"/>
          </ac:grpSpMkLst>
        </pc:grpChg>
        <pc:cxnChg chg="mod topLvl">
          <ac:chgData name="LYU, Mingsong [COMP]" userId="5d5ceb49-d733-4a5d-9ffa-07273d49f3d4" providerId="ADAL" clId="{0ADD9DF3-77F1-4BB9-AB8E-C06342D0B6EE}" dt="2023-01-17T12:10:41.561" v="1212" actId="164"/>
          <ac:cxnSpMkLst>
            <pc:docMk/>
            <pc:sldMk cId="1220094280" sldId="344"/>
            <ac:cxnSpMk id="25" creationId="{5B393B21-2566-4435-8FC6-9D36D78DCFE8}"/>
          </ac:cxnSpMkLst>
        </pc:cxnChg>
        <pc:cxnChg chg="mod topLvl">
          <ac:chgData name="LYU, Mingsong [COMP]" userId="5d5ceb49-d733-4a5d-9ffa-07273d49f3d4" providerId="ADAL" clId="{0ADD9DF3-77F1-4BB9-AB8E-C06342D0B6EE}" dt="2023-01-17T12:10:41.561" v="1212" actId="164"/>
          <ac:cxnSpMkLst>
            <pc:docMk/>
            <pc:sldMk cId="1220094280" sldId="344"/>
            <ac:cxnSpMk id="27" creationId="{45986C89-B846-42B9-A54B-7A5A02560F10}"/>
          </ac:cxnSpMkLst>
        </pc:cxnChg>
        <pc:cxnChg chg="mod topLvl">
          <ac:chgData name="LYU, Mingsong [COMP]" userId="5d5ceb49-d733-4a5d-9ffa-07273d49f3d4" providerId="ADAL" clId="{0ADD9DF3-77F1-4BB9-AB8E-C06342D0B6EE}" dt="2023-01-17T12:10:41.561" v="1212" actId="164"/>
          <ac:cxnSpMkLst>
            <pc:docMk/>
            <pc:sldMk cId="1220094280" sldId="344"/>
            <ac:cxnSpMk id="28" creationId="{34331597-4074-43FE-B3DD-228ED6657E34}"/>
          </ac:cxnSpMkLst>
        </pc:cxnChg>
        <pc:cxnChg chg="mod topLvl">
          <ac:chgData name="LYU, Mingsong [COMP]" userId="5d5ceb49-d733-4a5d-9ffa-07273d49f3d4" providerId="ADAL" clId="{0ADD9DF3-77F1-4BB9-AB8E-C06342D0B6EE}" dt="2023-01-17T12:10:41.561" v="1212" actId="164"/>
          <ac:cxnSpMkLst>
            <pc:docMk/>
            <pc:sldMk cId="1220094280" sldId="344"/>
            <ac:cxnSpMk id="30" creationId="{00C315A4-D837-41A4-A1D6-6239C1651858}"/>
          </ac:cxnSpMkLst>
        </pc:cxnChg>
        <pc:cxnChg chg="mod topLvl">
          <ac:chgData name="LYU, Mingsong [COMP]" userId="5d5ceb49-d733-4a5d-9ffa-07273d49f3d4" providerId="ADAL" clId="{0ADD9DF3-77F1-4BB9-AB8E-C06342D0B6EE}" dt="2023-01-17T12:10:41.561" v="1212" actId="164"/>
          <ac:cxnSpMkLst>
            <pc:docMk/>
            <pc:sldMk cId="1220094280" sldId="344"/>
            <ac:cxnSpMk id="32" creationId="{541E2AEE-DAC1-454E-9376-1D2F280B5A94}"/>
          </ac:cxnSpMkLst>
        </pc:cxnChg>
        <pc:cxnChg chg="mod topLvl">
          <ac:chgData name="LYU, Mingsong [COMP]" userId="5d5ceb49-d733-4a5d-9ffa-07273d49f3d4" providerId="ADAL" clId="{0ADD9DF3-77F1-4BB9-AB8E-C06342D0B6EE}" dt="2023-01-17T12:10:41.561" v="1212" actId="164"/>
          <ac:cxnSpMkLst>
            <pc:docMk/>
            <pc:sldMk cId="1220094280" sldId="344"/>
            <ac:cxnSpMk id="33" creationId="{06ABFEAD-BA70-4967-A777-D9D6C9D58FA0}"/>
          </ac:cxnSpMkLst>
        </pc:cxnChg>
        <pc:cxnChg chg="mod topLvl">
          <ac:chgData name="LYU, Mingsong [COMP]" userId="5d5ceb49-d733-4a5d-9ffa-07273d49f3d4" providerId="ADAL" clId="{0ADD9DF3-77F1-4BB9-AB8E-C06342D0B6EE}" dt="2023-01-17T12:10:41.561" v="1212" actId="164"/>
          <ac:cxnSpMkLst>
            <pc:docMk/>
            <pc:sldMk cId="1220094280" sldId="344"/>
            <ac:cxnSpMk id="36" creationId="{35FE730A-B67C-4BD7-B2F2-5A67A2A427F6}"/>
          </ac:cxnSpMkLst>
        </pc:cxnChg>
        <pc:cxnChg chg="mod topLvl">
          <ac:chgData name="LYU, Mingsong [COMP]" userId="5d5ceb49-d733-4a5d-9ffa-07273d49f3d4" providerId="ADAL" clId="{0ADD9DF3-77F1-4BB9-AB8E-C06342D0B6EE}" dt="2023-01-17T12:10:41.561" v="1212" actId="164"/>
          <ac:cxnSpMkLst>
            <pc:docMk/>
            <pc:sldMk cId="1220094280" sldId="344"/>
            <ac:cxnSpMk id="37" creationId="{9744D68D-19CF-4801-BB59-1F711C996C4F}"/>
          </ac:cxnSpMkLst>
        </pc:cxnChg>
        <pc:cxnChg chg="del mod">
          <ac:chgData name="LYU, Mingsong [COMP]" userId="5d5ceb49-d733-4a5d-9ffa-07273d49f3d4" providerId="ADAL" clId="{0ADD9DF3-77F1-4BB9-AB8E-C06342D0B6EE}" dt="2023-01-17T08:48:02.196" v="376" actId="478"/>
          <ac:cxnSpMkLst>
            <pc:docMk/>
            <pc:sldMk cId="1220094280" sldId="344"/>
            <ac:cxnSpMk id="42" creationId="{F142D73D-933A-4FB6-B424-E187B3F871E7}"/>
          </ac:cxnSpMkLst>
        </pc:cxnChg>
        <pc:cxnChg chg="del mod">
          <ac:chgData name="LYU, Mingsong [COMP]" userId="5d5ceb49-d733-4a5d-9ffa-07273d49f3d4" providerId="ADAL" clId="{0ADD9DF3-77F1-4BB9-AB8E-C06342D0B6EE}" dt="2023-01-17T08:48:04.656" v="377" actId="478"/>
          <ac:cxnSpMkLst>
            <pc:docMk/>
            <pc:sldMk cId="1220094280" sldId="344"/>
            <ac:cxnSpMk id="43" creationId="{308CD82F-EB4A-41B8-A53B-86302239D609}"/>
          </ac:cxnSpMkLst>
        </pc:cxnChg>
        <pc:cxnChg chg="del mod">
          <ac:chgData name="LYU, Mingsong [COMP]" userId="5d5ceb49-d733-4a5d-9ffa-07273d49f3d4" providerId="ADAL" clId="{0ADD9DF3-77F1-4BB9-AB8E-C06342D0B6EE}" dt="2023-01-17T08:48:06.767" v="378" actId="478"/>
          <ac:cxnSpMkLst>
            <pc:docMk/>
            <pc:sldMk cId="1220094280" sldId="344"/>
            <ac:cxnSpMk id="45" creationId="{AB93C223-1641-45FC-AB5D-475330E5B266}"/>
          </ac:cxnSpMkLst>
        </pc:cxnChg>
        <pc:cxnChg chg="del mod">
          <ac:chgData name="LYU, Mingsong [COMP]" userId="5d5ceb49-d733-4a5d-9ffa-07273d49f3d4" providerId="ADAL" clId="{0ADD9DF3-77F1-4BB9-AB8E-C06342D0B6EE}" dt="2023-01-17T08:47:59.755" v="375" actId="478"/>
          <ac:cxnSpMkLst>
            <pc:docMk/>
            <pc:sldMk cId="1220094280" sldId="344"/>
            <ac:cxnSpMk id="48" creationId="{A2CD2A66-2E75-4BEA-8C7A-7FF91B7B919B}"/>
          </ac:cxnSpMkLst>
        </pc:cxnChg>
      </pc:sldChg>
      <pc:sldChg chg="modSp mod modAnim">
        <pc:chgData name="LYU, Mingsong [COMP]" userId="5d5ceb49-d733-4a5d-9ffa-07273d49f3d4" providerId="ADAL" clId="{0ADD9DF3-77F1-4BB9-AB8E-C06342D0B6EE}" dt="2023-01-17T12:09:58.149" v="1211" actId="20577"/>
        <pc:sldMkLst>
          <pc:docMk/>
          <pc:sldMk cId="569147950" sldId="347"/>
        </pc:sldMkLst>
        <pc:spChg chg="mod">
          <ac:chgData name="LYU, Mingsong [COMP]" userId="5d5ceb49-d733-4a5d-9ffa-07273d49f3d4" providerId="ADAL" clId="{0ADD9DF3-77F1-4BB9-AB8E-C06342D0B6EE}" dt="2023-01-17T12:09:58.149" v="1211" actId="20577"/>
          <ac:spMkLst>
            <pc:docMk/>
            <pc:sldMk cId="569147950" sldId="347"/>
            <ac:spMk id="3" creationId="{FAD41EAB-8CC5-4DB3-BE5D-50A0CF133A0D}"/>
          </ac:spMkLst>
        </pc:spChg>
      </pc:sldChg>
      <pc:sldChg chg="addSp delSp modSp mod modAnim">
        <pc:chgData name="LYU, Mingsong [COMP]" userId="5d5ceb49-d733-4a5d-9ffa-07273d49f3d4" providerId="ADAL" clId="{0ADD9DF3-77F1-4BB9-AB8E-C06342D0B6EE}" dt="2023-01-17T11:45:39.312" v="1025"/>
        <pc:sldMkLst>
          <pc:docMk/>
          <pc:sldMk cId="208771613" sldId="348"/>
        </pc:sldMkLst>
        <pc:spChg chg="mod">
          <ac:chgData name="LYU, Mingsong [COMP]" userId="5d5ceb49-d733-4a5d-9ffa-07273d49f3d4" providerId="ADAL" clId="{0ADD9DF3-77F1-4BB9-AB8E-C06342D0B6EE}" dt="2023-01-17T08:42:58.116" v="289" actId="5793"/>
          <ac:spMkLst>
            <pc:docMk/>
            <pc:sldMk cId="208771613" sldId="348"/>
            <ac:spMk id="2" creationId="{F920C83E-E876-4F4D-9698-96A48B672080}"/>
          </ac:spMkLst>
        </pc:spChg>
        <pc:spChg chg="mod">
          <ac:chgData name="LYU, Mingsong [COMP]" userId="5d5ceb49-d733-4a5d-9ffa-07273d49f3d4" providerId="ADAL" clId="{0ADD9DF3-77F1-4BB9-AB8E-C06342D0B6EE}" dt="2023-01-17T08:13:03.629" v="193" actId="113"/>
          <ac:spMkLst>
            <pc:docMk/>
            <pc:sldMk cId="208771613" sldId="348"/>
            <ac:spMk id="3" creationId="{FD61252B-C72A-4654-BDC5-8D6E4BF9ED28}"/>
          </ac:spMkLst>
        </pc:spChg>
        <pc:grpChg chg="del">
          <ac:chgData name="LYU, Mingsong [COMP]" userId="5d5ceb49-d733-4a5d-9ffa-07273d49f3d4" providerId="ADAL" clId="{0ADD9DF3-77F1-4BB9-AB8E-C06342D0B6EE}" dt="2023-01-17T11:44:57.361" v="1017" actId="478"/>
          <ac:grpSpMkLst>
            <pc:docMk/>
            <pc:sldMk cId="208771613" sldId="348"/>
            <ac:grpSpMk id="7" creationId="{49F908AF-2A86-4C32-8785-665B524C0746}"/>
          </ac:grpSpMkLst>
        </pc:grpChg>
        <pc:grpChg chg="mod">
          <ac:chgData name="LYU, Mingsong [COMP]" userId="5d5ceb49-d733-4a5d-9ffa-07273d49f3d4" providerId="ADAL" clId="{0ADD9DF3-77F1-4BB9-AB8E-C06342D0B6EE}" dt="2023-01-17T11:45:12.272" v="1022" actId="164"/>
          <ac:grpSpMkLst>
            <pc:docMk/>
            <pc:sldMk cId="208771613" sldId="348"/>
            <ac:grpSpMk id="12" creationId="{C2E32BF0-69EB-4EE2-895E-8EFE7B4EBF1B}"/>
          </ac:grpSpMkLst>
        </pc:grpChg>
        <pc:grpChg chg="add mod">
          <ac:chgData name="LYU, Mingsong [COMP]" userId="5d5ceb49-d733-4a5d-9ffa-07273d49f3d4" providerId="ADAL" clId="{0ADD9DF3-77F1-4BB9-AB8E-C06342D0B6EE}" dt="2023-01-17T11:45:12.272" v="1022" actId="164"/>
          <ac:grpSpMkLst>
            <pc:docMk/>
            <pc:sldMk cId="208771613" sldId="348"/>
            <ac:grpSpMk id="14" creationId="{553EC965-D2C0-A0DE-C897-1B412BB16D33}"/>
          </ac:grpSpMkLst>
        </pc:grpChg>
        <pc:graphicFrameChg chg="del">
          <ac:chgData name="LYU, Mingsong [COMP]" userId="5d5ceb49-d733-4a5d-9ffa-07273d49f3d4" providerId="ADAL" clId="{0ADD9DF3-77F1-4BB9-AB8E-C06342D0B6EE}" dt="2023-01-17T11:44:57.361" v="1017" actId="478"/>
          <ac:graphicFrameMkLst>
            <pc:docMk/>
            <pc:sldMk cId="208771613" sldId="348"/>
            <ac:graphicFrameMk id="8" creationId="{8EF6EE84-66F2-438A-83F7-40C476E16D94}"/>
          </ac:graphicFrameMkLst>
        </pc:graphicFrameChg>
        <pc:picChg chg="add mod">
          <ac:chgData name="LYU, Mingsong [COMP]" userId="5d5ceb49-d733-4a5d-9ffa-07273d49f3d4" providerId="ADAL" clId="{0ADD9DF3-77F1-4BB9-AB8E-C06342D0B6EE}" dt="2023-01-17T11:45:12.272" v="1022" actId="164"/>
          <ac:picMkLst>
            <pc:docMk/>
            <pc:sldMk cId="208771613" sldId="348"/>
            <ac:picMk id="13" creationId="{7B9C783A-A817-D782-3B5B-86CE7EA1F6D1}"/>
          </ac:picMkLst>
        </pc:picChg>
      </pc:sldChg>
      <pc:sldChg chg="modSp mod">
        <pc:chgData name="LYU, Mingsong [COMP]" userId="5d5ceb49-d733-4a5d-9ffa-07273d49f3d4" providerId="ADAL" clId="{0ADD9DF3-77F1-4BB9-AB8E-C06342D0B6EE}" dt="2023-01-17T08:13:26.522" v="213" actId="20577"/>
        <pc:sldMkLst>
          <pc:docMk/>
          <pc:sldMk cId="1606659941" sldId="349"/>
        </pc:sldMkLst>
        <pc:spChg chg="mod">
          <ac:chgData name="LYU, Mingsong [COMP]" userId="5d5ceb49-d733-4a5d-9ffa-07273d49f3d4" providerId="ADAL" clId="{0ADD9DF3-77F1-4BB9-AB8E-C06342D0B6EE}" dt="2023-01-17T08:13:26.522" v="213" actId="20577"/>
          <ac:spMkLst>
            <pc:docMk/>
            <pc:sldMk cId="1606659941" sldId="349"/>
            <ac:spMk id="3" creationId="{48E6C5DE-2EA6-48E1-A574-10A1D8516906}"/>
          </ac:spMkLst>
        </pc:spChg>
      </pc:sldChg>
      <pc:sldChg chg="addSp delSp modSp mod">
        <pc:chgData name="LYU, Mingsong [COMP]" userId="5d5ceb49-d733-4a5d-9ffa-07273d49f3d4" providerId="ADAL" clId="{0ADD9DF3-77F1-4BB9-AB8E-C06342D0B6EE}" dt="2023-01-17T11:51:22.879" v="1046" actId="1076"/>
        <pc:sldMkLst>
          <pc:docMk/>
          <pc:sldMk cId="2551859339" sldId="350"/>
        </pc:sldMkLst>
        <pc:grpChg chg="mod">
          <ac:chgData name="LYU, Mingsong [COMP]" userId="5d5ceb49-d733-4a5d-9ffa-07273d49f3d4" providerId="ADAL" clId="{0ADD9DF3-77F1-4BB9-AB8E-C06342D0B6EE}" dt="2023-01-17T11:51:22.879" v="1046" actId="1076"/>
          <ac:grpSpMkLst>
            <pc:docMk/>
            <pc:sldMk cId="2551859339" sldId="350"/>
            <ac:grpSpMk id="13" creationId="{A81668A0-702C-4FF5-8DBA-50C2EC3107B0}"/>
          </ac:grpSpMkLst>
        </pc:grpChg>
        <pc:graphicFrameChg chg="del mod">
          <ac:chgData name="LYU, Mingsong [COMP]" userId="5d5ceb49-d733-4a5d-9ffa-07273d49f3d4" providerId="ADAL" clId="{0ADD9DF3-77F1-4BB9-AB8E-C06342D0B6EE}" dt="2023-01-17T11:50:58.972" v="1038" actId="478"/>
          <ac:graphicFrameMkLst>
            <pc:docMk/>
            <pc:sldMk cId="2551859339" sldId="350"/>
            <ac:graphicFrameMk id="8" creationId="{2AECFEE6-14F5-4154-88BA-141BAB40DA31}"/>
          </ac:graphicFrameMkLst>
        </pc:graphicFrameChg>
        <pc:picChg chg="add mod">
          <ac:chgData name="LYU, Mingsong [COMP]" userId="5d5ceb49-d733-4a5d-9ffa-07273d49f3d4" providerId="ADAL" clId="{0ADD9DF3-77F1-4BB9-AB8E-C06342D0B6EE}" dt="2023-01-17T11:51:19.784" v="1045" actId="1076"/>
          <ac:picMkLst>
            <pc:docMk/>
            <pc:sldMk cId="2551859339" sldId="350"/>
            <ac:picMk id="7" creationId="{B4C3831E-D03F-C16B-7DA8-25E6552C7FE9}"/>
          </ac:picMkLst>
        </pc:picChg>
      </pc:sldChg>
      <pc:sldChg chg="modSp add mod">
        <pc:chgData name="LYU, Mingsong [COMP]" userId="5d5ceb49-d733-4a5d-9ffa-07273d49f3d4" providerId="ADAL" clId="{0ADD9DF3-77F1-4BB9-AB8E-C06342D0B6EE}" dt="2023-01-17T09:43:32.185" v="1011" actId="20577"/>
        <pc:sldMkLst>
          <pc:docMk/>
          <pc:sldMk cId="3449188002" sldId="352"/>
        </pc:sldMkLst>
        <pc:spChg chg="mod">
          <ac:chgData name="LYU, Mingsong [COMP]" userId="5d5ceb49-d733-4a5d-9ffa-07273d49f3d4" providerId="ADAL" clId="{0ADD9DF3-77F1-4BB9-AB8E-C06342D0B6EE}" dt="2023-01-17T09:43:11.385" v="986"/>
          <ac:spMkLst>
            <pc:docMk/>
            <pc:sldMk cId="3449188002" sldId="352"/>
            <ac:spMk id="2" creationId="{BBE17E72-BB67-48A2-B0E2-4B8AD46AA2A7}"/>
          </ac:spMkLst>
        </pc:spChg>
        <pc:spChg chg="mod">
          <ac:chgData name="LYU, Mingsong [COMP]" userId="5d5ceb49-d733-4a5d-9ffa-07273d49f3d4" providerId="ADAL" clId="{0ADD9DF3-77F1-4BB9-AB8E-C06342D0B6EE}" dt="2023-01-17T09:43:32.185" v="1011" actId="20577"/>
          <ac:spMkLst>
            <pc:docMk/>
            <pc:sldMk cId="3449188002" sldId="352"/>
            <ac:spMk id="3" creationId="{C0B83034-7E80-4775-B2D2-50E8A78D18D9}"/>
          </ac:spMkLst>
        </pc:spChg>
      </pc:sldChg>
      <pc:sldChg chg="modSp mod">
        <pc:chgData name="LYU, Mingsong [COMP]" userId="5d5ceb49-d733-4a5d-9ffa-07273d49f3d4" providerId="ADAL" clId="{0ADD9DF3-77F1-4BB9-AB8E-C06342D0B6EE}" dt="2023-01-17T11:44:04.529" v="1012" actId="1076"/>
        <pc:sldMkLst>
          <pc:docMk/>
          <pc:sldMk cId="2227295344" sldId="354"/>
        </pc:sldMkLst>
        <pc:spChg chg="mod">
          <ac:chgData name="LYU, Mingsong [COMP]" userId="5d5ceb49-d733-4a5d-9ffa-07273d49f3d4" providerId="ADAL" clId="{0ADD9DF3-77F1-4BB9-AB8E-C06342D0B6EE}" dt="2023-01-17T11:44:04.529" v="1012" actId="1076"/>
          <ac:spMkLst>
            <pc:docMk/>
            <pc:sldMk cId="2227295344" sldId="354"/>
            <ac:spMk id="5" creationId="{36AD646C-3539-47A4-A293-9E456D4B9070}"/>
          </ac:spMkLst>
        </pc:spChg>
      </pc:sldChg>
      <pc:sldChg chg="modSp mod">
        <pc:chgData name="LYU, Mingsong [COMP]" userId="5d5ceb49-d733-4a5d-9ffa-07273d49f3d4" providerId="ADAL" clId="{0ADD9DF3-77F1-4BB9-AB8E-C06342D0B6EE}" dt="2023-01-17T11:57:52.751" v="1197" actId="20577"/>
        <pc:sldMkLst>
          <pc:docMk/>
          <pc:sldMk cId="4286665055" sldId="357"/>
        </pc:sldMkLst>
        <pc:spChg chg="mod">
          <ac:chgData name="LYU, Mingsong [COMP]" userId="5d5ceb49-d733-4a5d-9ffa-07273d49f3d4" providerId="ADAL" clId="{0ADD9DF3-77F1-4BB9-AB8E-C06342D0B6EE}" dt="2023-01-17T11:57:48.687" v="1187" actId="20577"/>
          <ac:spMkLst>
            <pc:docMk/>
            <pc:sldMk cId="4286665055" sldId="357"/>
            <ac:spMk id="2" creationId="{36708F8D-0970-468B-A850-698CB51DC73C}"/>
          </ac:spMkLst>
        </pc:spChg>
        <pc:spChg chg="mod">
          <ac:chgData name="LYU, Mingsong [COMP]" userId="5d5ceb49-d733-4a5d-9ffa-07273d49f3d4" providerId="ADAL" clId="{0ADD9DF3-77F1-4BB9-AB8E-C06342D0B6EE}" dt="2023-01-17T11:57:52.751" v="1197" actId="20577"/>
          <ac:spMkLst>
            <pc:docMk/>
            <pc:sldMk cId="4286665055" sldId="357"/>
            <ac:spMk id="3" creationId="{D23D3DC7-659B-4F47-971F-FAFE83B48D5A}"/>
          </ac:spMkLst>
        </pc:spChg>
      </pc:sldChg>
      <pc:sldChg chg="add">
        <pc:chgData name="LYU, Mingsong [COMP]" userId="5d5ceb49-d733-4a5d-9ffa-07273d49f3d4" providerId="ADAL" clId="{0ADD9DF3-77F1-4BB9-AB8E-C06342D0B6EE}" dt="2023-01-17T08:53:59.517" v="388"/>
        <pc:sldMkLst>
          <pc:docMk/>
          <pc:sldMk cId="281155394" sldId="358"/>
        </pc:sldMkLst>
      </pc:sldChg>
      <pc:sldChg chg="add">
        <pc:chgData name="LYU, Mingsong [COMP]" userId="5d5ceb49-d733-4a5d-9ffa-07273d49f3d4" providerId="ADAL" clId="{0ADD9DF3-77F1-4BB9-AB8E-C06342D0B6EE}" dt="2023-01-17T08:53:59.517" v="388"/>
        <pc:sldMkLst>
          <pc:docMk/>
          <pc:sldMk cId="873062549" sldId="359"/>
        </pc:sldMkLst>
      </pc:sldChg>
      <pc:sldChg chg="modSp add mod">
        <pc:chgData name="LYU, Mingsong [COMP]" userId="5d5ceb49-d733-4a5d-9ffa-07273d49f3d4" providerId="ADAL" clId="{0ADD9DF3-77F1-4BB9-AB8E-C06342D0B6EE}" dt="2023-01-17T11:48:17.616" v="1035" actId="207"/>
        <pc:sldMkLst>
          <pc:docMk/>
          <pc:sldMk cId="1668064512" sldId="360"/>
        </pc:sldMkLst>
        <pc:spChg chg="mod">
          <ac:chgData name="LYU, Mingsong [COMP]" userId="5d5ceb49-d733-4a5d-9ffa-07273d49f3d4" providerId="ADAL" clId="{0ADD9DF3-77F1-4BB9-AB8E-C06342D0B6EE}" dt="2023-01-17T11:48:17.616" v="1035" actId="207"/>
          <ac:spMkLst>
            <pc:docMk/>
            <pc:sldMk cId="1668064512" sldId="360"/>
            <ac:spMk id="3" creationId="{5E785E4C-4663-4CC1-99DA-FD7082C4E0C0}"/>
          </ac:spMkLst>
        </pc:spChg>
      </pc:sldChg>
      <pc:sldChg chg="addSp delSp modSp new mod">
        <pc:chgData name="LYU, Mingsong [COMP]" userId="5d5ceb49-d733-4a5d-9ffa-07273d49f3d4" providerId="ADAL" clId="{0ADD9DF3-77F1-4BB9-AB8E-C06342D0B6EE}" dt="2023-01-17T09:31:53.371" v="979" actId="1076"/>
        <pc:sldMkLst>
          <pc:docMk/>
          <pc:sldMk cId="3926123883" sldId="361"/>
        </pc:sldMkLst>
        <pc:spChg chg="mod">
          <ac:chgData name="LYU, Mingsong [COMP]" userId="5d5ceb49-d733-4a5d-9ffa-07273d49f3d4" providerId="ADAL" clId="{0ADD9DF3-77F1-4BB9-AB8E-C06342D0B6EE}" dt="2023-01-17T09:05:42.766" v="502" actId="313"/>
          <ac:spMkLst>
            <pc:docMk/>
            <pc:sldMk cId="3926123883" sldId="361"/>
            <ac:spMk id="2" creationId="{1EA929AE-9BEA-09E3-127A-46A4202E298C}"/>
          </ac:spMkLst>
        </pc:spChg>
        <pc:spChg chg="mod">
          <ac:chgData name="LYU, Mingsong [COMP]" userId="5d5ceb49-d733-4a5d-9ffa-07273d49f3d4" providerId="ADAL" clId="{0ADD9DF3-77F1-4BB9-AB8E-C06342D0B6EE}" dt="2023-01-17T09:31:47.658" v="978" actId="113"/>
          <ac:spMkLst>
            <pc:docMk/>
            <pc:sldMk cId="3926123883" sldId="361"/>
            <ac:spMk id="3" creationId="{EE8949C9-F177-5EE8-4CF6-7D6E289B7D10}"/>
          </ac:spMkLst>
        </pc:spChg>
        <pc:spChg chg="add mod">
          <ac:chgData name="LYU, Mingsong [COMP]" userId="5d5ceb49-d733-4a5d-9ffa-07273d49f3d4" providerId="ADAL" clId="{0ADD9DF3-77F1-4BB9-AB8E-C06342D0B6EE}" dt="2023-01-17T09:10:24.083" v="799" actId="1076"/>
          <ac:spMkLst>
            <pc:docMk/>
            <pc:sldMk cId="3926123883" sldId="361"/>
            <ac:spMk id="5" creationId="{97586863-2E89-3EFD-3A4C-842CB5B8058A}"/>
          </ac:spMkLst>
        </pc:spChg>
        <pc:spChg chg="add mod">
          <ac:chgData name="LYU, Mingsong [COMP]" userId="5d5ceb49-d733-4a5d-9ffa-07273d49f3d4" providerId="ADAL" clId="{0ADD9DF3-77F1-4BB9-AB8E-C06342D0B6EE}" dt="2023-01-17T09:31:30.687" v="973" actId="14100"/>
          <ac:spMkLst>
            <pc:docMk/>
            <pc:sldMk cId="3926123883" sldId="361"/>
            <ac:spMk id="6" creationId="{5407342D-0086-FC29-5CD8-1587DE4C78CC}"/>
          </ac:spMkLst>
        </pc:spChg>
        <pc:spChg chg="add mod">
          <ac:chgData name="LYU, Mingsong [COMP]" userId="5d5ceb49-d733-4a5d-9ffa-07273d49f3d4" providerId="ADAL" clId="{0ADD9DF3-77F1-4BB9-AB8E-C06342D0B6EE}" dt="2023-01-17T09:10:07.090" v="793" actId="14100"/>
          <ac:spMkLst>
            <pc:docMk/>
            <pc:sldMk cId="3926123883" sldId="361"/>
            <ac:spMk id="7" creationId="{D014D5D1-F5E6-7F68-1DD9-8BAA8F742DF8}"/>
          </ac:spMkLst>
        </pc:spChg>
        <pc:spChg chg="add mod">
          <ac:chgData name="LYU, Mingsong [COMP]" userId="5d5ceb49-d733-4a5d-9ffa-07273d49f3d4" providerId="ADAL" clId="{0ADD9DF3-77F1-4BB9-AB8E-C06342D0B6EE}" dt="2023-01-17T09:30:23.094" v="957" actId="20577"/>
          <ac:spMkLst>
            <pc:docMk/>
            <pc:sldMk cId="3926123883" sldId="361"/>
            <ac:spMk id="8" creationId="{08E79F57-16EE-5CD8-68F5-2226347284F0}"/>
          </ac:spMkLst>
        </pc:spChg>
        <pc:spChg chg="add mod">
          <ac:chgData name="LYU, Mingsong [COMP]" userId="5d5ceb49-d733-4a5d-9ffa-07273d49f3d4" providerId="ADAL" clId="{0ADD9DF3-77F1-4BB9-AB8E-C06342D0B6EE}" dt="2023-01-17T09:31:37.036" v="976" actId="20577"/>
          <ac:spMkLst>
            <pc:docMk/>
            <pc:sldMk cId="3926123883" sldId="361"/>
            <ac:spMk id="9" creationId="{0D77E767-F2BE-442E-67AA-FB0B4E0D1248}"/>
          </ac:spMkLst>
        </pc:spChg>
        <pc:spChg chg="add mod">
          <ac:chgData name="LYU, Mingsong [COMP]" userId="5d5ceb49-d733-4a5d-9ffa-07273d49f3d4" providerId="ADAL" clId="{0ADD9DF3-77F1-4BB9-AB8E-C06342D0B6EE}" dt="2023-01-17T09:30:36.081" v="960" actId="20577"/>
          <ac:spMkLst>
            <pc:docMk/>
            <pc:sldMk cId="3926123883" sldId="361"/>
            <ac:spMk id="10" creationId="{55EE94E3-6E66-B028-9B65-BF772390CF40}"/>
          </ac:spMkLst>
        </pc:spChg>
        <pc:spChg chg="add mod">
          <ac:chgData name="LYU, Mingsong [COMP]" userId="5d5ceb49-d733-4a5d-9ffa-07273d49f3d4" providerId="ADAL" clId="{0ADD9DF3-77F1-4BB9-AB8E-C06342D0B6EE}" dt="2023-01-17T09:30:51.823" v="961" actId="20577"/>
          <ac:spMkLst>
            <pc:docMk/>
            <pc:sldMk cId="3926123883" sldId="361"/>
            <ac:spMk id="11" creationId="{1B678DA8-47DF-9CFC-6670-1821C98D62B6}"/>
          </ac:spMkLst>
        </pc:spChg>
        <pc:spChg chg="add mod">
          <ac:chgData name="LYU, Mingsong [COMP]" userId="5d5ceb49-d733-4a5d-9ffa-07273d49f3d4" providerId="ADAL" clId="{0ADD9DF3-77F1-4BB9-AB8E-C06342D0B6EE}" dt="2023-01-17T09:12:40.677" v="810" actId="1076"/>
          <ac:spMkLst>
            <pc:docMk/>
            <pc:sldMk cId="3926123883" sldId="361"/>
            <ac:spMk id="13" creationId="{1004AFD9-D7A3-D244-2A21-6A273EC9BCF4}"/>
          </ac:spMkLst>
        </pc:spChg>
        <pc:spChg chg="add mod">
          <ac:chgData name="LYU, Mingsong [COMP]" userId="5d5ceb49-d733-4a5d-9ffa-07273d49f3d4" providerId="ADAL" clId="{0ADD9DF3-77F1-4BB9-AB8E-C06342D0B6EE}" dt="2023-01-17T09:12:34.111" v="809" actId="14100"/>
          <ac:spMkLst>
            <pc:docMk/>
            <pc:sldMk cId="3926123883" sldId="361"/>
            <ac:spMk id="14" creationId="{8B763FF5-3E27-E4FD-7149-468B0D3F97FE}"/>
          </ac:spMkLst>
        </pc:spChg>
        <pc:spChg chg="add mod">
          <ac:chgData name="LYU, Mingsong [COMP]" userId="5d5ceb49-d733-4a5d-9ffa-07273d49f3d4" providerId="ADAL" clId="{0ADD9DF3-77F1-4BB9-AB8E-C06342D0B6EE}" dt="2023-01-17T09:31:14.688" v="968" actId="20577"/>
          <ac:spMkLst>
            <pc:docMk/>
            <pc:sldMk cId="3926123883" sldId="361"/>
            <ac:spMk id="15" creationId="{6E95AB8F-6A0B-EF64-B97C-06250F69795E}"/>
          </ac:spMkLst>
        </pc:spChg>
        <pc:spChg chg="add mod">
          <ac:chgData name="LYU, Mingsong [COMP]" userId="5d5ceb49-d733-4a5d-9ffa-07273d49f3d4" providerId="ADAL" clId="{0ADD9DF3-77F1-4BB9-AB8E-C06342D0B6EE}" dt="2023-01-17T09:12:43.922" v="811" actId="1076"/>
          <ac:spMkLst>
            <pc:docMk/>
            <pc:sldMk cId="3926123883" sldId="361"/>
            <ac:spMk id="16" creationId="{AA382EF3-E7BB-0F43-924E-D4FAC733F5B2}"/>
          </ac:spMkLst>
        </pc:spChg>
        <pc:spChg chg="add mod">
          <ac:chgData name="LYU, Mingsong [COMP]" userId="5d5ceb49-d733-4a5d-9ffa-07273d49f3d4" providerId="ADAL" clId="{0ADD9DF3-77F1-4BB9-AB8E-C06342D0B6EE}" dt="2023-01-17T09:31:34.656" v="974" actId="1076"/>
          <ac:spMkLst>
            <pc:docMk/>
            <pc:sldMk cId="3926123883" sldId="361"/>
            <ac:spMk id="17" creationId="{548D64DD-99FB-5AC2-D50D-B230A7599D21}"/>
          </ac:spMkLst>
        </pc:spChg>
        <pc:spChg chg="add mod">
          <ac:chgData name="LYU, Mingsong [COMP]" userId="5d5ceb49-d733-4a5d-9ffa-07273d49f3d4" providerId="ADAL" clId="{0ADD9DF3-77F1-4BB9-AB8E-C06342D0B6EE}" dt="2023-01-17T09:31:53.371" v="979" actId="1076"/>
          <ac:spMkLst>
            <pc:docMk/>
            <pc:sldMk cId="3926123883" sldId="361"/>
            <ac:spMk id="18" creationId="{9DAF9D28-72EA-CBA8-C383-AFBFB3BDB109}"/>
          </ac:spMkLst>
        </pc:spChg>
        <pc:spChg chg="add mod">
          <ac:chgData name="LYU, Mingsong [COMP]" userId="5d5ceb49-d733-4a5d-9ffa-07273d49f3d4" providerId="ADAL" clId="{0ADD9DF3-77F1-4BB9-AB8E-C06342D0B6EE}" dt="2023-01-17T09:07:55.998" v="673" actId="1076"/>
          <ac:spMkLst>
            <pc:docMk/>
            <pc:sldMk cId="3926123883" sldId="361"/>
            <ac:spMk id="19" creationId="{FE050BA5-F182-DC44-31F7-52A5184E91EF}"/>
          </ac:spMkLst>
        </pc:spChg>
        <pc:spChg chg="add mod">
          <ac:chgData name="LYU, Mingsong [COMP]" userId="5d5ceb49-d733-4a5d-9ffa-07273d49f3d4" providerId="ADAL" clId="{0ADD9DF3-77F1-4BB9-AB8E-C06342D0B6EE}" dt="2023-01-17T09:31:42.219" v="977" actId="1076"/>
          <ac:spMkLst>
            <pc:docMk/>
            <pc:sldMk cId="3926123883" sldId="361"/>
            <ac:spMk id="20" creationId="{852BECF3-7C53-B4F1-0291-93FAC374B8D1}"/>
          </ac:spMkLst>
        </pc:spChg>
        <pc:spChg chg="add del mod">
          <ac:chgData name="LYU, Mingsong [COMP]" userId="5d5ceb49-d733-4a5d-9ffa-07273d49f3d4" providerId="ADAL" clId="{0ADD9DF3-77F1-4BB9-AB8E-C06342D0B6EE}" dt="2023-01-17T09:30:59.630" v="962" actId="478"/>
          <ac:spMkLst>
            <pc:docMk/>
            <pc:sldMk cId="3926123883" sldId="361"/>
            <ac:spMk id="22" creationId="{59EA3C79-3A50-8C06-1C74-E09B60447F26}"/>
          </ac:spMkLst>
        </pc:spChg>
        <pc:spChg chg="add mod">
          <ac:chgData name="LYU, Mingsong [COMP]" userId="5d5ceb49-d733-4a5d-9ffa-07273d49f3d4" providerId="ADAL" clId="{0ADD9DF3-77F1-4BB9-AB8E-C06342D0B6EE}" dt="2023-01-17T09:31:22.046" v="971" actId="1076"/>
          <ac:spMkLst>
            <pc:docMk/>
            <pc:sldMk cId="3926123883" sldId="361"/>
            <ac:spMk id="23" creationId="{EDFAE554-6FD1-4AB8-0DEF-C2055ADF7AA9}"/>
          </ac:spMkLst>
        </pc:spChg>
        <pc:cxnChg chg="add mod">
          <ac:chgData name="LYU, Mingsong [COMP]" userId="5d5ceb49-d733-4a5d-9ffa-07273d49f3d4" providerId="ADAL" clId="{0ADD9DF3-77F1-4BB9-AB8E-C06342D0B6EE}" dt="2023-01-17T09:12:25.086" v="807" actId="1076"/>
          <ac:cxnSpMkLst>
            <pc:docMk/>
            <pc:sldMk cId="3926123883" sldId="361"/>
            <ac:cxnSpMk id="12" creationId="{AF842461-ECE7-DE04-F94D-E00E77DDACA0}"/>
          </ac:cxnSpMkLst>
        </pc:cxnChg>
        <pc:cxnChg chg="add mod">
          <ac:chgData name="LYU, Mingsong [COMP]" userId="5d5ceb49-d733-4a5d-9ffa-07273d49f3d4" providerId="ADAL" clId="{0ADD9DF3-77F1-4BB9-AB8E-C06342D0B6EE}" dt="2023-01-17T09:12:25.086" v="807" actId="1076"/>
          <ac:cxnSpMkLst>
            <pc:docMk/>
            <pc:sldMk cId="3926123883" sldId="361"/>
            <ac:cxnSpMk id="21" creationId="{211B76F5-99FE-1F97-9478-8E92EFD97A60}"/>
          </ac:cxnSpMkLst>
        </pc:cxnChg>
      </pc:sldChg>
      <pc:sldChg chg="modSp add mod">
        <pc:chgData name="LYU, Mingsong [COMP]" userId="5d5ceb49-d733-4a5d-9ffa-07273d49f3d4" providerId="ADAL" clId="{0ADD9DF3-77F1-4BB9-AB8E-C06342D0B6EE}" dt="2023-01-17T11:48:07.435" v="1034" actId="207"/>
        <pc:sldMkLst>
          <pc:docMk/>
          <pc:sldMk cId="3892293174" sldId="362"/>
        </pc:sldMkLst>
        <pc:spChg chg="mod">
          <ac:chgData name="LYU, Mingsong [COMP]" userId="5d5ceb49-d733-4a5d-9ffa-07273d49f3d4" providerId="ADAL" clId="{0ADD9DF3-77F1-4BB9-AB8E-C06342D0B6EE}" dt="2023-01-17T11:48:07.435" v="1034" actId="207"/>
          <ac:spMkLst>
            <pc:docMk/>
            <pc:sldMk cId="3892293174" sldId="362"/>
            <ac:spMk id="3" creationId="{5E785E4C-4663-4CC1-99DA-FD7082C4E0C0}"/>
          </ac:spMkLst>
        </pc:spChg>
      </pc:sldChg>
      <pc:sldChg chg="addSp delSp modSp new mod">
        <pc:chgData name="LYU, Mingsong [COMP]" userId="5d5ceb49-d733-4a5d-9ffa-07273d49f3d4" providerId="ADAL" clId="{0ADD9DF3-77F1-4BB9-AB8E-C06342D0B6EE}" dt="2023-01-17T11:57:42.183" v="1177" actId="20577"/>
        <pc:sldMkLst>
          <pc:docMk/>
          <pc:sldMk cId="617897699" sldId="363"/>
        </pc:sldMkLst>
        <pc:spChg chg="mod">
          <ac:chgData name="LYU, Mingsong [COMP]" userId="5d5ceb49-d733-4a5d-9ffa-07273d49f3d4" providerId="ADAL" clId="{0ADD9DF3-77F1-4BB9-AB8E-C06342D0B6EE}" dt="2023-01-17T11:57:42.183" v="1177" actId="20577"/>
          <ac:spMkLst>
            <pc:docMk/>
            <pc:sldMk cId="617897699" sldId="363"/>
            <ac:spMk id="2" creationId="{884299D6-AE53-EF22-D4C3-FD6075C94D25}"/>
          </ac:spMkLst>
        </pc:spChg>
        <pc:spChg chg="add del">
          <ac:chgData name="LYU, Mingsong [COMP]" userId="5d5ceb49-d733-4a5d-9ffa-07273d49f3d4" providerId="ADAL" clId="{0ADD9DF3-77F1-4BB9-AB8E-C06342D0B6EE}" dt="2023-01-17T11:56:06.945" v="1057" actId="3680"/>
          <ac:spMkLst>
            <pc:docMk/>
            <pc:sldMk cId="617897699" sldId="363"/>
            <ac:spMk id="3" creationId="{BC490277-FE3D-131D-9C15-BBF231A74003}"/>
          </ac:spMkLst>
        </pc:spChg>
        <pc:graphicFrameChg chg="add del mod ord modGraphic">
          <ac:chgData name="LYU, Mingsong [COMP]" userId="5d5ceb49-d733-4a5d-9ffa-07273d49f3d4" providerId="ADAL" clId="{0ADD9DF3-77F1-4BB9-AB8E-C06342D0B6EE}" dt="2023-01-17T11:56:01.430" v="1056" actId="3680"/>
          <ac:graphicFrameMkLst>
            <pc:docMk/>
            <pc:sldMk cId="617897699" sldId="363"/>
            <ac:graphicFrameMk id="5" creationId="{341244D8-DEC7-9B12-12E6-3AD2A7152E79}"/>
          </ac:graphicFrameMkLst>
        </pc:graphicFrameChg>
        <pc:graphicFrameChg chg="add mod ord modGraphic">
          <ac:chgData name="LYU, Mingsong [COMP]" userId="5d5ceb49-d733-4a5d-9ffa-07273d49f3d4" providerId="ADAL" clId="{0ADD9DF3-77F1-4BB9-AB8E-C06342D0B6EE}" dt="2023-01-17T11:57:26.846" v="1167" actId="20577"/>
          <ac:graphicFrameMkLst>
            <pc:docMk/>
            <pc:sldMk cId="617897699" sldId="363"/>
            <ac:graphicFrameMk id="6" creationId="{311B699B-EA58-C02A-50B5-7FA0BFF02C6C}"/>
          </ac:graphicFrameMkLst>
        </pc:graphicFrameChg>
      </pc:sldChg>
    </pc:docChg>
  </pc:docChgLst>
  <pc:docChgLst>
    <pc:chgData name="LYU, Mingsong [COMP]" userId="4f646145-5f5d-4f6f-9ffd-f95729a626fa" providerId="ADAL" clId="{4D6F567F-0C59-BF42-9D76-4C1EA5D88B67}"/>
    <pc:docChg chg="modSld">
      <pc:chgData name="LYU, Mingsong [COMP]" userId="4f646145-5f5d-4f6f-9ffd-f95729a626fa" providerId="ADAL" clId="{4D6F567F-0C59-BF42-9D76-4C1EA5D88B67}" dt="2023-01-18T06:05:18.377" v="19" actId="20577"/>
      <pc:docMkLst>
        <pc:docMk/>
      </pc:docMkLst>
      <pc:sldChg chg="modSp">
        <pc:chgData name="LYU, Mingsong [COMP]" userId="4f646145-5f5d-4f6f-9ffd-f95729a626fa" providerId="ADAL" clId="{4D6F567F-0C59-BF42-9D76-4C1EA5D88B67}" dt="2023-01-18T06:05:18.377" v="19" actId="20577"/>
        <pc:sldMkLst>
          <pc:docMk/>
          <pc:sldMk cId="494275151" sldId="335"/>
        </pc:sldMkLst>
        <pc:spChg chg="mod">
          <ac:chgData name="LYU, Mingsong [COMP]" userId="4f646145-5f5d-4f6f-9ffd-f95729a626fa" providerId="ADAL" clId="{4D6F567F-0C59-BF42-9D76-4C1EA5D88B67}" dt="2023-01-18T06:05:18.377" v="19" actId="20577"/>
          <ac:spMkLst>
            <pc:docMk/>
            <pc:sldMk cId="494275151" sldId="335"/>
            <ac:spMk id="2" creationId="{2835C67B-59FD-4D78-A75B-BEECB9759309}"/>
          </ac:spMkLst>
        </pc:spChg>
      </pc:sldChg>
    </pc:docChg>
  </pc:docChgLst>
  <pc:docChgLst>
    <pc:chgData name="LYU, Mingsong [COMP]" userId="5d5ceb49-d733-4a5d-9ffa-07273d49f3d4" providerId="ADAL" clId="{70F3DFBA-029A-40D1-BE6A-0506C6EB6B3F}"/>
    <pc:docChg chg="undo custSel addSld delSld modSld sldOrd">
      <pc:chgData name="LYU, Mingsong [COMP]" userId="5d5ceb49-d733-4a5d-9ffa-07273d49f3d4" providerId="ADAL" clId="{70F3DFBA-029A-40D1-BE6A-0506C6EB6B3F}" dt="2023-01-30T12:29:26.325" v="503" actId="1076"/>
      <pc:docMkLst>
        <pc:docMk/>
      </pc:docMkLst>
      <pc:sldChg chg="add">
        <pc:chgData name="LYU, Mingsong [COMP]" userId="5d5ceb49-d733-4a5d-9ffa-07273d49f3d4" providerId="ADAL" clId="{70F3DFBA-029A-40D1-BE6A-0506C6EB6B3F}" dt="2023-01-30T12:11:39.380" v="49"/>
        <pc:sldMkLst>
          <pc:docMk/>
          <pc:sldMk cId="362919561" sldId="304"/>
        </pc:sldMkLst>
      </pc:sldChg>
      <pc:sldChg chg="del">
        <pc:chgData name="LYU, Mingsong [COMP]" userId="5d5ceb49-d733-4a5d-9ffa-07273d49f3d4" providerId="ADAL" clId="{70F3DFBA-029A-40D1-BE6A-0506C6EB6B3F}" dt="2023-01-30T12:11:34.886" v="48" actId="2696"/>
        <pc:sldMkLst>
          <pc:docMk/>
          <pc:sldMk cId="2781748465" sldId="304"/>
        </pc:sldMkLst>
      </pc:sldChg>
      <pc:sldChg chg="del">
        <pc:chgData name="LYU, Mingsong [COMP]" userId="5d5ceb49-d733-4a5d-9ffa-07273d49f3d4" providerId="ADAL" clId="{70F3DFBA-029A-40D1-BE6A-0506C6EB6B3F}" dt="2023-01-30T12:11:34.886" v="47" actId="2696"/>
        <pc:sldMkLst>
          <pc:docMk/>
          <pc:sldMk cId="1332296065" sldId="307"/>
        </pc:sldMkLst>
      </pc:sldChg>
      <pc:sldChg chg="add">
        <pc:chgData name="LYU, Mingsong [COMP]" userId="5d5ceb49-d733-4a5d-9ffa-07273d49f3d4" providerId="ADAL" clId="{70F3DFBA-029A-40D1-BE6A-0506C6EB6B3F}" dt="2023-01-30T12:11:39.380" v="49"/>
        <pc:sldMkLst>
          <pc:docMk/>
          <pc:sldMk cId="3770976336" sldId="307"/>
        </pc:sldMkLst>
      </pc:sldChg>
      <pc:sldChg chg="modSp">
        <pc:chgData name="LYU, Mingsong [COMP]" userId="5d5ceb49-d733-4a5d-9ffa-07273d49f3d4" providerId="ADAL" clId="{70F3DFBA-029A-40D1-BE6A-0506C6EB6B3F}" dt="2023-01-30T12:25:25.963" v="434" actId="20577"/>
        <pc:sldMkLst>
          <pc:docMk/>
          <pc:sldMk cId="1597953078" sldId="314"/>
        </pc:sldMkLst>
        <pc:spChg chg="mod">
          <ac:chgData name="LYU, Mingsong [COMP]" userId="5d5ceb49-d733-4a5d-9ffa-07273d49f3d4" providerId="ADAL" clId="{70F3DFBA-029A-40D1-BE6A-0506C6EB6B3F}" dt="2023-01-30T12:25:21.987" v="428" actId="20577"/>
          <ac:spMkLst>
            <pc:docMk/>
            <pc:sldMk cId="1597953078" sldId="314"/>
            <ac:spMk id="14" creationId="{ED67EBDF-1F4B-467C-B294-F78971B659C4}"/>
          </ac:spMkLst>
        </pc:spChg>
        <pc:spChg chg="mod">
          <ac:chgData name="LYU, Mingsong [COMP]" userId="5d5ceb49-d733-4a5d-9ffa-07273d49f3d4" providerId="ADAL" clId="{70F3DFBA-029A-40D1-BE6A-0506C6EB6B3F}" dt="2023-01-30T12:25:25.963" v="434" actId="20577"/>
          <ac:spMkLst>
            <pc:docMk/>
            <pc:sldMk cId="1597953078" sldId="314"/>
            <ac:spMk id="26" creationId="{09286664-FA5F-4555-A00A-889227469F31}"/>
          </ac:spMkLst>
        </pc:spChg>
      </pc:sldChg>
      <pc:sldChg chg="ord">
        <pc:chgData name="LYU, Mingsong [COMP]" userId="5d5ceb49-d733-4a5d-9ffa-07273d49f3d4" providerId="ADAL" clId="{70F3DFBA-029A-40D1-BE6A-0506C6EB6B3F}" dt="2023-01-30T12:10:33.433" v="41"/>
        <pc:sldMkLst>
          <pc:docMk/>
          <pc:sldMk cId="845553105" sldId="316"/>
        </pc:sldMkLst>
      </pc:sldChg>
      <pc:sldChg chg="modSp">
        <pc:chgData name="LYU, Mingsong [COMP]" userId="5d5ceb49-d733-4a5d-9ffa-07273d49f3d4" providerId="ADAL" clId="{70F3DFBA-029A-40D1-BE6A-0506C6EB6B3F}" dt="2023-01-30T12:16:29.048" v="422" actId="207"/>
        <pc:sldMkLst>
          <pc:docMk/>
          <pc:sldMk cId="52037853" sldId="318"/>
        </pc:sldMkLst>
        <pc:spChg chg="mod">
          <ac:chgData name="LYU, Mingsong [COMP]" userId="5d5ceb49-d733-4a5d-9ffa-07273d49f3d4" providerId="ADAL" clId="{70F3DFBA-029A-40D1-BE6A-0506C6EB6B3F}" dt="2023-01-30T12:16:29.048" v="422" actId="207"/>
          <ac:spMkLst>
            <pc:docMk/>
            <pc:sldMk cId="52037853" sldId="318"/>
            <ac:spMk id="3" creationId="{CAA96275-D418-41F0-9C10-8DA74AF805CC}"/>
          </ac:spMkLst>
        </pc:spChg>
      </pc:sldChg>
      <pc:sldChg chg="modSp">
        <pc:chgData name="LYU, Mingsong [COMP]" userId="5d5ceb49-d733-4a5d-9ffa-07273d49f3d4" providerId="ADAL" clId="{70F3DFBA-029A-40D1-BE6A-0506C6EB6B3F}" dt="2023-01-30T12:29:26.325" v="503" actId="1076"/>
        <pc:sldMkLst>
          <pc:docMk/>
          <pc:sldMk cId="2415849746" sldId="319"/>
        </pc:sldMkLst>
        <pc:spChg chg="mod">
          <ac:chgData name="LYU, Mingsong [COMP]" userId="5d5ceb49-d733-4a5d-9ffa-07273d49f3d4" providerId="ADAL" clId="{70F3DFBA-029A-40D1-BE6A-0506C6EB6B3F}" dt="2023-01-30T12:29:06.568" v="502" actId="20577"/>
          <ac:spMkLst>
            <pc:docMk/>
            <pc:sldMk cId="2415849746" sldId="319"/>
            <ac:spMk id="3" creationId="{CAA96275-D418-41F0-9C10-8DA74AF805CC}"/>
          </ac:spMkLst>
        </pc:spChg>
        <pc:spChg chg="mod">
          <ac:chgData name="LYU, Mingsong [COMP]" userId="5d5ceb49-d733-4a5d-9ffa-07273d49f3d4" providerId="ADAL" clId="{70F3DFBA-029A-40D1-BE6A-0506C6EB6B3F}" dt="2023-01-30T12:29:26.325" v="503" actId="1076"/>
          <ac:spMkLst>
            <pc:docMk/>
            <pc:sldMk cId="2415849746" sldId="319"/>
            <ac:spMk id="4" creationId="{38F1BF00-00EC-42DD-8C67-99A137DC3EB9}"/>
          </ac:spMkLst>
        </pc:spChg>
        <pc:spChg chg="mod">
          <ac:chgData name="LYU, Mingsong [COMP]" userId="5d5ceb49-d733-4a5d-9ffa-07273d49f3d4" providerId="ADAL" clId="{70F3DFBA-029A-40D1-BE6A-0506C6EB6B3F}" dt="2023-01-30T12:29:26.325" v="503" actId="1076"/>
          <ac:spMkLst>
            <pc:docMk/>
            <pc:sldMk cId="2415849746" sldId="319"/>
            <ac:spMk id="5" creationId="{457BC4B1-D48F-4D4E-8175-F2C6A8345FBD}"/>
          </ac:spMkLst>
        </pc:spChg>
      </pc:sldChg>
      <pc:sldChg chg="ord">
        <pc:chgData name="LYU, Mingsong [COMP]" userId="5d5ceb49-d733-4a5d-9ffa-07273d49f3d4" providerId="ADAL" clId="{70F3DFBA-029A-40D1-BE6A-0506C6EB6B3F}" dt="2023-01-18T06:02:13.420" v="1"/>
        <pc:sldMkLst>
          <pc:docMk/>
          <pc:sldMk cId="3200270129" sldId="320"/>
        </pc:sldMkLst>
      </pc:sldChg>
      <pc:sldChg chg="del">
        <pc:chgData name="LYU, Mingsong [COMP]" userId="5d5ceb49-d733-4a5d-9ffa-07273d49f3d4" providerId="ADAL" clId="{70F3DFBA-029A-40D1-BE6A-0506C6EB6B3F}" dt="2023-01-30T12:09:11.723" v="40" actId="2696"/>
        <pc:sldMkLst>
          <pc:docMk/>
          <pc:sldMk cId="3538217786" sldId="329"/>
        </pc:sldMkLst>
      </pc:sldChg>
      <pc:sldChg chg="modSp">
        <pc:chgData name="LYU, Mingsong [COMP]" userId="5d5ceb49-d733-4a5d-9ffa-07273d49f3d4" providerId="ADAL" clId="{70F3DFBA-029A-40D1-BE6A-0506C6EB6B3F}" dt="2023-01-30T12:11:28.856" v="46" actId="20577"/>
        <pc:sldMkLst>
          <pc:docMk/>
          <pc:sldMk cId="2128723759" sldId="356"/>
        </pc:sldMkLst>
        <pc:spChg chg="mod">
          <ac:chgData name="LYU, Mingsong [COMP]" userId="5d5ceb49-d733-4a5d-9ffa-07273d49f3d4" providerId="ADAL" clId="{70F3DFBA-029A-40D1-BE6A-0506C6EB6B3F}" dt="2023-01-30T12:11:28.856" v="46" actId="20577"/>
          <ac:spMkLst>
            <pc:docMk/>
            <pc:sldMk cId="2128723759" sldId="356"/>
            <ac:spMk id="3" creationId="{5E785E4C-4663-4CC1-99DA-FD7082C4E0C0}"/>
          </ac:spMkLst>
        </pc:spChg>
      </pc:sldChg>
      <pc:sldChg chg="modSp">
        <pc:chgData name="LYU, Mingsong [COMP]" userId="5d5ceb49-d733-4a5d-9ffa-07273d49f3d4" providerId="ADAL" clId="{70F3DFBA-029A-40D1-BE6A-0506C6EB6B3F}" dt="2023-01-18T06:02:51.226" v="39" actId="20577"/>
        <pc:sldMkLst>
          <pc:docMk/>
          <pc:sldMk cId="617897699" sldId="363"/>
        </pc:sldMkLst>
        <pc:graphicFrameChg chg="modGraphic">
          <ac:chgData name="LYU, Mingsong [COMP]" userId="5d5ceb49-d733-4a5d-9ffa-07273d49f3d4" providerId="ADAL" clId="{70F3DFBA-029A-40D1-BE6A-0506C6EB6B3F}" dt="2023-01-18T06:02:51.226" v="39" actId="20577"/>
          <ac:graphicFrameMkLst>
            <pc:docMk/>
            <pc:sldMk cId="617897699" sldId="363"/>
            <ac:graphicFrameMk id="6" creationId="{311B699B-EA58-C02A-50B5-7FA0BFF02C6C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2EB16-E073-4E06-8E3C-66B0A610781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429C-1B22-44B4-BA5E-B47D3BE78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D8188E1-6CAF-487D-981F-950B789BBEE3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6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BB80745-5C45-4701-8E22-7DCDCF75400A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2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3E1CFE-DA8A-4640-9578-3D3D19960DA0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8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4C91E6B-F729-479A-9094-EE140DFA9507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9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6F5EB9F-EB8F-4412-A34A-A49CF811188F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9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8775B346-62A1-4E12-B0EE-2A0CA02CAA9D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5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4F7157-4BF1-45BA-9A1A-523ED07ECA4C}" type="datetime1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7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A56F8EA1-C195-4C40-AD76-2BBC1F1FB141}" type="datetime1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9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26E1C50-342D-49D2-8A83-065B48B83340}" type="datetime1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2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C2AB1CE-C76A-488D-97A1-592ABA60C648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1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FBCA9A2D-B678-4DFD-B9BB-8119AA410201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1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2671" y="169935"/>
            <a:ext cx="8498660" cy="841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671" y="1153116"/>
            <a:ext cx="8498660" cy="5328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8431" y="6578827"/>
            <a:ext cx="465292" cy="27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5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D368-D86E-40FD-94C4-B1B72FB1B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0" dirty="0"/>
              <a:t>Lecture 02</a:t>
            </a:r>
            <a:br>
              <a:rPr lang="en-US" sz="5400" dirty="0"/>
            </a:br>
            <a:r>
              <a:rPr lang="en-US" sz="5400" dirty="0"/>
              <a:t>Data Representation I</a:t>
            </a:r>
            <a:br>
              <a:rPr lang="en-US" sz="4400" dirty="0"/>
            </a:br>
            <a:br>
              <a:rPr lang="en-US" sz="4400" dirty="0"/>
            </a:br>
            <a:r>
              <a:rPr lang="en-US" sz="2800" b="0" dirty="0"/>
              <a:t>COMP1411: Introduction to Computer Systems</a:t>
            </a:r>
            <a:endParaRPr lang="en-US" sz="44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FB7B9-EB71-422A-8D15-5D304FAE2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122892"/>
            <a:ext cx="7315200" cy="175192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Dr. Mingsong LYU (</a:t>
            </a:r>
            <a:r>
              <a:rPr lang="zh-CN" altLang="en-US" dirty="0"/>
              <a:t>呂鳴松</a:t>
            </a:r>
            <a:r>
              <a:rPr lang="en-US" dirty="0"/>
              <a:t>)</a:t>
            </a:r>
          </a:p>
          <a:p>
            <a:pPr algn="l">
              <a:spcBef>
                <a:spcPts val="600"/>
              </a:spcBef>
            </a:pPr>
            <a:r>
              <a:rPr lang="en-US" sz="1600" dirty="0"/>
              <a:t>Department of Computing, </a:t>
            </a:r>
          </a:p>
          <a:p>
            <a:pPr algn="l">
              <a:spcBef>
                <a:spcPts val="600"/>
              </a:spcBef>
            </a:pPr>
            <a:r>
              <a:rPr lang="en-US" sz="1600" dirty="0"/>
              <a:t>The Hong Kong Polytechnic University</a:t>
            </a:r>
          </a:p>
          <a:p>
            <a:pPr algn="l">
              <a:spcBef>
                <a:spcPts val="600"/>
              </a:spcBef>
            </a:pPr>
            <a:r>
              <a:rPr lang="en-US" altLang="zh-CN" sz="1600" dirty="0"/>
              <a:t>Spring 2023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27879-74B4-439D-AA7A-FEC33C85E981}"/>
              </a:ext>
            </a:extLst>
          </p:cNvPr>
          <p:cNvSpPr txBox="1"/>
          <p:nvPr/>
        </p:nvSpPr>
        <p:spPr>
          <a:xfrm>
            <a:off x="1965533" y="6550225"/>
            <a:ext cx="7178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These slides are only intended to use internally. Do not publish it anywhere without permission.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8198D53D-283E-4F12-966B-78E3EBF12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" y="6333698"/>
            <a:ext cx="9143486" cy="277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760" tIns="45878" rIns="91760" bIns="45878">
            <a:spAutoFit/>
          </a:bodyPr>
          <a:lstStyle/>
          <a:p>
            <a:pPr marL="0" marR="0" lvl="0" indent="0" algn="r" defTabSz="9177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ym typeface="Gill Sans" charset="0"/>
              </a:rPr>
              <a:t>Acknowledgement: These slides are based on the textbook (</a:t>
            </a:r>
            <a:r>
              <a:rPr lang="en-US" altLang="en-US" sz="1200" dirty="0">
                <a:sym typeface="Gill Sans" charset="0"/>
              </a:rPr>
              <a:t>Computer Systems: A Programmer’s Perspective</a:t>
            </a:r>
            <a:r>
              <a:rPr lang="en-US" sz="1200" dirty="0">
                <a:sym typeface="Gill Sans" charset="0"/>
              </a:rPr>
              <a:t>) and its slides.</a:t>
            </a:r>
          </a:p>
        </p:txBody>
      </p:sp>
    </p:spTree>
    <p:extLst>
      <p:ext uri="{BB962C8B-B14F-4D97-AF65-F5344CB8AC3E}">
        <p14:creationId xmlns:p14="http://schemas.microsoft.com/office/powerpoint/2010/main" val="41061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5218-C12E-4DF0-A2B0-2C6A3093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explained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437CC-B776-4922-A3F8-0AD45B2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E4CBFB-08AB-48F6-A67C-7D6F09FD9A08}"/>
              </a:ext>
            </a:extLst>
          </p:cNvPr>
          <p:cNvSpPr/>
          <p:nvPr/>
        </p:nvSpPr>
        <p:spPr>
          <a:xfrm>
            <a:off x="478175" y="3702270"/>
            <a:ext cx="3464652" cy="27815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40FF57-51B1-4617-AC15-813D0C88194C}"/>
              </a:ext>
            </a:extLst>
          </p:cNvPr>
          <p:cNvSpPr/>
          <p:nvPr/>
        </p:nvSpPr>
        <p:spPr>
          <a:xfrm>
            <a:off x="478175" y="1319300"/>
            <a:ext cx="4407168" cy="8365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02C8C0-8BBE-4711-A76C-670554BD7263}"/>
              </a:ext>
            </a:extLst>
          </p:cNvPr>
          <p:cNvSpPr txBox="1"/>
          <p:nvPr/>
        </p:nvSpPr>
        <p:spPr>
          <a:xfrm>
            <a:off x="1140904" y="1386412"/>
            <a:ext cx="21146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10 + 7 =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49666B-29AE-4BBA-9C4B-252E08DF7E6B}"/>
              </a:ext>
            </a:extLst>
          </p:cNvPr>
          <p:cNvSpPr txBox="1"/>
          <p:nvPr/>
        </p:nvSpPr>
        <p:spPr>
          <a:xfrm>
            <a:off x="3858175" y="1386412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17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E0FEC-6478-4E98-8D75-0EE6466FCEE3}"/>
              </a:ext>
            </a:extLst>
          </p:cNvPr>
          <p:cNvSpPr txBox="1"/>
          <p:nvPr/>
        </p:nvSpPr>
        <p:spPr>
          <a:xfrm>
            <a:off x="1549670" y="3829007"/>
            <a:ext cx="17107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1 0 1 0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5024B0-B68C-45EF-8AFB-9B4C3932439B}"/>
              </a:ext>
            </a:extLst>
          </p:cNvPr>
          <p:cNvSpPr txBox="1"/>
          <p:nvPr/>
        </p:nvSpPr>
        <p:spPr>
          <a:xfrm>
            <a:off x="1140904" y="4464496"/>
            <a:ext cx="21194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+ 0 1 1 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F10F2D-9833-4A82-9998-774E5AC8B085}"/>
              </a:ext>
            </a:extLst>
          </p:cNvPr>
          <p:cNvCxnSpPr/>
          <p:nvPr/>
        </p:nvCxnSpPr>
        <p:spPr>
          <a:xfrm>
            <a:off x="815328" y="5161457"/>
            <a:ext cx="24450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AD0028-81EA-4FAC-A014-0F203B1CA86D}"/>
              </a:ext>
            </a:extLst>
          </p:cNvPr>
          <p:cNvSpPr/>
          <p:nvPr/>
        </p:nvSpPr>
        <p:spPr>
          <a:xfrm>
            <a:off x="592406" y="1973641"/>
            <a:ext cx="957264" cy="2021747"/>
          </a:xfrm>
          <a:custGeom>
            <a:avLst/>
            <a:gdLst>
              <a:gd name="connsiteX0" fmla="*/ 523331 w 741444"/>
              <a:gd name="connsiteY0" fmla="*/ 0 h 2021747"/>
              <a:gd name="connsiteX1" fmla="*/ 3213 w 741444"/>
              <a:gd name="connsiteY1" fmla="*/ 1073791 h 2021747"/>
              <a:gd name="connsiteX2" fmla="*/ 741444 w 741444"/>
              <a:gd name="connsiteY2" fmla="*/ 2021747 h 2021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1444" h="2021747">
                <a:moveTo>
                  <a:pt x="523331" y="0"/>
                </a:moveTo>
                <a:cubicBezTo>
                  <a:pt x="245096" y="368416"/>
                  <a:pt x="-33139" y="736833"/>
                  <a:pt x="3213" y="1073791"/>
                </a:cubicBezTo>
                <a:cubicBezTo>
                  <a:pt x="39565" y="1410749"/>
                  <a:pt x="390504" y="1716248"/>
                  <a:pt x="741444" y="2021747"/>
                </a:cubicBezTo>
              </a:path>
            </a:pathLst>
          </a:custGeom>
          <a:noFill/>
          <a:ln>
            <a:solidFill>
              <a:srgbClr val="C00000"/>
            </a:solidFill>
            <a:prstDash val="sys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EE1C185-A743-4A72-BF63-D7EACC89BD79}"/>
              </a:ext>
            </a:extLst>
          </p:cNvPr>
          <p:cNvSpPr/>
          <p:nvPr/>
        </p:nvSpPr>
        <p:spPr>
          <a:xfrm>
            <a:off x="2214694" y="2007197"/>
            <a:ext cx="1426129" cy="2793534"/>
          </a:xfrm>
          <a:custGeom>
            <a:avLst/>
            <a:gdLst>
              <a:gd name="connsiteX0" fmla="*/ 0 w 1426129"/>
              <a:gd name="connsiteY0" fmla="*/ 0 h 2793534"/>
              <a:gd name="connsiteX1" fmla="*/ 1015068 w 1426129"/>
              <a:gd name="connsiteY1" fmla="*/ 947956 h 2793534"/>
              <a:gd name="connsiteX2" fmla="*/ 1426129 w 1426129"/>
              <a:gd name="connsiteY2" fmla="*/ 2189527 h 2793534"/>
              <a:gd name="connsiteX3" fmla="*/ 1015068 w 1426129"/>
              <a:gd name="connsiteY3" fmla="*/ 2793534 h 2793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6129" h="2793534">
                <a:moveTo>
                  <a:pt x="0" y="0"/>
                </a:moveTo>
                <a:cubicBezTo>
                  <a:pt x="388690" y="291517"/>
                  <a:pt x="777380" y="583035"/>
                  <a:pt x="1015068" y="947956"/>
                </a:cubicBezTo>
                <a:cubicBezTo>
                  <a:pt x="1252756" y="1312877"/>
                  <a:pt x="1426129" y="1881931"/>
                  <a:pt x="1426129" y="2189527"/>
                </a:cubicBezTo>
                <a:cubicBezTo>
                  <a:pt x="1426129" y="2497123"/>
                  <a:pt x="1220598" y="2645328"/>
                  <a:pt x="1015068" y="2793534"/>
                </a:cubicBezTo>
              </a:path>
            </a:pathLst>
          </a:custGeom>
          <a:noFill/>
          <a:ln>
            <a:solidFill>
              <a:srgbClr val="C00000"/>
            </a:solidFill>
            <a:prstDash val="sys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B4502A-0228-48D9-BFD1-99A95BCAC39C}"/>
              </a:ext>
            </a:extLst>
          </p:cNvPr>
          <p:cNvSpPr txBox="1"/>
          <p:nvPr/>
        </p:nvSpPr>
        <p:spPr>
          <a:xfrm>
            <a:off x="1155387" y="5197359"/>
            <a:ext cx="21242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1 0 0 0 1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5A4BAD-A4CB-48AB-84AE-8A94E6558BCB}"/>
              </a:ext>
            </a:extLst>
          </p:cNvPr>
          <p:cNvSpPr txBox="1"/>
          <p:nvPr/>
        </p:nvSpPr>
        <p:spPr>
          <a:xfrm>
            <a:off x="699646" y="2843026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U2B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C5251E-5A42-4DC3-8A5B-74F0C95839FE}"/>
              </a:ext>
            </a:extLst>
          </p:cNvPr>
          <p:cNvSpPr txBox="1"/>
          <p:nvPr/>
        </p:nvSpPr>
        <p:spPr>
          <a:xfrm>
            <a:off x="2282242" y="2838727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U2B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9B5CCD-93CA-4920-8E76-131D7A99897E}"/>
              </a:ext>
            </a:extLst>
          </p:cNvPr>
          <p:cNvSpPr txBox="1"/>
          <p:nvPr/>
        </p:nvSpPr>
        <p:spPr>
          <a:xfrm>
            <a:off x="3257689" y="4924819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B2U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00903E-5362-4A04-A14E-403F4364EB6F}"/>
              </a:ext>
            </a:extLst>
          </p:cNvPr>
          <p:cNvSpPr txBox="1"/>
          <p:nvPr/>
        </p:nvSpPr>
        <p:spPr>
          <a:xfrm>
            <a:off x="3184048" y="986601"/>
            <a:ext cx="176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HUMAN WORLD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4B7AE7-70B6-42B9-A7A9-22288E177AAE}"/>
              </a:ext>
            </a:extLst>
          </p:cNvPr>
          <p:cNvSpPr txBox="1"/>
          <p:nvPr/>
        </p:nvSpPr>
        <p:spPr>
          <a:xfrm>
            <a:off x="1925991" y="6465558"/>
            <a:ext cx="208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COMPUTER WORLD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6B0267-9C16-4F11-9EC1-B04BEC9119D1}"/>
              </a:ext>
            </a:extLst>
          </p:cNvPr>
          <p:cNvCxnSpPr/>
          <p:nvPr/>
        </p:nvCxnSpPr>
        <p:spPr>
          <a:xfrm>
            <a:off x="3279686" y="5538700"/>
            <a:ext cx="956754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2B3703F-223E-47C3-96CD-454366024056}"/>
              </a:ext>
            </a:extLst>
          </p:cNvPr>
          <p:cNvSpPr txBox="1"/>
          <p:nvPr/>
        </p:nvSpPr>
        <p:spPr>
          <a:xfrm>
            <a:off x="1155387" y="5228136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C02AB7-9946-4E11-ABC3-98262779B5EE}"/>
              </a:ext>
            </a:extLst>
          </p:cNvPr>
          <p:cNvSpPr txBox="1"/>
          <p:nvPr/>
        </p:nvSpPr>
        <p:spPr>
          <a:xfrm>
            <a:off x="4337000" y="5112575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CFD9F7-E4D4-480E-94B1-37B35F55A143}"/>
              </a:ext>
            </a:extLst>
          </p:cNvPr>
          <p:cNvSpPr txBox="1"/>
          <p:nvPr/>
        </p:nvSpPr>
        <p:spPr>
          <a:xfrm>
            <a:off x="5201173" y="1902507"/>
            <a:ext cx="370237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First of all, the computer use a fixed number of binary bits to represent numbers. In this example, the computer use 4 bits to represent an unsigned number. Note that with 4 bits, the range of unsigned numbers that can be represented is 0, 1, 2, …, 15</a:t>
            </a:r>
          </a:p>
          <a:p>
            <a:endParaRPr lang="en-US" sz="1400" dirty="0"/>
          </a:p>
          <a:p>
            <a:r>
              <a:rPr lang="en-US" sz="1400" dirty="0"/>
              <a:t>When the computer computers 1010 + 0111, the actually result should be 10001. Since only 4 bits are available for the computer to represent a number, then the highest bit has to be dropped, as a result, 0001 will be returned by the computer. Of course, 0001 will not be explained to be 17 with B2U.</a:t>
            </a:r>
          </a:p>
          <a:p>
            <a:endParaRPr lang="en-US" sz="1400" dirty="0"/>
          </a:p>
          <a:p>
            <a:r>
              <a:rPr lang="en-US" sz="1400" dirty="0"/>
              <a:t>The incorrect result occurs because the number 17 is OUT OF RANGE, it cannot be represented with 4 bits under B2U.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3062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929AE-9BEA-09E3-127A-46A4202E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Unsigned negation/subtraction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949C9-F177-5EE8-4CF6-7D6E289B7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70" y="1153116"/>
            <a:ext cx="4641486" cy="5328605"/>
          </a:xfrm>
        </p:spPr>
        <p:txBody>
          <a:bodyPr>
            <a:normAutofit/>
          </a:bodyPr>
          <a:lstStyle/>
          <a:p>
            <a:pPr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altLang="zh-CN" dirty="0"/>
              <a:t>Subtraction = negation + addition</a:t>
            </a:r>
          </a:p>
          <a:p>
            <a:pPr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altLang="zh-CN" dirty="0"/>
              <a:t>Negation</a:t>
            </a:r>
          </a:p>
          <a:p>
            <a:pPr lvl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altLang="zh-CN" dirty="0"/>
              <a:t>For any 0 ≤ x &lt; 2</a:t>
            </a:r>
            <a:r>
              <a:rPr lang="en-US" altLang="zh-CN" baseline="30000" dirty="0"/>
              <a:t>w</a:t>
            </a:r>
          </a:p>
          <a:p>
            <a:pPr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endParaRPr lang="en-US" altLang="zh-CN" dirty="0"/>
          </a:p>
          <a:p>
            <a:pPr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endParaRPr lang="en-US" altLang="zh-CN" dirty="0"/>
          </a:p>
          <a:p>
            <a:pPr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altLang="zh-CN" dirty="0"/>
              <a:t>It is possible to </a:t>
            </a:r>
            <a:r>
              <a:rPr lang="en-US" altLang="zh-CN" b="1" dirty="0"/>
              <a:t>go out of range </a:t>
            </a:r>
            <a:r>
              <a:rPr lang="en-US" altLang="zh-CN" dirty="0"/>
              <a:t>with unsigned subtraction</a:t>
            </a:r>
          </a:p>
          <a:p>
            <a:pPr lvl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altLang="zh-CN" dirty="0"/>
              <a:t>E.g., 2 – 5 = ?</a:t>
            </a:r>
          </a:p>
          <a:p>
            <a:pPr lvl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altLang="zh-CN" dirty="0"/>
              <a:t>There is no -3 in the domain of unsigned number</a:t>
            </a:r>
          </a:p>
          <a:p>
            <a:pPr lvl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altLang="zh-CN" dirty="0"/>
              <a:t>2 – 5 = 2 + (16 - 5) = 13</a:t>
            </a:r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296F1-9555-009F-95A9-FA0166372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586863-2E89-3EFD-3A4C-842CB5B8058A}"/>
                  </a:ext>
                </a:extLst>
              </p:cNvPr>
              <p:cNvSpPr txBox="1"/>
              <p:nvPr/>
            </p:nvSpPr>
            <p:spPr>
              <a:xfrm>
                <a:off x="546672" y="2465293"/>
                <a:ext cx="2961663" cy="61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            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586863-2E89-3EFD-3A4C-842CB5B80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72" y="2465293"/>
                <a:ext cx="2961663" cy="617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407342D-0086-FC29-5CD8-1587DE4C78CC}"/>
              </a:ext>
            </a:extLst>
          </p:cNvPr>
          <p:cNvSpPr/>
          <p:nvPr/>
        </p:nvSpPr>
        <p:spPr>
          <a:xfrm>
            <a:off x="4986153" y="3473786"/>
            <a:ext cx="2626677" cy="27815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14D5D1-F5E6-7F68-1DD9-8BAA8F742DF8}"/>
              </a:ext>
            </a:extLst>
          </p:cNvPr>
          <p:cNvSpPr/>
          <p:nvPr/>
        </p:nvSpPr>
        <p:spPr>
          <a:xfrm>
            <a:off x="5014176" y="1172475"/>
            <a:ext cx="3744438" cy="8365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E79F57-16EE-5CD8-68F5-2226347284F0}"/>
              </a:ext>
            </a:extLst>
          </p:cNvPr>
          <p:cNvSpPr txBox="1"/>
          <p:nvPr/>
        </p:nvSpPr>
        <p:spPr>
          <a:xfrm>
            <a:off x="5285109" y="1239587"/>
            <a:ext cx="17219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2 - 5 =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77E767-F2BE-442E-67AA-FB0B4E0D1248}"/>
              </a:ext>
            </a:extLst>
          </p:cNvPr>
          <p:cNvSpPr txBox="1"/>
          <p:nvPr/>
        </p:nvSpPr>
        <p:spPr>
          <a:xfrm>
            <a:off x="7735145" y="1255811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13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EE94E3-6E66-B028-9B65-BF772390CF40}"/>
              </a:ext>
            </a:extLst>
          </p:cNvPr>
          <p:cNvSpPr txBox="1"/>
          <p:nvPr/>
        </p:nvSpPr>
        <p:spPr>
          <a:xfrm>
            <a:off x="5787009" y="3663892"/>
            <a:ext cx="17107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0 0 1 0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678DA8-47DF-9CFC-6670-1821C98D62B6}"/>
              </a:ext>
            </a:extLst>
          </p:cNvPr>
          <p:cNvSpPr txBox="1"/>
          <p:nvPr/>
        </p:nvSpPr>
        <p:spPr>
          <a:xfrm>
            <a:off x="5378243" y="4299381"/>
            <a:ext cx="21194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+ 1 0 1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842461-ECE7-DE04-F94D-E00E77DDACA0}"/>
              </a:ext>
            </a:extLst>
          </p:cNvPr>
          <p:cNvCxnSpPr/>
          <p:nvPr/>
        </p:nvCxnSpPr>
        <p:spPr>
          <a:xfrm>
            <a:off x="5052667" y="4996342"/>
            <a:ext cx="24450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004AFD9-D7A3-D244-2A21-6A273EC9BCF4}"/>
              </a:ext>
            </a:extLst>
          </p:cNvPr>
          <p:cNvSpPr/>
          <p:nvPr/>
        </p:nvSpPr>
        <p:spPr>
          <a:xfrm>
            <a:off x="4861042" y="1922408"/>
            <a:ext cx="957264" cy="2021747"/>
          </a:xfrm>
          <a:custGeom>
            <a:avLst/>
            <a:gdLst>
              <a:gd name="connsiteX0" fmla="*/ 523331 w 741444"/>
              <a:gd name="connsiteY0" fmla="*/ 0 h 2021747"/>
              <a:gd name="connsiteX1" fmla="*/ 3213 w 741444"/>
              <a:gd name="connsiteY1" fmla="*/ 1073791 h 2021747"/>
              <a:gd name="connsiteX2" fmla="*/ 741444 w 741444"/>
              <a:gd name="connsiteY2" fmla="*/ 2021747 h 2021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1444" h="2021747">
                <a:moveTo>
                  <a:pt x="523331" y="0"/>
                </a:moveTo>
                <a:cubicBezTo>
                  <a:pt x="245096" y="368416"/>
                  <a:pt x="-33139" y="736833"/>
                  <a:pt x="3213" y="1073791"/>
                </a:cubicBezTo>
                <a:cubicBezTo>
                  <a:pt x="39565" y="1410749"/>
                  <a:pt x="390504" y="1716248"/>
                  <a:pt x="741444" y="2021747"/>
                </a:cubicBezTo>
              </a:path>
            </a:pathLst>
          </a:custGeom>
          <a:noFill/>
          <a:ln>
            <a:solidFill>
              <a:srgbClr val="C00000"/>
            </a:solidFill>
            <a:prstDash val="sys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B763FF5-3E27-E4FD-7149-468B0D3F97FE}"/>
              </a:ext>
            </a:extLst>
          </p:cNvPr>
          <p:cNvSpPr/>
          <p:nvPr/>
        </p:nvSpPr>
        <p:spPr>
          <a:xfrm>
            <a:off x="6688667" y="1922408"/>
            <a:ext cx="1046478" cy="2731497"/>
          </a:xfrm>
          <a:custGeom>
            <a:avLst/>
            <a:gdLst>
              <a:gd name="connsiteX0" fmla="*/ 0 w 1426129"/>
              <a:gd name="connsiteY0" fmla="*/ 0 h 2793534"/>
              <a:gd name="connsiteX1" fmla="*/ 1015068 w 1426129"/>
              <a:gd name="connsiteY1" fmla="*/ 947956 h 2793534"/>
              <a:gd name="connsiteX2" fmla="*/ 1426129 w 1426129"/>
              <a:gd name="connsiteY2" fmla="*/ 2189527 h 2793534"/>
              <a:gd name="connsiteX3" fmla="*/ 1015068 w 1426129"/>
              <a:gd name="connsiteY3" fmla="*/ 2793534 h 2793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6129" h="2793534">
                <a:moveTo>
                  <a:pt x="0" y="0"/>
                </a:moveTo>
                <a:cubicBezTo>
                  <a:pt x="388690" y="291517"/>
                  <a:pt x="777380" y="583035"/>
                  <a:pt x="1015068" y="947956"/>
                </a:cubicBezTo>
                <a:cubicBezTo>
                  <a:pt x="1252756" y="1312877"/>
                  <a:pt x="1426129" y="1881931"/>
                  <a:pt x="1426129" y="2189527"/>
                </a:cubicBezTo>
                <a:cubicBezTo>
                  <a:pt x="1426129" y="2497123"/>
                  <a:pt x="1220598" y="2645328"/>
                  <a:pt x="1015068" y="2793534"/>
                </a:cubicBezTo>
              </a:path>
            </a:pathLst>
          </a:custGeom>
          <a:noFill/>
          <a:ln>
            <a:solidFill>
              <a:srgbClr val="C00000"/>
            </a:solidFill>
            <a:prstDash val="sys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95AB8F-6A0B-EF64-B97C-06250F69795E}"/>
              </a:ext>
            </a:extLst>
          </p:cNvPr>
          <p:cNvSpPr txBox="1"/>
          <p:nvPr/>
        </p:nvSpPr>
        <p:spPr>
          <a:xfrm>
            <a:off x="5818306" y="5019117"/>
            <a:ext cx="17301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1 1 0 1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382EF3-E7BB-0F43-924E-D4FAC733F5B2}"/>
              </a:ext>
            </a:extLst>
          </p:cNvPr>
          <p:cNvSpPr txBox="1"/>
          <p:nvPr/>
        </p:nvSpPr>
        <p:spPr>
          <a:xfrm>
            <a:off x="4849783" y="2685680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U2B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8D64DD-99FB-5AC2-D50D-B230A7599D21}"/>
              </a:ext>
            </a:extLst>
          </p:cNvPr>
          <p:cNvSpPr txBox="1"/>
          <p:nvPr/>
        </p:nvSpPr>
        <p:spPr>
          <a:xfrm>
            <a:off x="6397318" y="2697748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U2B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AF9D28-72EA-CBA8-C383-AFBFB3BDB109}"/>
              </a:ext>
            </a:extLst>
          </p:cNvPr>
          <p:cNvSpPr txBox="1"/>
          <p:nvPr/>
        </p:nvSpPr>
        <p:spPr>
          <a:xfrm>
            <a:off x="7612830" y="4738721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B2U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050BA5-F182-DC44-31F7-52A5184E91EF}"/>
              </a:ext>
            </a:extLst>
          </p:cNvPr>
          <p:cNvSpPr txBox="1"/>
          <p:nvPr/>
        </p:nvSpPr>
        <p:spPr>
          <a:xfrm>
            <a:off x="7057320" y="839776"/>
            <a:ext cx="176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HUMAN WORLD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2BECF3-7C53-B4F1-0291-93FAC374B8D1}"/>
              </a:ext>
            </a:extLst>
          </p:cNvPr>
          <p:cNvSpPr txBox="1"/>
          <p:nvPr/>
        </p:nvSpPr>
        <p:spPr>
          <a:xfrm>
            <a:off x="5258821" y="6278806"/>
            <a:ext cx="208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COMPUTER WORLD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1B76F5-99FE-1F97-9478-8E92EFD97A60}"/>
              </a:ext>
            </a:extLst>
          </p:cNvPr>
          <p:cNvCxnSpPr/>
          <p:nvPr/>
        </p:nvCxnSpPr>
        <p:spPr>
          <a:xfrm>
            <a:off x="7517025" y="5373585"/>
            <a:ext cx="956754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DFAE554-6FD1-4AB8-0DEF-C2055ADF7AA9}"/>
              </a:ext>
            </a:extLst>
          </p:cNvPr>
          <p:cNvSpPr txBox="1"/>
          <p:nvPr/>
        </p:nvSpPr>
        <p:spPr>
          <a:xfrm>
            <a:off x="8419121" y="4927944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926123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3474-EE91-4CCC-816E-FB06611A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96275-D418-41F0-9C10-8DA74AF80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Standard Addition Function</a:t>
            </a:r>
          </a:p>
          <a:p>
            <a:pPr lvl="2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Ignores carry output</a:t>
            </a:r>
          </a:p>
          <a:p>
            <a:pPr lvl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endParaRPr lang="en-US" dirty="0"/>
          </a:p>
          <a:p>
            <a:pPr lvl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Equivalent to implementing Modular Arithmetic</a:t>
            </a:r>
          </a:p>
          <a:p>
            <a:pPr lvl="2">
              <a:buNone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i="1" dirty="0"/>
              <a:t>s </a:t>
            </a:r>
            <a:r>
              <a:rPr lang="en-US" dirty="0"/>
              <a:t>=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 = </a:t>
            </a:r>
            <a:r>
              <a:rPr lang="en-US" i="1" dirty="0"/>
              <a:t>u</a:t>
            </a:r>
            <a:r>
              <a:rPr lang="en-US" dirty="0"/>
              <a:t> + </a:t>
            </a:r>
            <a:r>
              <a:rPr lang="en-US" i="1" dirty="0"/>
              <a:t>v</a:t>
            </a:r>
            <a:r>
              <a:rPr lang="en-US" dirty="0"/>
              <a:t>  mod 2</a:t>
            </a:r>
            <a:r>
              <a:rPr lang="en-US" i="1" baseline="30000" dirty="0"/>
              <a:t>w</a:t>
            </a:r>
          </a:p>
          <a:p>
            <a:pPr lvl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endParaRPr lang="en-US" dirty="0"/>
          </a:p>
          <a:p>
            <a:pPr>
              <a:buNone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1BF00-00EC-42DD-8C67-99A137DC3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238954-5895-4275-B8CD-58F612D5A857}"/>
              </a:ext>
            </a:extLst>
          </p:cNvPr>
          <p:cNvGrpSpPr/>
          <p:nvPr/>
        </p:nvGrpSpPr>
        <p:grpSpPr>
          <a:xfrm>
            <a:off x="869950" y="1511072"/>
            <a:ext cx="7404100" cy="1847910"/>
            <a:chOff x="673100" y="1909762"/>
            <a:chExt cx="7404100" cy="18479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68E1EC4-AF93-4426-B176-DDC86F36D5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1600" y="2062162"/>
              <a:ext cx="2743200" cy="228600"/>
              <a:chOff x="2976" y="816"/>
              <a:chExt cx="1728" cy="144"/>
            </a:xfrm>
          </p:grpSpPr>
          <p:sp>
            <p:nvSpPr>
              <p:cNvPr id="43" name="Rectangle 6">
                <a:extLst>
                  <a:ext uri="{FF2B5EF4-FFF2-40B4-BE49-F238E27FC236}">
                    <a16:creationId xmlns:a16="http://schemas.microsoft.com/office/drawing/2014/main" id="{1B9B88CE-005A-480D-8101-96C4C93C9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44" name="Rectangle 7">
                <a:extLst>
                  <a:ext uri="{FF2B5EF4-FFF2-40B4-BE49-F238E27FC236}">
                    <a16:creationId xmlns:a16="http://schemas.microsoft.com/office/drawing/2014/main" id="{682EA811-013C-4945-9467-B05959E91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45" name="Rectangle 8">
                <a:extLst>
                  <a:ext uri="{FF2B5EF4-FFF2-40B4-BE49-F238E27FC236}">
                    <a16:creationId xmlns:a16="http://schemas.microsoft.com/office/drawing/2014/main" id="{9DB0D5B7-57D3-4369-B900-AD489CD0F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46" name="Rectangle 9">
                <a:extLst>
                  <a:ext uri="{FF2B5EF4-FFF2-40B4-BE49-F238E27FC236}">
                    <a16:creationId xmlns:a16="http://schemas.microsoft.com/office/drawing/2014/main" id="{6A14CC6B-F0CF-4FFF-96D2-66993480D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47" name="Rectangle 10">
                <a:extLst>
                  <a:ext uri="{FF2B5EF4-FFF2-40B4-BE49-F238E27FC236}">
                    <a16:creationId xmlns:a16="http://schemas.microsoft.com/office/drawing/2014/main" id="{57598FAD-1A7B-4F7D-A461-E20C612BC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48" name="Rectangle 11">
                <a:extLst>
                  <a:ext uri="{FF2B5EF4-FFF2-40B4-BE49-F238E27FC236}">
                    <a16:creationId xmlns:a16="http://schemas.microsoft.com/office/drawing/2014/main" id="{E945C4ED-775F-4B2C-83DF-658EE0C505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49" name="Rectangle 12">
                <a:extLst>
                  <a:ext uri="{FF2B5EF4-FFF2-40B4-BE49-F238E27FC236}">
                    <a16:creationId xmlns:a16="http://schemas.microsoft.com/office/drawing/2014/main" id="{0ECFA932-9A62-4AE0-A5C3-2D0C4A210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816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grpSp>
          <p:nvGrpSpPr>
            <p:cNvPr id="7" name="Group 13">
              <a:extLst>
                <a:ext uri="{FF2B5EF4-FFF2-40B4-BE49-F238E27FC236}">
                  <a16:creationId xmlns:a16="http://schemas.microsoft.com/office/drawing/2014/main" id="{F5EAD450-AB4B-4DE2-8561-CACA71E071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1600" y="2519362"/>
              <a:ext cx="2743200" cy="228600"/>
              <a:chOff x="2976" y="1104"/>
              <a:chExt cx="1728" cy="144"/>
            </a:xfrm>
          </p:grpSpPr>
          <p:sp>
            <p:nvSpPr>
              <p:cNvPr id="36" name="Rectangle 14">
                <a:extLst>
                  <a:ext uri="{FF2B5EF4-FFF2-40B4-BE49-F238E27FC236}">
                    <a16:creationId xmlns:a16="http://schemas.microsoft.com/office/drawing/2014/main" id="{A39E1C68-910D-45CF-914C-1C22BEAC2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7" name="Rectangle 15">
                <a:extLst>
                  <a:ext uri="{FF2B5EF4-FFF2-40B4-BE49-F238E27FC236}">
                    <a16:creationId xmlns:a16="http://schemas.microsoft.com/office/drawing/2014/main" id="{C8BCB3B2-B62C-4283-A480-FEA57F4EEF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8" name="Rectangle 16">
                <a:extLst>
                  <a:ext uri="{FF2B5EF4-FFF2-40B4-BE49-F238E27FC236}">
                    <a16:creationId xmlns:a16="http://schemas.microsoft.com/office/drawing/2014/main" id="{166DA90A-0E85-4459-BA1F-D4CD7722AC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9" name="Rectangle 17">
                <a:extLst>
                  <a:ext uri="{FF2B5EF4-FFF2-40B4-BE49-F238E27FC236}">
                    <a16:creationId xmlns:a16="http://schemas.microsoft.com/office/drawing/2014/main" id="{0FE3C67E-F416-4EEB-88C0-9F94DF22E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40" name="Rectangle 18">
                <a:extLst>
                  <a:ext uri="{FF2B5EF4-FFF2-40B4-BE49-F238E27FC236}">
                    <a16:creationId xmlns:a16="http://schemas.microsoft.com/office/drawing/2014/main" id="{BF1B6E7F-A026-4457-858F-518BA0019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41" name="Rectangle 19">
                <a:extLst>
                  <a:ext uri="{FF2B5EF4-FFF2-40B4-BE49-F238E27FC236}">
                    <a16:creationId xmlns:a16="http://schemas.microsoft.com/office/drawing/2014/main" id="{2B30490A-2C35-4700-8561-F9BC2C6B8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42" name="Rectangle 20">
                <a:extLst>
                  <a:ext uri="{FF2B5EF4-FFF2-40B4-BE49-F238E27FC236}">
                    <a16:creationId xmlns:a16="http://schemas.microsoft.com/office/drawing/2014/main" id="{61E757B1-15A9-46C7-AF52-343502C59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104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8" name="Rectangle 21">
              <a:extLst>
                <a:ext uri="{FF2B5EF4-FFF2-40B4-BE49-F238E27FC236}">
                  <a16:creationId xmlns:a16="http://schemas.microsoft.com/office/drawing/2014/main" id="{DDF0ED80-E69E-4B49-A451-2C449AFD9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850" y="1909762"/>
              <a:ext cx="2984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>
                  <a:latin typeface="Times" pitchFamily="18" charset="0"/>
                </a:rPr>
                <a:t>u</a:t>
              </a:r>
            </a:p>
          </p:txBody>
        </p:sp>
        <p:sp>
          <p:nvSpPr>
            <p:cNvPr id="9" name="Rectangle 22">
              <a:extLst>
                <a:ext uri="{FF2B5EF4-FFF2-40B4-BE49-F238E27FC236}">
                  <a16:creationId xmlns:a16="http://schemas.microsoft.com/office/drawing/2014/main" id="{B77C3D5E-1721-4B07-AF04-FBA558EF4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4550" y="2366962"/>
              <a:ext cx="2857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>
                  <a:latin typeface="Times" pitchFamily="18" charset="0"/>
                </a:rPr>
                <a:t>v</a:t>
              </a:r>
            </a:p>
          </p:txBody>
        </p:sp>
        <p:sp>
          <p:nvSpPr>
            <p:cNvPr id="10" name="Line 23">
              <a:extLst>
                <a:ext uri="{FF2B5EF4-FFF2-40B4-BE49-F238E27FC236}">
                  <a16:creationId xmlns:a16="http://schemas.microsoft.com/office/drawing/2014/main" id="{EC89D282-2742-475C-B1C2-FE0E86204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1000" y="2824162"/>
              <a:ext cx="3886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9CE625E6-A134-4EAF-A4F4-216474072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3317" y="2374322"/>
              <a:ext cx="35779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>
                  <a:latin typeface="Times" pitchFamily="18" charset="0"/>
                </a:rPr>
                <a:t>+</a:t>
              </a:r>
            </a:p>
          </p:txBody>
        </p:sp>
        <p:grpSp>
          <p:nvGrpSpPr>
            <p:cNvPr id="12" name="Group 25">
              <a:extLst>
                <a:ext uri="{FF2B5EF4-FFF2-40B4-BE49-F238E27FC236}">
                  <a16:creationId xmlns:a16="http://schemas.microsoft.com/office/drawing/2014/main" id="{E71A9A09-66E6-4B8C-BB11-C7343BC039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3000" y="2976562"/>
              <a:ext cx="2971800" cy="228600"/>
              <a:chOff x="2832" y="1392"/>
              <a:chExt cx="1872" cy="14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50D1AEB-D6E1-4A1B-BA94-B0C96AD9EA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1392"/>
                <a:ext cx="1728" cy="144"/>
                <a:chOff x="2976" y="1392"/>
                <a:chExt cx="1728" cy="144"/>
              </a:xfrm>
            </p:grpSpPr>
            <p:sp>
              <p:nvSpPr>
                <p:cNvPr id="29" name="Rectangle 27">
                  <a:extLst>
                    <a:ext uri="{FF2B5EF4-FFF2-40B4-BE49-F238E27FC236}">
                      <a16:creationId xmlns:a16="http://schemas.microsoft.com/office/drawing/2014/main" id="{983E1A7F-E0A1-4CB4-8EBB-B0F752BEBE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30" name="Rectangle 28">
                  <a:extLst>
                    <a:ext uri="{FF2B5EF4-FFF2-40B4-BE49-F238E27FC236}">
                      <a16:creationId xmlns:a16="http://schemas.microsoft.com/office/drawing/2014/main" id="{F324F4F0-3DFB-4B94-8A9B-C02DB76079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0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31" name="Rectangle 29">
                  <a:extLst>
                    <a:ext uri="{FF2B5EF4-FFF2-40B4-BE49-F238E27FC236}">
                      <a16:creationId xmlns:a16="http://schemas.microsoft.com/office/drawing/2014/main" id="{BF7A6B4F-6874-440C-84F1-80E99BBE02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32" name="Rectangle 30">
                  <a:extLst>
                    <a:ext uri="{FF2B5EF4-FFF2-40B4-BE49-F238E27FC236}">
                      <a16:creationId xmlns:a16="http://schemas.microsoft.com/office/drawing/2014/main" id="{A152EB19-5581-4D5D-B76A-1878D3DDA5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72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33" name="Rectangle 31">
                  <a:extLst>
                    <a:ext uri="{FF2B5EF4-FFF2-40B4-BE49-F238E27FC236}">
                      <a16:creationId xmlns:a16="http://schemas.microsoft.com/office/drawing/2014/main" id="{07858B20-1352-4A52-907C-C39763010E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6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34" name="Rectangle 32">
                  <a:extLst>
                    <a:ext uri="{FF2B5EF4-FFF2-40B4-BE49-F238E27FC236}">
                      <a16:creationId xmlns:a16="http://schemas.microsoft.com/office/drawing/2014/main" id="{8682F6D1-B737-4201-BC75-7BB31E0E11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60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35" name="Rectangle 33">
                  <a:extLst>
                    <a:ext uri="{FF2B5EF4-FFF2-40B4-BE49-F238E27FC236}">
                      <a16:creationId xmlns:a16="http://schemas.microsoft.com/office/drawing/2014/main" id="{D53BCD6A-C2D0-4F40-9DC9-B53EDF2365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8" y="1392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</p:grpSp>
          <p:sp>
            <p:nvSpPr>
              <p:cNvPr id="28" name="Rectangle 34">
                <a:extLst>
                  <a:ext uri="{FF2B5EF4-FFF2-40B4-BE49-F238E27FC236}">
                    <a16:creationId xmlns:a16="http://schemas.microsoft.com/office/drawing/2014/main" id="{73A702D6-C1EC-4B54-8E1C-5549DAED8D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392"/>
                <a:ext cx="144" cy="14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</p:grpSp>
        <p:sp>
          <p:nvSpPr>
            <p:cNvPr id="13" name="Rectangle 35">
              <a:extLst>
                <a:ext uri="{FF2B5EF4-FFF2-40B4-BE49-F238E27FC236}">
                  <a16:creationId xmlns:a16="http://schemas.microsoft.com/office/drawing/2014/main" id="{7A06FFA8-591F-4031-9167-B98F28EF5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7362" y="2824162"/>
              <a:ext cx="642938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b="0" i="1">
                  <a:latin typeface="Times" pitchFamily="18" charset="0"/>
                </a:rPr>
                <a:t>u </a:t>
              </a:r>
              <a:r>
                <a:rPr lang="en-US" b="0">
                  <a:latin typeface="Times" pitchFamily="18" charset="0"/>
                </a:rPr>
                <a:t>+ </a:t>
              </a:r>
              <a:r>
                <a:rPr lang="en-US" b="0" i="1">
                  <a:latin typeface="Times" pitchFamily="18" charset="0"/>
                </a:rPr>
                <a:t>v</a:t>
              </a:r>
            </a:p>
          </p:txBody>
        </p:sp>
        <p:grpSp>
          <p:nvGrpSpPr>
            <p:cNvPr id="14" name="Group 36">
              <a:extLst>
                <a:ext uri="{FF2B5EF4-FFF2-40B4-BE49-F238E27FC236}">
                  <a16:creationId xmlns:a16="http://schemas.microsoft.com/office/drawing/2014/main" id="{A447C9DF-C1AB-496D-93A7-214EBB4118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1600" y="3433762"/>
              <a:ext cx="2743200" cy="228600"/>
              <a:chOff x="2976" y="1392"/>
              <a:chExt cx="1728" cy="144"/>
            </a:xfrm>
          </p:grpSpPr>
          <p:sp>
            <p:nvSpPr>
              <p:cNvPr id="20" name="Rectangle 37">
                <a:extLst>
                  <a:ext uri="{FF2B5EF4-FFF2-40B4-BE49-F238E27FC236}">
                    <a16:creationId xmlns:a16="http://schemas.microsoft.com/office/drawing/2014/main" id="{E6567703-13B7-41D4-86ED-7C92D5A74B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1" name="Rectangle 38">
                <a:extLst>
                  <a:ext uri="{FF2B5EF4-FFF2-40B4-BE49-F238E27FC236}">
                    <a16:creationId xmlns:a16="http://schemas.microsoft.com/office/drawing/2014/main" id="{F5AD86F5-C320-4D51-82E5-E380E69AC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2" name="Rectangle 39">
                <a:extLst>
                  <a:ext uri="{FF2B5EF4-FFF2-40B4-BE49-F238E27FC236}">
                    <a16:creationId xmlns:a16="http://schemas.microsoft.com/office/drawing/2014/main" id="{E659D682-4075-43DD-881D-523FDB8394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3" name="Rectangle 40">
                <a:extLst>
                  <a:ext uri="{FF2B5EF4-FFF2-40B4-BE49-F238E27FC236}">
                    <a16:creationId xmlns:a16="http://schemas.microsoft.com/office/drawing/2014/main" id="{82D0148C-BFD2-4B19-9B39-87CB7B938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8ADF3E19-854D-4860-83F7-D5CF7A477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5" name="Rectangle 42">
                <a:extLst>
                  <a:ext uri="{FF2B5EF4-FFF2-40B4-BE49-F238E27FC236}">
                    <a16:creationId xmlns:a16="http://schemas.microsoft.com/office/drawing/2014/main" id="{95E7681E-8E20-4301-875C-C3E1C90E4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6" name="Rectangle 43">
                <a:extLst>
                  <a:ext uri="{FF2B5EF4-FFF2-40B4-BE49-F238E27FC236}">
                    <a16:creationId xmlns:a16="http://schemas.microsoft.com/office/drawing/2014/main" id="{62EFA08B-8960-47D0-8409-11FB966CA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/>
                  <a:t>• • •</a:t>
                </a:r>
              </a:p>
            </p:txBody>
          </p:sp>
        </p:grpSp>
        <p:sp>
          <p:nvSpPr>
            <p:cNvPr id="15" name="Line 44">
              <a:extLst>
                <a:ext uri="{FF2B5EF4-FFF2-40B4-BE49-F238E27FC236}">
                  <a16:creationId xmlns:a16="http://schemas.microsoft.com/office/drawing/2014/main" id="{72B8C5B7-B5D6-424C-BEFC-681D5B0D3A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1000" y="3281362"/>
              <a:ext cx="3886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45">
              <a:extLst>
                <a:ext uri="{FF2B5EF4-FFF2-40B4-BE49-F238E27FC236}">
                  <a16:creationId xmlns:a16="http://schemas.microsoft.com/office/drawing/2014/main" id="{4B4054A7-C746-44FA-AA0F-502DA3E017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100" y="2747962"/>
              <a:ext cx="2169312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>
                  <a:latin typeface="Calibri" pitchFamily="34" charset="0"/>
                </a:rPr>
                <a:t>True Sum: </a:t>
              </a:r>
              <a:r>
                <a:rPr lang="en-US" sz="2000" b="0" i="1" dirty="0">
                  <a:latin typeface="Calibri" pitchFamily="34" charset="0"/>
                </a:rPr>
                <a:t>w</a:t>
              </a:r>
              <a:r>
                <a:rPr lang="en-US" sz="2000" b="0" dirty="0">
                  <a:latin typeface="Calibri" pitchFamily="34" charset="0"/>
                </a:rPr>
                <a:t>+1 bits</a:t>
              </a:r>
            </a:p>
          </p:txBody>
        </p:sp>
        <p:sp>
          <p:nvSpPr>
            <p:cNvPr id="17" name="Text Box 46">
              <a:extLst>
                <a:ext uri="{FF2B5EF4-FFF2-40B4-BE49-F238E27FC236}">
                  <a16:creationId xmlns:a16="http://schemas.microsoft.com/office/drawing/2014/main" id="{10005B8A-A1D0-49CB-B858-F77E49A88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100" y="2062162"/>
              <a:ext cx="1944315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>
                  <a:latin typeface="Calibri" pitchFamily="34" charset="0"/>
                </a:rPr>
                <a:t>Operands: </a:t>
              </a:r>
              <a:r>
                <a:rPr lang="en-US" sz="2000" b="0" i="1" dirty="0">
                  <a:latin typeface="Calibri" pitchFamily="34" charset="0"/>
                </a:rPr>
                <a:t>w</a:t>
              </a:r>
              <a:r>
                <a:rPr lang="en-US" sz="2000" b="0" dirty="0">
                  <a:latin typeface="Calibri" pitchFamily="34" charset="0"/>
                </a:rPr>
                <a:t> bits</a:t>
              </a:r>
            </a:p>
          </p:txBody>
        </p:sp>
        <p:sp>
          <p:nvSpPr>
            <p:cNvPr id="18" name="Text Box 47">
              <a:extLst>
                <a:ext uri="{FF2B5EF4-FFF2-40B4-BE49-F238E27FC236}">
                  <a16:creationId xmlns:a16="http://schemas.microsoft.com/office/drawing/2014/main" id="{79D34B23-5B49-429D-B274-F25F2174D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100" y="3357562"/>
              <a:ext cx="2438400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>
                  <a:latin typeface="Calibri" pitchFamily="34" charset="0"/>
                </a:rPr>
                <a:t>Discard Carry: </a:t>
              </a:r>
              <a:r>
                <a:rPr lang="en-US" sz="2000" b="0" i="1" dirty="0">
                  <a:latin typeface="Calibri" pitchFamily="34" charset="0"/>
                </a:rPr>
                <a:t>w</a:t>
              </a:r>
              <a:r>
                <a:rPr lang="en-US" sz="2000" b="0" dirty="0">
                  <a:latin typeface="Calibri" pitchFamily="34" charset="0"/>
                </a:rPr>
                <a:t> bits</a:t>
              </a:r>
            </a:p>
          </p:txBody>
        </p:sp>
        <p:sp>
          <p:nvSpPr>
            <p:cNvPr id="19" name="Rectangle 48">
              <a:extLst>
                <a:ext uri="{FF2B5EF4-FFF2-40B4-BE49-F238E27FC236}">
                  <a16:creationId xmlns:a16="http://schemas.microsoft.com/office/drawing/2014/main" id="{9C691CB5-1A2E-4902-A38C-07803820E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981" y="3281362"/>
              <a:ext cx="13843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b="0" dirty="0" err="1">
                  <a:latin typeface="Times" pitchFamily="18" charset="0"/>
                </a:rPr>
                <a:t>UAdd</a:t>
              </a:r>
              <a:r>
                <a:rPr lang="en-US" b="0" i="1" baseline="-25000" dirty="0" err="1">
                  <a:latin typeface="Times" pitchFamily="18" charset="0"/>
                </a:rPr>
                <a:t>w</a:t>
              </a:r>
              <a:r>
                <a:rPr lang="en-US" b="0" dirty="0">
                  <a:latin typeface="Times" pitchFamily="18" charset="0"/>
                </a:rPr>
                <a:t>(</a:t>
              </a:r>
              <a:r>
                <a:rPr lang="en-US" b="0" i="1" dirty="0">
                  <a:latin typeface="Times" pitchFamily="18" charset="0"/>
                </a:rPr>
                <a:t>u</a:t>
              </a:r>
              <a:r>
                <a:rPr lang="en-US" b="0" dirty="0">
                  <a:latin typeface="Times" pitchFamily="18" charset="0"/>
                </a:rPr>
                <a:t> , </a:t>
              </a:r>
              <a:r>
                <a:rPr lang="en-US" b="0" i="1" dirty="0">
                  <a:latin typeface="Times" pitchFamily="18" charset="0"/>
                </a:rPr>
                <a:t>v</a:t>
              </a:r>
              <a:r>
                <a:rPr lang="en-US" b="0" dirty="0">
                  <a:latin typeface="Times" pitchFamily="18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0270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E6C7E-4509-4309-9D62-5B1533C7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85E4C-4663-4CC1-99DA-FD7082C4E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Binaries: how computers represent information</a:t>
            </a:r>
          </a:p>
          <a:p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Integers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How to represent an integer with binaries? </a:t>
            </a:r>
          </a:p>
          <a:p>
            <a:pPr lvl="1"/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How to represent both non-negative and negative integer?</a:t>
            </a:r>
            <a:endParaRPr lang="en-US" altLang="zh-CN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dirty="0"/>
              <a:t>Storing an integer in memory</a:t>
            </a:r>
          </a:p>
          <a:p>
            <a:r>
              <a:rPr lang="en-US" dirty="0"/>
              <a:t>Tricky things in programming languages</a:t>
            </a:r>
          </a:p>
          <a:p>
            <a:pPr lvl="1"/>
            <a:r>
              <a:rPr lang="en-US" dirty="0"/>
              <a:t>Bit operations</a:t>
            </a:r>
          </a:p>
          <a:p>
            <a:pPr lvl="1"/>
            <a:r>
              <a:rPr lang="en-US" dirty="0"/>
              <a:t>Conversion and casting of different data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BED08-A8BE-40B7-84BB-78BB9ABE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64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DFDF-C6BF-4BA9-B21D-B548C660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6C5DE-2EA6-48E1-A574-10A1D8516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71" y="1153116"/>
            <a:ext cx="8465279" cy="5328605"/>
          </a:xfrm>
        </p:spPr>
        <p:txBody>
          <a:bodyPr/>
          <a:lstStyle/>
          <a:p>
            <a:r>
              <a:rPr lang="en-US" dirty="0"/>
              <a:t>Given 4 binary bits, how to represent (+/-) integers? Any idea?</a:t>
            </a:r>
          </a:p>
          <a:p>
            <a:r>
              <a:rPr lang="en-US" dirty="0"/>
              <a:t>What is the min/max number that 4 binary bits can represent?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7CECD-325D-4A3B-BAB5-BD3CB20FB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11A7B9-471C-4D1D-8CAD-A6EE48C81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853" y="458547"/>
            <a:ext cx="623764" cy="62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59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DFDF-C6BF-4BA9-B21D-B548C660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6C5DE-2EA6-48E1-A574-10A1D8516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71" y="1153116"/>
            <a:ext cx="5705895" cy="5328605"/>
          </a:xfrm>
        </p:spPr>
        <p:txBody>
          <a:bodyPr/>
          <a:lstStyle/>
          <a:p>
            <a:r>
              <a:rPr lang="en-US" b="1" dirty="0"/>
              <a:t>The B2T encoding: Two’s Complement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7CECD-325D-4A3B-BAB5-BD3CB20FB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11A7B9-471C-4D1D-8CAD-A6EE48C81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853" y="458547"/>
            <a:ext cx="623764" cy="623764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E392F40-8F33-401F-B5A5-C000DFF12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693577"/>
              </p:ext>
            </p:extLst>
          </p:nvPr>
        </p:nvGraphicFramePr>
        <p:xfrm>
          <a:off x="6408368" y="1297418"/>
          <a:ext cx="2089769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415">
                  <a:extLst>
                    <a:ext uri="{9D8B030D-6E8A-4147-A177-3AD203B41FA5}">
                      <a16:colId xmlns:a16="http://schemas.microsoft.com/office/drawing/2014/main" val="4223291699"/>
                    </a:ext>
                  </a:extLst>
                </a:gridCol>
                <a:gridCol w="876354">
                  <a:extLst>
                    <a:ext uri="{9D8B030D-6E8A-4147-A177-3AD203B41FA5}">
                      <a16:colId xmlns:a16="http://schemas.microsoft.com/office/drawing/2014/main" val="2050439709"/>
                    </a:ext>
                  </a:extLst>
                </a:gridCol>
              </a:tblGrid>
              <a:tr h="2169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634151"/>
                  </a:ext>
                </a:extLst>
              </a:tr>
              <a:tr h="216960"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600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15348"/>
                  </a:ext>
                </a:extLst>
              </a:tr>
              <a:tr h="216960"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600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938202"/>
                  </a:ext>
                </a:extLst>
              </a:tr>
              <a:tr h="216960"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600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893646"/>
                  </a:ext>
                </a:extLst>
              </a:tr>
              <a:tr h="216960"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600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999788"/>
                  </a:ext>
                </a:extLst>
              </a:tr>
              <a:tr h="216960"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6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061053"/>
                  </a:ext>
                </a:extLst>
              </a:tr>
              <a:tr h="216960"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600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801252"/>
                  </a:ext>
                </a:extLst>
              </a:tr>
              <a:tr h="216960"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600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20652"/>
                  </a:ext>
                </a:extLst>
              </a:tr>
              <a:tr h="216960"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600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740771"/>
                  </a:ext>
                </a:extLst>
              </a:tr>
              <a:tr h="216960"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535531"/>
                  </a:ext>
                </a:extLst>
              </a:tr>
              <a:tr h="216960"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600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522565"/>
                  </a:ext>
                </a:extLst>
              </a:tr>
              <a:tr h="216960"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600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969292"/>
                  </a:ext>
                </a:extLst>
              </a:tr>
              <a:tr h="216960"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600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419040"/>
                  </a:ext>
                </a:extLst>
              </a:tr>
              <a:tr h="216960"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600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256155"/>
                  </a:ext>
                </a:extLst>
              </a:tr>
              <a:tr h="216960"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600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195218"/>
                  </a:ext>
                </a:extLst>
              </a:tr>
              <a:tr h="216960"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600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755120"/>
                  </a:ext>
                </a:extLst>
              </a:tr>
              <a:tr h="216960"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600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515599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A81668A0-702C-4FF5-8DBA-50C2EC3107B0}"/>
              </a:ext>
            </a:extLst>
          </p:cNvPr>
          <p:cNvGrpSpPr/>
          <p:nvPr/>
        </p:nvGrpSpPr>
        <p:grpSpPr>
          <a:xfrm>
            <a:off x="577315" y="2760133"/>
            <a:ext cx="1752403" cy="806433"/>
            <a:chOff x="574018" y="2855914"/>
            <a:chExt cx="1752403" cy="80643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9B0F11-BEF2-4A6F-A111-DA0F002D1C1D}"/>
                </a:ext>
              </a:extLst>
            </p:cNvPr>
            <p:cNvSpPr txBox="1"/>
            <p:nvPr/>
          </p:nvSpPr>
          <p:spPr>
            <a:xfrm>
              <a:off x="574018" y="3262237"/>
              <a:ext cx="17524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/>
                <a:t>TMax</a:t>
              </a:r>
              <a:r>
                <a:rPr lang="en-US" sz="2000" b="1" dirty="0"/>
                <a:t> = 2</a:t>
              </a:r>
              <a:r>
                <a:rPr lang="en-US" sz="2000" b="1" baseline="30000" dirty="0"/>
                <a:t>w-1</a:t>
              </a:r>
              <a:r>
                <a:rPr lang="en-US" sz="2000" b="1" dirty="0"/>
                <a:t> - 1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BBEBD3-44DC-4F97-B449-AF3E856690D1}"/>
                </a:ext>
              </a:extLst>
            </p:cNvPr>
            <p:cNvSpPr txBox="1"/>
            <p:nvPr/>
          </p:nvSpPr>
          <p:spPr>
            <a:xfrm>
              <a:off x="574018" y="2855914"/>
              <a:ext cx="1508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/>
                <a:t>TMin</a:t>
              </a:r>
              <a:r>
                <a:rPr lang="en-US" sz="2000" b="1" dirty="0"/>
                <a:t> = -2</a:t>
              </a:r>
              <a:r>
                <a:rPr lang="en-US" sz="2000" b="1" baseline="30000" dirty="0"/>
                <a:t>w-1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4C3831E-D03F-C16B-7DA8-25E6552C7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25" y="1688099"/>
            <a:ext cx="5129575" cy="99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5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3474-EE91-4CCC-816E-FB06611A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vs. signed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96275-D418-41F0-9C10-8DA74AF8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71" y="1153116"/>
            <a:ext cx="4945244" cy="5328605"/>
          </a:xfrm>
        </p:spPr>
        <p:txBody>
          <a:bodyPr/>
          <a:lstStyle/>
          <a:p>
            <a:pPr>
              <a:defRPr/>
            </a:pPr>
            <a:r>
              <a:rPr lang="en-US" b="1" dirty="0"/>
              <a:t>Equivalence</a:t>
            </a:r>
          </a:p>
          <a:p>
            <a:pPr lvl="1">
              <a:defRPr/>
            </a:pPr>
            <a:r>
              <a:rPr lang="en-US" dirty="0"/>
              <a:t>Same encodings for nonnegative values</a:t>
            </a:r>
          </a:p>
          <a:p>
            <a:pPr>
              <a:defRPr/>
            </a:pPr>
            <a:r>
              <a:rPr lang="en-US" b="1" dirty="0"/>
              <a:t>Uniqueness</a:t>
            </a:r>
            <a:endParaRPr lang="en-US" b="1" i="1" dirty="0"/>
          </a:p>
          <a:p>
            <a:pPr lvl="1">
              <a:defRPr/>
            </a:pPr>
            <a:r>
              <a:rPr lang="en-US" dirty="0"/>
              <a:t>Every bit pattern represents unique integer value</a:t>
            </a:r>
          </a:p>
          <a:p>
            <a:pPr lvl="1">
              <a:defRPr/>
            </a:pPr>
            <a:r>
              <a:rPr lang="en-US" dirty="0"/>
              <a:t>Each representable integer has unique bit encoding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b="1" dirty="0">
                <a:sym typeface="Symbol" pitchFamily="18" charset="2"/>
              </a:rPr>
              <a:t></a:t>
            </a:r>
            <a:r>
              <a:rPr lang="en-US" b="1" dirty="0"/>
              <a:t> Can Invert Mappings</a:t>
            </a:r>
          </a:p>
          <a:p>
            <a:pPr lvl="1">
              <a:defRPr/>
            </a:pPr>
            <a:r>
              <a:rPr lang="en-US" dirty="0"/>
              <a:t>U2B(</a:t>
            </a:r>
            <a:r>
              <a:rPr lang="en-US" i="1" dirty="0"/>
              <a:t>x</a:t>
            </a:r>
            <a:r>
              <a:rPr lang="en-US" dirty="0"/>
              <a:t>)  =  B2U</a:t>
            </a:r>
            <a:r>
              <a:rPr lang="en-US" baseline="30000" dirty="0"/>
              <a:t>-1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</a:t>
            </a:r>
          </a:p>
          <a:p>
            <a:pPr lvl="2">
              <a:defRPr/>
            </a:pPr>
            <a:r>
              <a:rPr lang="en-US" dirty="0"/>
              <a:t>Bit pattern for unsigned integer</a:t>
            </a:r>
          </a:p>
          <a:p>
            <a:pPr lvl="1">
              <a:defRPr/>
            </a:pPr>
            <a:r>
              <a:rPr lang="en-US" dirty="0"/>
              <a:t>T2B(</a:t>
            </a:r>
            <a:r>
              <a:rPr lang="en-US" i="1" dirty="0"/>
              <a:t>x</a:t>
            </a:r>
            <a:r>
              <a:rPr lang="en-US" dirty="0"/>
              <a:t>)  =  B2T</a:t>
            </a:r>
            <a:r>
              <a:rPr lang="en-US" baseline="30000" dirty="0"/>
              <a:t>-1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</a:t>
            </a:r>
          </a:p>
          <a:p>
            <a:pPr lvl="2">
              <a:defRPr/>
            </a:pPr>
            <a:r>
              <a:rPr lang="en-US" dirty="0"/>
              <a:t>Bit pattern for two’s comp integer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1BF00-00EC-42DD-8C67-99A137DC3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66164B7-320E-4111-9B70-394EDE1A76F7}"/>
              </a:ext>
            </a:extLst>
          </p:cNvPr>
          <p:cNvGrpSpPr>
            <a:grpSpLocks/>
          </p:cNvGrpSpPr>
          <p:nvPr/>
        </p:nvGrpSpPr>
        <p:grpSpPr bwMode="auto">
          <a:xfrm>
            <a:off x="5643408" y="1210716"/>
            <a:ext cx="3111500" cy="5168900"/>
            <a:chOff x="480" y="768"/>
            <a:chExt cx="1960" cy="325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445117-88FE-4A15-9350-B679F2AC4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i="1" dirty="0">
                  <a:latin typeface="Calibri" pitchFamily="34" charset="0"/>
                </a:rPr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3E37BBE-D180-4643-AC8E-D65D703BB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B2T(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224DA4-EE9F-47E9-B86E-160467B6B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B2U(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12B97D-5092-49C6-AA18-5715186C2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D2B475A-58EA-4027-BC06-27AA8C2DA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A8BBAF-BB84-4134-BB8F-CD7DBEDA8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3DBE252-7F2B-4CBE-BF03-84803A4F2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AF42D39-983C-4B5E-9A3D-E124CD55B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7C212F-48D4-48EE-BF4A-913EB33B0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68F9D9-E7CD-4D4C-8400-644780592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372EB7D-698B-43B1-946B-C187F97B2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7E6C47-B658-41FF-95F5-BC0ED45EE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CDFB134-FC84-494D-9406-88FDEB941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8AE7190-7578-4BE4-9308-98B35D590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4A10CE-F5AF-473D-BE4E-B01329618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92E8CD2-F566-4398-8C9B-850237BF3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01685EA-D237-478C-9AEA-4AAD0D2BA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CEB2CB1-8385-4BBF-BAE1-0EEDFD756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0111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54969D-B17A-4463-8DDF-83EFC6484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5CE9382-E4DA-48B1-AF8D-76DAC5334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–8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D776AB5-FC29-46E7-931D-2C4160748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8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DA4D54B-47C0-4F17-96E3-05684AABE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–7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5EB7A6B-C91E-4930-9134-2F4858270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9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E0130F5-7C4D-4A43-AFCB-36A90B3BD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–6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7F63861-E315-4573-B07D-D090E4416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A59C191-92EB-43D2-BE87-67BF2D84B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–5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1FC73F9-B608-448F-B760-A62AE8BBB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819D91-A299-4D6B-8B77-A43E296C2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–4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9D17ABC-EE7C-4407-B220-131FA9DE5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F015832-5DB3-4A4F-AA11-276D14B86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–3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6D81D24-5C4B-4265-BA1A-A16799457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FFAD37C-72BF-482A-A0CB-8B944DF56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C12F3C0-E2E5-4FC2-A5A9-40A2C5F1E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18493C5-87E1-4151-B8FB-401BCAC4E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47F323E-6408-4945-BFD1-D7436922E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C87DABC-6870-4D45-B1A4-B6108FDFA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6B86056-2988-4919-AEF1-03FE4A6D1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D5D69D9-4EFE-4AF9-8920-34EB857B8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6C58BD2-8CC7-4368-B451-490173BEC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035ECC2-4765-4C4D-925B-A7213B623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05C17FB-57ED-4A3F-88E0-228F57798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1101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18C0248-41FF-4CAB-AD0A-710816E55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1110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73ACAF7-9398-47D7-B715-3387085AA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1111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B88812E-9B7C-413A-9FE3-8A5472E9C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2BA6D71-FD76-4DDC-A67D-A8E51E77C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BA5BF8-0F30-478A-B3B8-A5AE1A8FE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04FBDFA-5786-4B99-9479-237CBEDA7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C6DE456-E4D4-4B27-8976-9EC307535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05F120D-C39A-4E44-883E-27067ACF8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D797ED8-2710-4D84-A4CF-EC3ED7249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C0C0692-5549-4409-AB0B-9D3D08105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AC52724-FE3C-4866-ADCB-D7F90EFFB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B76383E-5B0C-42C8-B59C-8BA7EEBDE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91362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333A-3C6D-4DB9-968F-84927462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708C0-5862-4287-8747-7AB18F572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-3 + 5 = ?</a:t>
            </a:r>
          </a:p>
          <a:p>
            <a:r>
              <a:rPr lang="en-US" dirty="0"/>
              <a:t>-5 + 3 = ?</a:t>
            </a:r>
          </a:p>
          <a:p>
            <a:r>
              <a:rPr lang="en-US" dirty="0"/>
              <a:t>-3 + (-6) = ?</a:t>
            </a:r>
          </a:p>
          <a:p>
            <a:r>
              <a:rPr lang="en-US" dirty="0"/>
              <a:t>7 + 5 =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FFAC2-21E3-4811-A56E-18505605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AB079-D1C5-4F00-AEFF-E12796866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853" y="458547"/>
            <a:ext cx="623764" cy="62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99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3474-EE91-4CCC-816E-FB06611A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96275-D418-41F0-9C10-8DA74AF8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71" y="1153116"/>
            <a:ext cx="8498660" cy="532860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Principle</a:t>
            </a:r>
          </a:p>
          <a:p>
            <a:pPr lvl="1"/>
            <a:r>
              <a:rPr lang="en-US" dirty="0"/>
              <a:t>For -2</a:t>
            </a:r>
            <a:r>
              <a:rPr lang="en-US" baseline="30000" dirty="0"/>
              <a:t>w-1</a:t>
            </a:r>
            <a:r>
              <a:rPr lang="en-US" dirty="0"/>
              <a:t> ≤ x, y ≤ 2</a:t>
            </a:r>
            <a:r>
              <a:rPr lang="en-US" baseline="30000" dirty="0"/>
              <a:t>w-1</a:t>
            </a:r>
            <a:r>
              <a:rPr lang="en-US" dirty="0"/>
              <a:t> – 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Can both positive overflow and negative overflow</a:t>
            </a:r>
          </a:p>
          <a:p>
            <a:pPr lvl="2"/>
            <a:r>
              <a:rPr lang="en-US" dirty="0"/>
              <a:t>Discard the carry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1BF00-00EC-42DD-8C67-99A137DC3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18E387-4F5C-42D9-8040-C107DE6AACF3}"/>
              </a:ext>
            </a:extLst>
          </p:cNvPr>
          <p:cNvGrpSpPr/>
          <p:nvPr/>
        </p:nvGrpSpPr>
        <p:grpSpPr>
          <a:xfrm>
            <a:off x="904607" y="1263031"/>
            <a:ext cx="7064934" cy="1752600"/>
            <a:chOff x="544512" y="1752600"/>
            <a:chExt cx="7064934" cy="1752600"/>
          </a:xfrm>
        </p:grpSpPr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721F056-1633-45BC-B371-B95401F896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3846" y="1828800"/>
              <a:ext cx="2743200" cy="228600"/>
              <a:chOff x="2976" y="816"/>
              <a:chExt cx="1728" cy="144"/>
            </a:xfrm>
          </p:grpSpPr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E5E680BA-E50E-4EE1-AE05-4E2E0A64F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45" name="Rectangle 6">
                <a:extLst>
                  <a:ext uri="{FF2B5EF4-FFF2-40B4-BE49-F238E27FC236}">
                    <a16:creationId xmlns:a16="http://schemas.microsoft.com/office/drawing/2014/main" id="{2E8A05B8-E9E2-4502-954C-317E7DDFF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46" name="Rectangle 7">
                <a:extLst>
                  <a:ext uri="{FF2B5EF4-FFF2-40B4-BE49-F238E27FC236}">
                    <a16:creationId xmlns:a16="http://schemas.microsoft.com/office/drawing/2014/main" id="{6FEBDEA7-CB0C-428A-B663-EF1070CF11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47" name="Rectangle 8">
                <a:extLst>
                  <a:ext uri="{FF2B5EF4-FFF2-40B4-BE49-F238E27FC236}">
                    <a16:creationId xmlns:a16="http://schemas.microsoft.com/office/drawing/2014/main" id="{BDA6AB59-8AC7-4F24-9538-C059C860E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48" name="Rectangle 9">
                <a:extLst>
                  <a:ext uri="{FF2B5EF4-FFF2-40B4-BE49-F238E27FC236}">
                    <a16:creationId xmlns:a16="http://schemas.microsoft.com/office/drawing/2014/main" id="{5466328F-DC7C-47B5-B148-3769605D9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49" name="Rectangle 10">
                <a:extLst>
                  <a:ext uri="{FF2B5EF4-FFF2-40B4-BE49-F238E27FC236}">
                    <a16:creationId xmlns:a16="http://schemas.microsoft.com/office/drawing/2014/main" id="{B907C8B8-2955-47ED-BBD5-8143A8791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50" name="Rectangle 11">
                <a:extLst>
                  <a:ext uri="{FF2B5EF4-FFF2-40B4-BE49-F238E27FC236}">
                    <a16:creationId xmlns:a16="http://schemas.microsoft.com/office/drawing/2014/main" id="{F49360E7-24B4-460C-9C2C-1E68BC86F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816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grpSp>
          <p:nvGrpSpPr>
            <p:cNvPr id="8" name="Group 12">
              <a:extLst>
                <a:ext uri="{FF2B5EF4-FFF2-40B4-BE49-F238E27FC236}">
                  <a16:creationId xmlns:a16="http://schemas.microsoft.com/office/drawing/2014/main" id="{4F154780-EBF8-4ECE-9AA0-39EFC2B4E0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3846" y="2286000"/>
              <a:ext cx="2743200" cy="228600"/>
              <a:chOff x="2976" y="1104"/>
              <a:chExt cx="1728" cy="144"/>
            </a:xfrm>
          </p:grpSpPr>
          <p:sp>
            <p:nvSpPr>
              <p:cNvPr id="37" name="Rectangle 13">
                <a:extLst>
                  <a:ext uri="{FF2B5EF4-FFF2-40B4-BE49-F238E27FC236}">
                    <a16:creationId xmlns:a16="http://schemas.microsoft.com/office/drawing/2014/main" id="{D551EC8F-6427-4389-B063-4427328AB2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8" name="Rectangle 14">
                <a:extLst>
                  <a:ext uri="{FF2B5EF4-FFF2-40B4-BE49-F238E27FC236}">
                    <a16:creationId xmlns:a16="http://schemas.microsoft.com/office/drawing/2014/main" id="{3FCA3C2A-B1DB-4006-A183-06EBF66EA4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9" name="Rectangle 15">
                <a:extLst>
                  <a:ext uri="{FF2B5EF4-FFF2-40B4-BE49-F238E27FC236}">
                    <a16:creationId xmlns:a16="http://schemas.microsoft.com/office/drawing/2014/main" id="{21DDAA71-B1F9-48FF-A23E-95D30351D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40" name="Rectangle 16">
                <a:extLst>
                  <a:ext uri="{FF2B5EF4-FFF2-40B4-BE49-F238E27FC236}">
                    <a16:creationId xmlns:a16="http://schemas.microsoft.com/office/drawing/2014/main" id="{B69C5034-1EE5-4840-8A9C-5FF04CEBFA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41" name="Rectangle 17">
                <a:extLst>
                  <a:ext uri="{FF2B5EF4-FFF2-40B4-BE49-F238E27FC236}">
                    <a16:creationId xmlns:a16="http://schemas.microsoft.com/office/drawing/2014/main" id="{F48502B9-136B-45DA-83F2-374F43EAC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42" name="Rectangle 18">
                <a:extLst>
                  <a:ext uri="{FF2B5EF4-FFF2-40B4-BE49-F238E27FC236}">
                    <a16:creationId xmlns:a16="http://schemas.microsoft.com/office/drawing/2014/main" id="{2297E022-72B8-49A6-979A-6216DF5E8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43" name="Rectangle 19">
                <a:extLst>
                  <a:ext uri="{FF2B5EF4-FFF2-40B4-BE49-F238E27FC236}">
                    <a16:creationId xmlns:a16="http://schemas.microsoft.com/office/drawing/2014/main" id="{9950E978-D33D-44F0-90E5-564FD5144A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104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9" name="Rectangle 20">
              <a:extLst>
                <a:ext uri="{FF2B5EF4-FFF2-40B4-BE49-F238E27FC236}">
                  <a16:creationId xmlns:a16="http://schemas.microsoft.com/office/drawing/2014/main" id="{7556BAFC-5B38-47FA-9A36-85344B0AD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246" y="1752600"/>
              <a:ext cx="2984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>
                  <a:latin typeface="Times" pitchFamily="18" charset="0"/>
                </a:rPr>
                <a:t>u</a:t>
              </a:r>
            </a:p>
          </p:txBody>
        </p:sp>
        <p:sp>
          <p:nvSpPr>
            <p:cNvPr id="10" name="Rectangle 21">
              <a:extLst>
                <a:ext uri="{FF2B5EF4-FFF2-40B4-BE49-F238E27FC236}">
                  <a16:creationId xmlns:a16="http://schemas.microsoft.com/office/drawing/2014/main" id="{81C58257-0A9B-462F-88EE-76ACA88E2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246" y="2209800"/>
              <a:ext cx="2857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>
                  <a:latin typeface="Times" pitchFamily="18" charset="0"/>
                </a:rPr>
                <a:t>v</a:t>
              </a:r>
            </a:p>
          </p:txBody>
        </p:sp>
        <p:sp>
          <p:nvSpPr>
            <p:cNvPr id="11" name="Line 22">
              <a:extLst>
                <a:ext uri="{FF2B5EF4-FFF2-40B4-BE49-F238E27FC236}">
                  <a16:creationId xmlns:a16="http://schemas.microsoft.com/office/drawing/2014/main" id="{3C60E157-D8FB-4BAD-AA7B-D767EE501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3246" y="2590800"/>
              <a:ext cx="3886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6F5A03B8-4CED-42C6-AC5A-2165FB6AA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246" y="2209800"/>
              <a:ext cx="320675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/>
                <a:t>+</a:t>
              </a:r>
            </a:p>
          </p:txBody>
        </p:sp>
        <p:grpSp>
          <p:nvGrpSpPr>
            <p:cNvPr id="13" name="Group 24">
              <a:extLst>
                <a:ext uri="{FF2B5EF4-FFF2-40B4-BE49-F238E27FC236}">
                  <a16:creationId xmlns:a16="http://schemas.microsoft.com/office/drawing/2014/main" id="{723431A4-833F-4274-A922-6397255BC9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85246" y="2743200"/>
              <a:ext cx="2971800" cy="228600"/>
              <a:chOff x="2832" y="1392"/>
              <a:chExt cx="1872" cy="144"/>
            </a:xfrm>
          </p:grpSpPr>
          <p:grpSp>
            <p:nvGrpSpPr>
              <p:cNvPr id="28" name="Group 25">
                <a:extLst>
                  <a:ext uri="{FF2B5EF4-FFF2-40B4-BE49-F238E27FC236}">
                    <a16:creationId xmlns:a16="http://schemas.microsoft.com/office/drawing/2014/main" id="{8090C7B8-0DCA-4524-AEF3-DEDFE7E310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1392"/>
                <a:ext cx="1728" cy="144"/>
                <a:chOff x="2976" y="1392"/>
                <a:chExt cx="1728" cy="144"/>
              </a:xfrm>
            </p:grpSpPr>
            <p:sp>
              <p:nvSpPr>
                <p:cNvPr id="30" name="Rectangle 26">
                  <a:extLst>
                    <a:ext uri="{FF2B5EF4-FFF2-40B4-BE49-F238E27FC236}">
                      <a16:creationId xmlns:a16="http://schemas.microsoft.com/office/drawing/2014/main" id="{E0A394F1-A018-4BAE-9AB4-DFC9A0948B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31" name="Rectangle 27">
                  <a:extLst>
                    <a:ext uri="{FF2B5EF4-FFF2-40B4-BE49-F238E27FC236}">
                      <a16:creationId xmlns:a16="http://schemas.microsoft.com/office/drawing/2014/main" id="{2D3AD61F-B52B-4DFA-8599-7174284E81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0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32" name="Rectangle 28">
                  <a:extLst>
                    <a:ext uri="{FF2B5EF4-FFF2-40B4-BE49-F238E27FC236}">
                      <a16:creationId xmlns:a16="http://schemas.microsoft.com/office/drawing/2014/main" id="{C4ABAD61-0C74-4B2F-A931-A27C695884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33" name="Rectangle 29">
                  <a:extLst>
                    <a:ext uri="{FF2B5EF4-FFF2-40B4-BE49-F238E27FC236}">
                      <a16:creationId xmlns:a16="http://schemas.microsoft.com/office/drawing/2014/main" id="{0E395D60-4016-4A08-9477-77E61946BC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72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34" name="Rectangle 30">
                  <a:extLst>
                    <a:ext uri="{FF2B5EF4-FFF2-40B4-BE49-F238E27FC236}">
                      <a16:creationId xmlns:a16="http://schemas.microsoft.com/office/drawing/2014/main" id="{34567274-2D87-4F7C-941B-5B9D106D7B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6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35" name="Rectangle 31">
                  <a:extLst>
                    <a:ext uri="{FF2B5EF4-FFF2-40B4-BE49-F238E27FC236}">
                      <a16:creationId xmlns:a16="http://schemas.microsoft.com/office/drawing/2014/main" id="{E1C65148-56CB-4BD3-BE16-9030DB7B26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60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36" name="Rectangle 32">
                  <a:extLst>
                    <a:ext uri="{FF2B5EF4-FFF2-40B4-BE49-F238E27FC236}">
                      <a16:creationId xmlns:a16="http://schemas.microsoft.com/office/drawing/2014/main" id="{3470D1D2-BB8D-4BC9-8921-193367DA22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8" y="1392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</p:grpSp>
          <p:sp>
            <p:nvSpPr>
              <p:cNvPr id="29" name="Rectangle 33">
                <a:extLst>
                  <a:ext uri="{FF2B5EF4-FFF2-40B4-BE49-F238E27FC236}">
                    <a16:creationId xmlns:a16="http://schemas.microsoft.com/office/drawing/2014/main" id="{90624FA8-EBE6-4630-BC6D-77ADBC7E6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392"/>
                <a:ext cx="144" cy="14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 dirty="0"/>
              </a:p>
            </p:txBody>
          </p:sp>
        </p:grpSp>
        <p:sp>
          <p:nvSpPr>
            <p:cNvPr id="14" name="Rectangle 34">
              <a:extLst>
                <a:ext uri="{FF2B5EF4-FFF2-40B4-BE49-F238E27FC236}">
                  <a16:creationId xmlns:a16="http://schemas.microsoft.com/office/drawing/2014/main" id="{CF10BFFC-5696-4CFD-8053-2DF0CDCFF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246" y="2590800"/>
              <a:ext cx="642938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b="0" i="1">
                  <a:latin typeface="Times" pitchFamily="18" charset="0"/>
                </a:rPr>
                <a:t>u </a:t>
              </a:r>
              <a:r>
                <a:rPr lang="en-US" b="0">
                  <a:latin typeface="Times" pitchFamily="18" charset="0"/>
                </a:rPr>
                <a:t>+ </a:t>
              </a:r>
              <a:r>
                <a:rPr lang="en-US" b="0" i="1">
                  <a:latin typeface="Times" pitchFamily="18" charset="0"/>
                </a:rPr>
                <a:t>v</a:t>
              </a:r>
            </a:p>
          </p:txBody>
        </p:sp>
        <p:grpSp>
          <p:nvGrpSpPr>
            <p:cNvPr id="15" name="Group 35">
              <a:extLst>
                <a:ext uri="{FF2B5EF4-FFF2-40B4-BE49-F238E27FC236}">
                  <a16:creationId xmlns:a16="http://schemas.microsoft.com/office/drawing/2014/main" id="{47957AA7-EADA-42B3-AC18-257DBF8793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3846" y="3200400"/>
              <a:ext cx="2743200" cy="228600"/>
              <a:chOff x="2976" y="1392"/>
              <a:chExt cx="1728" cy="144"/>
            </a:xfrm>
          </p:grpSpPr>
          <p:sp>
            <p:nvSpPr>
              <p:cNvPr id="21" name="Rectangle 36">
                <a:extLst>
                  <a:ext uri="{FF2B5EF4-FFF2-40B4-BE49-F238E27FC236}">
                    <a16:creationId xmlns:a16="http://schemas.microsoft.com/office/drawing/2014/main" id="{70556D4D-5A87-46CF-B7AB-5869423DE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2" name="Rectangle 37">
                <a:extLst>
                  <a:ext uri="{FF2B5EF4-FFF2-40B4-BE49-F238E27FC236}">
                    <a16:creationId xmlns:a16="http://schemas.microsoft.com/office/drawing/2014/main" id="{291387F0-1C01-4E64-AB9B-6774541C9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3" name="Rectangle 38">
                <a:extLst>
                  <a:ext uri="{FF2B5EF4-FFF2-40B4-BE49-F238E27FC236}">
                    <a16:creationId xmlns:a16="http://schemas.microsoft.com/office/drawing/2014/main" id="{EF44CFCF-04FE-44BF-8E8D-50DC0993B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4" name="Rectangle 39">
                <a:extLst>
                  <a:ext uri="{FF2B5EF4-FFF2-40B4-BE49-F238E27FC236}">
                    <a16:creationId xmlns:a16="http://schemas.microsoft.com/office/drawing/2014/main" id="{DF6AA63A-3006-436A-9C39-A5A8E7ECE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5" name="Rectangle 40">
                <a:extLst>
                  <a:ext uri="{FF2B5EF4-FFF2-40B4-BE49-F238E27FC236}">
                    <a16:creationId xmlns:a16="http://schemas.microsoft.com/office/drawing/2014/main" id="{67FB2849-A074-43B6-9E09-7A9199D84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EC9E2EFD-B4E1-453F-B052-C02543A54A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7" name="Rectangle 42">
                <a:extLst>
                  <a:ext uri="{FF2B5EF4-FFF2-40B4-BE49-F238E27FC236}">
                    <a16:creationId xmlns:a16="http://schemas.microsoft.com/office/drawing/2014/main" id="{FDCC21D8-F970-4900-AA24-1164426388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16" name="Line 43">
              <a:extLst>
                <a:ext uri="{FF2B5EF4-FFF2-40B4-BE49-F238E27FC236}">
                  <a16:creationId xmlns:a16="http://schemas.microsoft.com/office/drawing/2014/main" id="{7FF71E26-F088-4179-9C90-8E54B7A3A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3246" y="3048000"/>
              <a:ext cx="3886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44">
              <a:extLst>
                <a:ext uri="{FF2B5EF4-FFF2-40B4-BE49-F238E27FC236}">
                  <a16:creationId xmlns:a16="http://schemas.microsoft.com/office/drawing/2014/main" id="{7AF89470-6E3F-4B8B-B74E-DFDF3C408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512" y="2493819"/>
              <a:ext cx="2169312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>
                  <a:latin typeface="Calibri" pitchFamily="34" charset="0"/>
                </a:rPr>
                <a:t>True Sum: </a:t>
              </a:r>
              <a:r>
                <a:rPr lang="en-US" sz="2000" b="0" i="1" dirty="0">
                  <a:latin typeface="Calibri" pitchFamily="34" charset="0"/>
                </a:rPr>
                <a:t>w</a:t>
              </a:r>
              <a:r>
                <a:rPr lang="en-US" sz="2000" b="0" dirty="0">
                  <a:latin typeface="Calibri" pitchFamily="34" charset="0"/>
                </a:rPr>
                <a:t>+1 bits</a:t>
              </a:r>
            </a:p>
          </p:txBody>
        </p:sp>
        <p:sp>
          <p:nvSpPr>
            <p:cNvPr id="18" name="Text Box 45">
              <a:extLst>
                <a:ext uri="{FF2B5EF4-FFF2-40B4-BE49-F238E27FC236}">
                  <a16:creationId xmlns:a16="http://schemas.microsoft.com/office/drawing/2014/main" id="{A38C6E54-E3FF-4CB8-ABDA-B9BD3D124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512" y="1808019"/>
              <a:ext cx="1944315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>
                  <a:latin typeface="Calibri" pitchFamily="34" charset="0"/>
                </a:rPr>
                <a:t>Operands: </a:t>
              </a:r>
              <a:r>
                <a:rPr lang="en-US" sz="2000" b="0" i="1" dirty="0">
                  <a:latin typeface="Calibri" pitchFamily="34" charset="0"/>
                </a:rPr>
                <a:t>w</a:t>
              </a:r>
              <a:r>
                <a:rPr lang="en-US" sz="2000" b="0" dirty="0">
                  <a:latin typeface="Calibri" pitchFamily="34" charset="0"/>
                </a:rPr>
                <a:t> bits</a:t>
              </a:r>
            </a:p>
          </p:txBody>
        </p:sp>
        <p:sp>
          <p:nvSpPr>
            <p:cNvPr id="19" name="Text Box 46">
              <a:extLst>
                <a:ext uri="{FF2B5EF4-FFF2-40B4-BE49-F238E27FC236}">
                  <a16:creationId xmlns:a16="http://schemas.microsoft.com/office/drawing/2014/main" id="{A5981B2D-7E46-407F-8F3A-007E67FA6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512" y="3103419"/>
              <a:ext cx="2971800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>
                  <a:latin typeface="Calibri" pitchFamily="34" charset="0"/>
                </a:rPr>
                <a:t>Discard Carry: </a:t>
              </a:r>
              <a:r>
                <a:rPr lang="en-US" sz="2000" b="0" i="1" dirty="0">
                  <a:latin typeface="Calibri" pitchFamily="34" charset="0"/>
                </a:rPr>
                <a:t>w</a:t>
              </a:r>
              <a:r>
                <a:rPr lang="en-US" sz="2000" b="0" dirty="0">
                  <a:latin typeface="Calibri" pitchFamily="34" charset="0"/>
                </a:rPr>
                <a:t> bits</a:t>
              </a:r>
            </a:p>
          </p:txBody>
        </p:sp>
        <p:sp>
          <p:nvSpPr>
            <p:cNvPr id="20" name="Rectangle 47">
              <a:extLst>
                <a:ext uri="{FF2B5EF4-FFF2-40B4-BE49-F238E27FC236}">
                  <a16:creationId xmlns:a16="http://schemas.microsoft.com/office/drawing/2014/main" id="{C48EE630-1A0F-4657-86A7-71BB1F70C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5312" y="3105090"/>
              <a:ext cx="1502334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2000" b="0">
                  <a:latin typeface="Times" pitchFamily="18" charset="0"/>
                </a:rPr>
                <a:t>TAdd</a:t>
              </a:r>
              <a:r>
                <a:rPr lang="en-US" sz="2000" b="0" i="1" baseline="-25000">
                  <a:latin typeface="Times" pitchFamily="18" charset="0"/>
                </a:rPr>
                <a:t>w</a:t>
              </a:r>
              <a:r>
                <a:rPr lang="en-US" sz="2000" b="0">
                  <a:latin typeface="Times" pitchFamily="18" charset="0"/>
                </a:rPr>
                <a:t>(</a:t>
              </a:r>
              <a:r>
                <a:rPr lang="en-US" sz="2000" b="0" i="1">
                  <a:latin typeface="Times" pitchFamily="18" charset="0"/>
                </a:rPr>
                <a:t>u</a:t>
              </a:r>
              <a:r>
                <a:rPr lang="en-US" sz="2000" b="0">
                  <a:latin typeface="Times" pitchFamily="18" charset="0"/>
                </a:rPr>
                <a:t> , </a:t>
              </a:r>
              <a:r>
                <a:rPr lang="en-US" sz="2000" b="0" i="1">
                  <a:latin typeface="Times" pitchFamily="18" charset="0"/>
                </a:rPr>
                <a:t>v</a:t>
              </a:r>
              <a:r>
                <a:rPr lang="en-US" sz="2000" b="0">
                  <a:latin typeface="Times" pitchFamily="18" charset="0"/>
                </a:rPr>
                <a:t>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97FDB7B-9FBC-4DAE-AC1E-8E2A3151EC1D}"/>
                  </a:ext>
                </a:extLst>
              </p:cNvPr>
              <p:cNvSpPr txBox="1"/>
              <p:nvPr/>
            </p:nvSpPr>
            <p:spPr>
              <a:xfrm>
                <a:off x="1081909" y="4155260"/>
                <a:ext cx="7185365" cy="9024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    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𝑝𝑜𝑠𝑖𝑡𝑖𝑣𝑒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𝑜𝑣𝑒𝑟𝑓𝑙𝑜𝑤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𝑛𝑜𝑟𝑚𝑎𝑙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𝑛𝑒𝑔𝑎𝑡𝑖𝑣𝑒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𝑜𝑣𝑒𝑟𝑓𝑙𝑜𝑤</m:t>
                            </m:r>
                          </m:e>
                        </m:eqAr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 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97FDB7B-9FBC-4DAE-AC1E-8E2A3151E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909" y="4155260"/>
                <a:ext cx="7185365" cy="9024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771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3474-EE91-4CCC-816E-FB06611A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 negation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96275-D418-41F0-9C10-8DA74AF80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TMin</a:t>
            </a:r>
            <a:r>
              <a:rPr lang="en-US" baseline="-25000" dirty="0" err="1"/>
              <a:t>w</a:t>
            </a:r>
            <a:r>
              <a:rPr lang="en-US" dirty="0"/>
              <a:t>  ≤  x  ≤  </a:t>
            </a:r>
            <a:r>
              <a:rPr lang="en-US" dirty="0" err="1"/>
              <a:t>Tmax</a:t>
            </a:r>
            <a:r>
              <a:rPr lang="en-US" baseline="-25000" dirty="0" err="1"/>
              <a:t>w</a:t>
            </a:r>
            <a:endParaRPr lang="en-US" baseline="-25000" dirty="0"/>
          </a:p>
          <a:p>
            <a:pPr lvl="1"/>
            <a:r>
              <a:rPr lang="en-US" dirty="0"/>
              <a:t>Can be done by “compliment and plus 1”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3 – 6 = ?</a:t>
            </a:r>
          </a:p>
          <a:p>
            <a:pPr lvl="1"/>
            <a:r>
              <a:rPr lang="en-US" dirty="0"/>
              <a:t>3 – 6 = 3 + (-6)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1BF00-00EC-42DD-8C67-99A137DC3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AD646C-3539-47A4-A293-9E456D4B9070}"/>
                  </a:ext>
                </a:extLst>
              </p:cNvPr>
              <p:cNvSpPr txBox="1"/>
              <p:nvPr/>
            </p:nvSpPr>
            <p:spPr>
              <a:xfrm>
                <a:off x="2132889" y="2188492"/>
                <a:ext cx="4175489" cy="61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𝑻𝑴𝒊𝒏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   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𝑻𝑴𝒊𝒏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            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𝑻𝑴𝒊𝒏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AD646C-3539-47A4-A293-9E456D4B9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889" y="2188492"/>
                <a:ext cx="4175489" cy="617861"/>
              </a:xfrm>
              <a:prstGeom prst="rect">
                <a:avLst/>
              </a:prstGeom>
              <a:blipFill>
                <a:blip r:embed="rId2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29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E6C7E-4509-4309-9D62-5B1533C7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85E4C-4663-4CC1-99DA-FD7082C4E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Binaries: how computers represent information</a:t>
            </a:r>
          </a:p>
          <a:p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Integers</a:t>
            </a:r>
          </a:p>
          <a:p>
            <a:pPr lvl="1"/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How to represent an integer with binaries?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How to represent both non-negative and negative integer?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dirty="0"/>
              <a:t>Storing an integer in memory</a:t>
            </a:r>
          </a:p>
          <a:p>
            <a:r>
              <a:rPr lang="en-US" dirty="0"/>
              <a:t>Tricky things in programming languages</a:t>
            </a:r>
          </a:p>
          <a:p>
            <a:pPr lvl="1"/>
            <a:r>
              <a:rPr lang="en-US" dirty="0"/>
              <a:t>Bit operations</a:t>
            </a:r>
          </a:p>
          <a:p>
            <a:pPr lvl="1"/>
            <a:r>
              <a:rPr lang="en-US" dirty="0"/>
              <a:t>Conversion and casting of different data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BED08-A8BE-40B7-84BB-78BB9ABE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21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3474-EE91-4CCC-816E-FB06611A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96275-D418-41F0-9C10-8DA74AF80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Computing product of </a:t>
            </a:r>
            <a:r>
              <a:rPr lang="en-US" i="1" dirty="0"/>
              <a:t>w</a:t>
            </a:r>
            <a:r>
              <a:rPr lang="en-US" dirty="0"/>
              <a:t>-bit numbers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</a:p>
          <a:p>
            <a:pPr lvl="1">
              <a:defRPr/>
            </a:pPr>
            <a:r>
              <a:rPr lang="en-US" dirty="0"/>
              <a:t>Either signed or unsigned</a:t>
            </a:r>
          </a:p>
          <a:p>
            <a:pPr>
              <a:defRPr/>
            </a:pPr>
            <a:r>
              <a:rPr lang="en-US" dirty="0"/>
              <a:t>Exact results can be bigger than </a:t>
            </a:r>
            <a:r>
              <a:rPr lang="en-US" i="1" dirty="0"/>
              <a:t>w</a:t>
            </a:r>
            <a:r>
              <a:rPr lang="en-US" dirty="0"/>
              <a:t> bits</a:t>
            </a:r>
            <a:endParaRPr lang="en-US" i="1" dirty="0"/>
          </a:p>
          <a:p>
            <a:pPr lvl="1">
              <a:defRPr/>
            </a:pPr>
            <a:r>
              <a:rPr lang="en-US" dirty="0"/>
              <a:t>Unsigned: 0 ≤ </a:t>
            </a:r>
            <a:r>
              <a:rPr lang="en-US" i="1" dirty="0"/>
              <a:t>x</a:t>
            </a:r>
            <a:r>
              <a:rPr lang="en-US" dirty="0"/>
              <a:t> * </a:t>
            </a:r>
            <a:r>
              <a:rPr lang="en-US" i="1" dirty="0"/>
              <a:t>y</a:t>
            </a:r>
            <a:r>
              <a:rPr lang="en-US" dirty="0"/>
              <a:t> ≤ (2</a:t>
            </a:r>
            <a:r>
              <a:rPr lang="en-US" i="1" baseline="30000" dirty="0"/>
              <a:t>w</a:t>
            </a:r>
            <a:r>
              <a:rPr lang="en-US" dirty="0"/>
              <a:t> – 1) </a:t>
            </a:r>
            <a:r>
              <a:rPr lang="en-US" baseline="30000" dirty="0"/>
              <a:t>2</a:t>
            </a:r>
            <a:r>
              <a:rPr lang="en-US" dirty="0"/>
              <a:t>  =  2</a:t>
            </a:r>
            <a:r>
              <a:rPr lang="en-US" baseline="30000" dirty="0"/>
              <a:t>2</a:t>
            </a:r>
            <a:r>
              <a:rPr lang="en-US" i="1" baseline="30000" dirty="0"/>
              <a:t>w</a:t>
            </a:r>
            <a:r>
              <a:rPr lang="en-US" dirty="0"/>
              <a:t> – 2</a:t>
            </a:r>
            <a:r>
              <a:rPr lang="en-US" i="1" baseline="30000" dirty="0"/>
              <a:t>w</a:t>
            </a:r>
            <a:r>
              <a:rPr lang="en-US" baseline="30000" dirty="0"/>
              <a:t>+1</a:t>
            </a:r>
            <a:r>
              <a:rPr lang="en-US" dirty="0"/>
              <a:t> + 1</a:t>
            </a:r>
          </a:p>
          <a:p>
            <a:pPr lvl="2">
              <a:defRPr/>
            </a:pPr>
            <a:r>
              <a:rPr lang="en-US" dirty="0">
                <a:solidFill>
                  <a:srgbClr val="FF0000"/>
                </a:solidFill>
              </a:rPr>
              <a:t>Up to 2</a:t>
            </a:r>
            <a:r>
              <a:rPr lang="en-US" i="1" dirty="0">
                <a:solidFill>
                  <a:srgbClr val="FF0000"/>
                </a:solidFill>
              </a:rPr>
              <a:t>w</a:t>
            </a:r>
            <a:r>
              <a:rPr lang="en-US" dirty="0">
                <a:solidFill>
                  <a:srgbClr val="FF0000"/>
                </a:solidFill>
              </a:rPr>
              <a:t> bits</a:t>
            </a:r>
          </a:p>
          <a:p>
            <a:pPr lvl="1">
              <a:defRPr/>
            </a:pPr>
            <a:r>
              <a:rPr lang="en-US" dirty="0"/>
              <a:t>Two’s complement min: </a:t>
            </a:r>
            <a:r>
              <a:rPr lang="en-US" i="1" dirty="0"/>
              <a:t>x</a:t>
            </a:r>
            <a:r>
              <a:rPr lang="en-US" dirty="0"/>
              <a:t> * </a:t>
            </a:r>
            <a:r>
              <a:rPr lang="en-US" i="1" dirty="0"/>
              <a:t>y</a:t>
            </a:r>
            <a:r>
              <a:rPr lang="en-US" dirty="0"/>
              <a:t>  ≥ (–2</a:t>
            </a:r>
            <a:r>
              <a:rPr lang="en-US" i="1" baseline="30000" dirty="0"/>
              <a:t>w</a:t>
            </a:r>
            <a:r>
              <a:rPr lang="en-US" baseline="30000" dirty="0"/>
              <a:t>–1</a:t>
            </a:r>
            <a:r>
              <a:rPr lang="en-US" dirty="0"/>
              <a:t>)*(2</a:t>
            </a:r>
            <a:r>
              <a:rPr lang="en-US" i="1" baseline="30000" dirty="0"/>
              <a:t>w</a:t>
            </a:r>
            <a:r>
              <a:rPr lang="en-US" baseline="30000" dirty="0"/>
              <a:t>–1</a:t>
            </a:r>
            <a:r>
              <a:rPr lang="en-US" dirty="0"/>
              <a:t>–1)  =  –2</a:t>
            </a:r>
            <a:r>
              <a:rPr lang="en-US" baseline="30000" dirty="0"/>
              <a:t>2</a:t>
            </a:r>
            <a:r>
              <a:rPr lang="en-US" i="1" baseline="30000" dirty="0"/>
              <a:t>w</a:t>
            </a:r>
            <a:r>
              <a:rPr lang="en-US" baseline="30000" dirty="0"/>
              <a:t>–2 </a:t>
            </a:r>
            <a:r>
              <a:rPr lang="en-US" dirty="0"/>
              <a:t>+ 2</a:t>
            </a:r>
            <a:r>
              <a:rPr lang="en-US" i="1" baseline="30000" dirty="0"/>
              <a:t>w</a:t>
            </a:r>
            <a:r>
              <a:rPr lang="en-US" baseline="30000" dirty="0"/>
              <a:t>–1</a:t>
            </a:r>
          </a:p>
          <a:p>
            <a:pPr lvl="2">
              <a:defRPr/>
            </a:pPr>
            <a:r>
              <a:rPr lang="en-US" dirty="0">
                <a:solidFill>
                  <a:srgbClr val="FF0000"/>
                </a:solidFill>
              </a:rPr>
              <a:t>Up to 2</a:t>
            </a:r>
            <a:r>
              <a:rPr lang="en-US" i="1" dirty="0">
                <a:solidFill>
                  <a:srgbClr val="FF0000"/>
                </a:solidFill>
              </a:rPr>
              <a:t>w</a:t>
            </a:r>
            <a:r>
              <a:rPr lang="en-US" dirty="0">
                <a:solidFill>
                  <a:srgbClr val="FF0000"/>
                </a:solidFill>
              </a:rPr>
              <a:t>–1 bits</a:t>
            </a:r>
          </a:p>
          <a:p>
            <a:pPr lvl="1">
              <a:defRPr/>
            </a:pPr>
            <a:r>
              <a:rPr lang="en-US" dirty="0"/>
              <a:t>Two’s complement max: </a:t>
            </a:r>
            <a:r>
              <a:rPr lang="en-US" i="1" dirty="0"/>
              <a:t>x</a:t>
            </a:r>
            <a:r>
              <a:rPr lang="en-US" dirty="0"/>
              <a:t> * </a:t>
            </a:r>
            <a:r>
              <a:rPr lang="en-US" i="1" dirty="0"/>
              <a:t>y</a:t>
            </a:r>
            <a:r>
              <a:rPr lang="en-US" dirty="0"/>
              <a:t> ≤ (–2</a:t>
            </a:r>
            <a:r>
              <a:rPr lang="en-US" i="1" baseline="30000" dirty="0"/>
              <a:t>w</a:t>
            </a:r>
            <a:r>
              <a:rPr lang="en-US" baseline="30000" dirty="0"/>
              <a:t>–1</a:t>
            </a:r>
            <a:r>
              <a:rPr lang="en-US" dirty="0"/>
              <a:t>) </a:t>
            </a:r>
            <a:r>
              <a:rPr lang="en-US" baseline="30000" dirty="0"/>
              <a:t>2</a:t>
            </a:r>
            <a:r>
              <a:rPr lang="en-US" dirty="0"/>
              <a:t>  =  2</a:t>
            </a:r>
            <a:r>
              <a:rPr lang="en-US" baseline="30000" dirty="0"/>
              <a:t>2</a:t>
            </a:r>
            <a:r>
              <a:rPr lang="en-US" i="1" baseline="30000" dirty="0"/>
              <a:t>w</a:t>
            </a:r>
            <a:r>
              <a:rPr lang="en-US" baseline="30000" dirty="0"/>
              <a:t>–2</a:t>
            </a:r>
          </a:p>
          <a:p>
            <a:pPr lvl="2">
              <a:defRPr/>
            </a:pPr>
            <a:r>
              <a:rPr lang="en-US" dirty="0">
                <a:solidFill>
                  <a:srgbClr val="FF0000"/>
                </a:solidFill>
              </a:rPr>
              <a:t>Up to 2</a:t>
            </a:r>
            <a:r>
              <a:rPr lang="en-US" i="1" dirty="0">
                <a:solidFill>
                  <a:srgbClr val="FF0000"/>
                </a:solidFill>
              </a:rPr>
              <a:t>w</a:t>
            </a:r>
            <a:r>
              <a:rPr lang="en-US" dirty="0">
                <a:solidFill>
                  <a:srgbClr val="FF0000"/>
                </a:solidFill>
              </a:rPr>
              <a:t> bits</a:t>
            </a:r>
            <a:r>
              <a:rPr lang="en-US" dirty="0"/>
              <a:t>, but only for (</a:t>
            </a:r>
            <a:r>
              <a:rPr lang="en-US" i="1" dirty="0" err="1"/>
              <a:t>TMin</a:t>
            </a:r>
            <a:r>
              <a:rPr lang="en-US" i="1" baseline="-25000" dirty="0" err="1"/>
              <a:t>w</a:t>
            </a:r>
            <a:r>
              <a:rPr lang="en-US" dirty="0"/>
              <a:t>)</a:t>
            </a:r>
            <a:r>
              <a:rPr lang="en-US" baseline="30000" dirty="0"/>
              <a:t>2</a:t>
            </a:r>
          </a:p>
          <a:p>
            <a:pPr>
              <a:defRPr/>
            </a:pPr>
            <a:r>
              <a:rPr lang="en-US" dirty="0"/>
              <a:t>So, maintaining exact results …</a:t>
            </a:r>
          </a:p>
          <a:p>
            <a:pPr lvl="1">
              <a:defRPr/>
            </a:pPr>
            <a:r>
              <a:rPr lang="en-US" dirty="0"/>
              <a:t>Would need to </a:t>
            </a:r>
            <a:r>
              <a:rPr lang="en-US" dirty="0">
                <a:solidFill>
                  <a:srgbClr val="FF0000"/>
                </a:solidFill>
              </a:rPr>
              <a:t>keep expanding </a:t>
            </a:r>
            <a:r>
              <a:rPr lang="en-US" dirty="0"/>
              <a:t>word size with each product computed</a:t>
            </a:r>
          </a:p>
          <a:p>
            <a:pPr lvl="1">
              <a:defRPr/>
            </a:pPr>
            <a:r>
              <a:rPr lang="en-US" dirty="0"/>
              <a:t>Done in software if really needed</a:t>
            </a:r>
          </a:p>
          <a:p>
            <a:pPr lvl="2">
              <a:defRPr/>
            </a:pPr>
            <a:r>
              <a:rPr lang="en-US" dirty="0"/>
              <a:t>by “arbitrary precision” arithmetic packages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1BF00-00EC-42DD-8C67-99A137DC3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89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3474-EE91-4CCC-816E-FB06611A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multiplication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96275-D418-41F0-9C10-8DA74AF8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71" y="1153116"/>
            <a:ext cx="8498660" cy="532860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Standard multiplication function</a:t>
            </a:r>
          </a:p>
          <a:p>
            <a:pPr lvl="1"/>
            <a:r>
              <a:rPr lang="en-US" dirty="0"/>
              <a:t>Ignores high order w bits</a:t>
            </a:r>
          </a:p>
          <a:p>
            <a:r>
              <a:rPr lang="en-US" dirty="0"/>
              <a:t>Implements modular arithmetic</a:t>
            </a:r>
          </a:p>
          <a:p>
            <a:pPr lvl="1"/>
            <a:r>
              <a:rPr lang="en-US" dirty="0" err="1"/>
              <a:t>UMult</a:t>
            </a:r>
            <a:r>
              <a:rPr lang="en-US" baseline="-25000" dirty="0" err="1"/>
              <a:t>w</a:t>
            </a:r>
            <a:r>
              <a:rPr lang="en-US" dirty="0"/>
              <a:t>(u, v) = (u × v) mod 2</a:t>
            </a:r>
            <a:r>
              <a:rPr lang="en-US" baseline="30000" dirty="0"/>
              <a:t>w</a:t>
            </a:r>
          </a:p>
          <a:p>
            <a:r>
              <a:rPr lang="en-US" dirty="0"/>
              <a:t>Example: 5 *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1BF00-00EC-42DD-8C67-99A137DC3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75D8AB5-B258-4A48-9385-43B163D96A8F}"/>
              </a:ext>
            </a:extLst>
          </p:cNvPr>
          <p:cNvGrpSpPr/>
          <p:nvPr/>
        </p:nvGrpSpPr>
        <p:grpSpPr>
          <a:xfrm>
            <a:off x="152400" y="1447800"/>
            <a:ext cx="8839200" cy="1714620"/>
            <a:chOff x="228600" y="1447800"/>
            <a:chExt cx="8839200" cy="1714620"/>
          </a:xfrm>
        </p:grpSpPr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9787908F-688A-4C48-8863-4D42F56BBF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1524000"/>
              <a:ext cx="2743200" cy="228600"/>
              <a:chOff x="2976" y="816"/>
              <a:chExt cx="1728" cy="144"/>
            </a:xfrm>
          </p:grpSpPr>
          <p:sp>
            <p:nvSpPr>
              <p:cNvPr id="50" name="Rectangle 5">
                <a:extLst>
                  <a:ext uri="{FF2B5EF4-FFF2-40B4-BE49-F238E27FC236}">
                    <a16:creationId xmlns:a16="http://schemas.microsoft.com/office/drawing/2014/main" id="{7E393331-E03B-4FF2-A173-06F1F10F3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51" name="Rectangle 6">
                <a:extLst>
                  <a:ext uri="{FF2B5EF4-FFF2-40B4-BE49-F238E27FC236}">
                    <a16:creationId xmlns:a16="http://schemas.microsoft.com/office/drawing/2014/main" id="{7E63934A-D924-4C66-9AF8-D3C4C4EE0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52" name="Rectangle 7">
                <a:extLst>
                  <a:ext uri="{FF2B5EF4-FFF2-40B4-BE49-F238E27FC236}">
                    <a16:creationId xmlns:a16="http://schemas.microsoft.com/office/drawing/2014/main" id="{59C05C62-DC4B-402C-9C61-B325F1FF00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53" name="Rectangle 8">
                <a:extLst>
                  <a:ext uri="{FF2B5EF4-FFF2-40B4-BE49-F238E27FC236}">
                    <a16:creationId xmlns:a16="http://schemas.microsoft.com/office/drawing/2014/main" id="{63A6B70B-11EE-424F-85F8-76DB6F5F32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54" name="Rectangle 9">
                <a:extLst>
                  <a:ext uri="{FF2B5EF4-FFF2-40B4-BE49-F238E27FC236}">
                    <a16:creationId xmlns:a16="http://schemas.microsoft.com/office/drawing/2014/main" id="{8D4D5C07-6903-42CD-A8D9-5FEE3410A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55" name="Rectangle 10">
                <a:extLst>
                  <a:ext uri="{FF2B5EF4-FFF2-40B4-BE49-F238E27FC236}">
                    <a16:creationId xmlns:a16="http://schemas.microsoft.com/office/drawing/2014/main" id="{685BC24F-EF20-46A9-872A-DB8CE7D3E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56" name="Rectangle 11">
                <a:extLst>
                  <a:ext uri="{FF2B5EF4-FFF2-40B4-BE49-F238E27FC236}">
                    <a16:creationId xmlns:a16="http://schemas.microsoft.com/office/drawing/2014/main" id="{E73C9D27-ABD5-4661-8888-F22C1C7A34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816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grpSp>
          <p:nvGrpSpPr>
            <p:cNvPr id="8" name="Group 12">
              <a:extLst>
                <a:ext uri="{FF2B5EF4-FFF2-40B4-BE49-F238E27FC236}">
                  <a16:creationId xmlns:a16="http://schemas.microsoft.com/office/drawing/2014/main" id="{00BC6702-8BCB-4091-B272-7DCD89869E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1981200"/>
              <a:ext cx="2743200" cy="228600"/>
              <a:chOff x="2976" y="1104"/>
              <a:chExt cx="1728" cy="144"/>
            </a:xfrm>
          </p:grpSpPr>
          <p:sp>
            <p:nvSpPr>
              <p:cNvPr id="43" name="Rectangle 13">
                <a:extLst>
                  <a:ext uri="{FF2B5EF4-FFF2-40B4-BE49-F238E27FC236}">
                    <a16:creationId xmlns:a16="http://schemas.microsoft.com/office/drawing/2014/main" id="{2272BD64-1DD8-463D-8D84-5089C4D6A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44" name="Rectangle 14">
                <a:extLst>
                  <a:ext uri="{FF2B5EF4-FFF2-40B4-BE49-F238E27FC236}">
                    <a16:creationId xmlns:a16="http://schemas.microsoft.com/office/drawing/2014/main" id="{112178FF-2660-46A9-9EDC-1DC1DF5653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45" name="Rectangle 15">
                <a:extLst>
                  <a:ext uri="{FF2B5EF4-FFF2-40B4-BE49-F238E27FC236}">
                    <a16:creationId xmlns:a16="http://schemas.microsoft.com/office/drawing/2014/main" id="{58247580-FE1E-4FD1-B977-C31D4168EF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46" name="Rectangle 16">
                <a:extLst>
                  <a:ext uri="{FF2B5EF4-FFF2-40B4-BE49-F238E27FC236}">
                    <a16:creationId xmlns:a16="http://schemas.microsoft.com/office/drawing/2014/main" id="{E8DE71C0-3C57-4193-92D6-2C0609FE3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47" name="Rectangle 17">
                <a:extLst>
                  <a:ext uri="{FF2B5EF4-FFF2-40B4-BE49-F238E27FC236}">
                    <a16:creationId xmlns:a16="http://schemas.microsoft.com/office/drawing/2014/main" id="{0A8FA65D-7E90-49D6-9B83-28C40CD03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48" name="Rectangle 18">
                <a:extLst>
                  <a:ext uri="{FF2B5EF4-FFF2-40B4-BE49-F238E27FC236}">
                    <a16:creationId xmlns:a16="http://schemas.microsoft.com/office/drawing/2014/main" id="{52986A5A-A3EE-456E-B981-1BC8251C2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49" name="Rectangle 19">
                <a:extLst>
                  <a:ext uri="{FF2B5EF4-FFF2-40B4-BE49-F238E27FC236}">
                    <a16:creationId xmlns:a16="http://schemas.microsoft.com/office/drawing/2014/main" id="{547D456F-788B-4494-93B6-0E6324B620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104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9" name="Rectangle 20">
              <a:extLst>
                <a:ext uri="{FF2B5EF4-FFF2-40B4-BE49-F238E27FC236}">
                  <a16:creationId xmlns:a16="http://schemas.microsoft.com/office/drawing/2014/main" id="{735C6F7E-5AD9-481B-B0A7-673410D2B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1447800"/>
              <a:ext cx="2984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>
                  <a:latin typeface="Times" pitchFamily="18" charset="0"/>
                </a:rPr>
                <a:t>u</a:t>
              </a:r>
            </a:p>
          </p:txBody>
        </p:sp>
        <p:sp>
          <p:nvSpPr>
            <p:cNvPr id="10" name="Rectangle 21">
              <a:extLst>
                <a:ext uri="{FF2B5EF4-FFF2-40B4-BE49-F238E27FC236}">
                  <a16:creationId xmlns:a16="http://schemas.microsoft.com/office/drawing/2014/main" id="{B894DE5F-C2DB-428F-BE22-1BFF250C9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1905000"/>
              <a:ext cx="2857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>
                  <a:latin typeface="Times" pitchFamily="18" charset="0"/>
                </a:rPr>
                <a:t>v</a:t>
              </a:r>
            </a:p>
          </p:txBody>
        </p:sp>
        <p:sp>
          <p:nvSpPr>
            <p:cNvPr id="11" name="Line 22">
              <a:extLst>
                <a:ext uri="{FF2B5EF4-FFF2-40B4-BE49-F238E27FC236}">
                  <a16:creationId xmlns:a16="http://schemas.microsoft.com/office/drawing/2014/main" id="{1BE9A74B-BCA9-41CD-9BE0-F1B1CBCC77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00" y="2286000"/>
              <a:ext cx="6324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6F0232C9-CBE2-47ED-9F24-A88585910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1905000"/>
              <a:ext cx="320675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/>
                <a:t>*</a:t>
              </a:r>
            </a:p>
          </p:txBody>
        </p:sp>
        <p:grpSp>
          <p:nvGrpSpPr>
            <p:cNvPr id="13" name="Group 24">
              <a:extLst>
                <a:ext uri="{FF2B5EF4-FFF2-40B4-BE49-F238E27FC236}">
                  <a16:creationId xmlns:a16="http://schemas.microsoft.com/office/drawing/2014/main" id="{A5F79BCC-93A4-4416-B8F9-AEF6CE6519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2438400"/>
              <a:ext cx="2743200" cy="228600"/>
              <a:chOff x="2976" y="1392"/>
              <a:chExt cx="1728" cy="144"/>
            </a:xfrm>
          </p:grpSpPr>
          <p:sp>
            <p:nvSpPr>
              <p:cNvPr id="36" name="Rectangle 25">
                <a:extLst>
                  <a:ext uri="{FF2B5EF4-FFF2-40B4-BE49-F238E27FC236}">
                    <a16:creationId xmlns:a16="http://schemas.microsoft.com/office/drawing/2014/main" id="{D898A6A8-92AA-4580-BE81-5BD6D5511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7" name="Rectangle 26">
                <a:extLst>
                  <a:ext uri="{FF2B5EF4-FFF2-40B4-BE49-F238E27FC236}">
                    <a16:creationId xmlns:a16="http://schemas.microsoft.com/office/drawing/2014/main" id="{ED5DD070-CF5D-4485-8A9C-FE8F8D7A4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8" name="Rectangle 27">
                <a:extLst>
                  <a:ext uri="{FF2B5EF4-FFF2-40B4-BE49-F238E27FC236}">
                    <a16:creationId xmlns:a16="http://schemas.microsoft.com/office/drawing/2014/main" id="{C5ADCD80-3C64-4BF3-8E61-A224F55AB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9" name="Rectangle 28">
                <a:extLst>
                  <a:ext uri="{FF2B5EF4-FFF2-40B4-BE49-F238E27FC236}">
                    <a16:creationId xmlns:a16="http://schemas.microsoft.com/office/drawing/2014/main" id="{847A7B04-1F0F-4951-9E09-448569055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40" name="Rectangle 29">
                <a:extLst>
                  <a:ext uri="{FF2B5EF4-FFF2-40B4-BE49-F238E27FC236}">
                    <a16:creationId xmlns:a16="http://schemas.microsoft.com/office/drawing/2014/main" id="{4A39E42B-2C90-4F4B-B6DD-9144CCF97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41" name="Rectangle 30">
                <a:extLst>
                  <a:ext uri="{FF2B5EF4-FFF2-40B4-BE49-F238E27FC236}">
                    <a16:creationId xmlns:a16="http://schemas.microsoft.com/office/drawing/2014/main" id="{5776CA65-3D29-42BF-9EFC-9237624C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42" name="Rectangle 31">
                <a:extLst>
                  <a:ext uri="{FF2B5EF4-FFF2-40B4-BE49-F238E27FC236}">
                    <a16:creationId xmlns:a16="http://schemas.microsoft.com/office/drawing/2014/main" id="{D33F3705-2287-45A4-A1F5-48DEAA6DA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14" name="Rectangle 32">
              <a:extLst>
                <a:ext uri="{FF2B5EF4-FFF2-40B4-BE49-F238E27FC236}">
                  <a16:creationId xmlns:a16="http://schemas.microsoft.com/office/drawing/2014/main" id="{4E2E43BB-3934-4263-990E-601863386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00" y="2286000"/>
              <a:ext cx="5715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b="0" i="1">
                  <a:latin typeface="Times" pitchFamily="18" charset="0"/>
                </a:rPr>
                <a:t>u </a:t>
              </a:r>
              <a:r>
                <a:rPr lang="en-US" b="0">
                  <a:latin typeface="Times" pitchFamily="18" charset="0"/>
                </a:rPr>
                <a:t>· </a:t>
              </a:r>
              <a:r>
                <a:rPr lang="en-US" b="0" i="1">
                  <a:latin typeface="Times" pitchFamily="18" charset="0"/>
                </a:rPr>
                <a:t>v</a:t>
              </a:r>
            </a:p>
          </p:txBody>
        </p:sp>
        <p:grpSp>
          <p:nvGrpSpPr>
            <p:cNvPr id="15" name="Group 33">
              <a:extLst>
                <a:ext uri="{FF2B5EF4-FFF2-40B4-BE49-F238E27FC236}">
                  <a16:creationId xmlns:a16="http://schemas.microsoft.com/office/drawing/2014/main" id="{C9709E07-F357-4BAD-8267-289664464C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2895600"/>
              <a:ext cx="2743200" cy="228600"/>
              <a:chOff x="2976" y="1392"/>
              <a:chExt cx="1728" cy="144"/>
            </a:xfrm>
          </p:grpSpPr>
          <p:sp>
            <p:nvSpPr>
              <p:cNvPr id="29" name="Rectangle 34">
                <a:extLst>
                  <a:ext uri="{FF2B5EF4-FFF2-40B4-BE49-F238E27FC236}">
                    <a16:creationId xmlns:a16="http://schemas.microsoft.com/office/drawing/2014/main" id="{C500CFA8-92CE-4728-B4BA-7E629D074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0" name="Rectangle 35">
                <a:extLst>
                  <a:ext uri="{FF2B5EF4-FFF2-40B4-BE49-F238E27FC236}">
                    <a16:creationId xmlns:a16="http://schemas.microsoft.com/office/drawing/2014/main" id="{68D4B150-B118-46FC-864B-3CA9E055D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1" name="Rectangle 36">
                <a:extLst>
                  <a:ext uri="{FF2B5EF4-FFF2-40B4-BE49-F238E27FC236}">
                    <a16:creationId xmlns:a16="http://schemas.microsoft.com/office/drawing/2014/main" id="{34F2BCF6-C3C1-40FB-B25B-25DC6475F3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2" name="Rectangle 37">
                <a:extLst>
                  <a:ext uri="{FF2B5EF4-FFF2-40B4-BE49-F238E27FC236}">
                    <a16:creationId xmlns:a16="http://schemas.microsoft.com/office/drawing/2014/main" id="{310EA577-F743-4F33-B469-9ECB6330A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" name="Rectangle 38">
                <a:extLst>
                  <a:ext uri="{FF2B5EF4-FFF2-40B4-BE49-F238E27FC236}">
                    <a16:creationId xmlns:a16="http://schemas.microsoft.com/office/drawing/2014/main" id="{EE6A6D02-4093-409D-985C-C17CEF63E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4" name="Rectangle 39">
                <a:extLst>
                  <a:ext uri="{FF2B5EF4-FFF2-40B4-BE49-F238E27FC236}">
                    <a16:creationId xmlns:a16="http://schemas.microsoft.com/office/drawing/2014/main" id="{85F439D0-F41B-4608-844A-02BC409413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5" name="Rectangle 40">
                <a:extLst>
                  <a:ext uri="{FF2B5EF4-FFF2-40B4-BE49-F238E27FC236}">
                    <a16:creationId xmlns:a16="http://schemas.microsoft.com/office/drawing/2014/main" id="{C63DBD39-B6A6-4745-8D2B-7D4F8B92A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16" name="Line 41">
              <a:extLst>
                <a:ext uri="{FF2B5EF4-FFF2-40B4-BE49-F238E27FC236}">
                  <a16:creationId xmlns:a16="http://schemas.microsoft.com/office/drawing/2014/main" id="{B4DCF229-8DAF-4330-889A-6CD322F5DD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200" y="2743200"/>
              <a:ext cx="6324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42">
              <a:extLst>
                <a:ext uri="{FF2B5EF4-FFF2-40B4-BE49-F238E27FC236}">
                  <a16:creationId xmlns:a16="http://schemas.microsoft.com/office/drawing/2014/main" id="{DBAC0541-CF4C-430A-8C1F-23A66EEE4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2362200"/>
              <a:ext cx="2586798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>
                  <a:latin typeface="Calibri" pitchFamily="34" charset="0"/>
                </a:rPr>
                <a:t>True Product: 2*</a:t>
              </a:r>
              <a:r>
                <a:rPr lang="en-US" sz="2000" b="0" i="1" dirty="0">
                  <a:latin typeface="Calibri" pitchFamily="34" charset="0"/>
                </a:rPr>
                <a:t>w</a:t>
              </a:r>
              <a:r>
                <a:rPr lang="en-US" sz="2000" b="0" dirty="0">
                  <a:latin typeface="Calibri" pitchFamily="34" charset="0"/>
                </a:rPr>
                <a:t>  bits</a:t>
              </a:r>
            </a:p>
          </p:txBody>
        </p:sp>
        <p:sp>
          <p:nvSpPr>
            <p:cNvPr id="18" name="Text Box 43">
              <a:extLst>
                <a:ext uri="{FF2B5EF4-FFF2-40B4-BE49-F238E27FC236}">
                  <a16:creationId xmlns:a16="http://schemas.microsoft.com/office/drawing/2014/main" id="{8997AEA9-15D9-4EBC-B704-107998DB5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1638300"/>
              <a:ext cx="1944315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>
                  <a:latin typeface="Calibri" pitchFamily="34" charset="0"/>
                </a:rPr>
                <a:t>Operands: </a:t>
              </a:r>
              <a:r>
                <a:rPr lang="en-US" sz="2000" b="0" i="1" dirty="0">
                  <a:latin typeface="Calibri" pitchFamily="34" charset="0"/>
                </a:rPr>
                <a:t>w</a:t>
              </a:r>
              <a:r>
                <a:rPr lang="en-US" sz="2000" b="0" dirty="0">
                  <a:latin typeface="Calibri" pitchFamily="34" charset="0"/>
                </a:rPr>
                <a:t> bits</a:t>
              </a:r>
            </a:p>
          </p:txBody>
        </p:sp>
        <p:sp>
          <p:nvSpPr>
            <p:cNvPr id="19" name="Text Box 44">
              <a:extLst>
                <a:ext uri="{FF2B5EF4-FFF2-40B4-BE49-F238E27FC236}">
                  <a16:creationId xmlns:a16="http://schemas.microsoft.com/office/drawing/2014/main" id="{2D25290F-294B-4718-9E72-CEA7442C9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2762310"/>
              <a:ext cx="2438400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>
                  <a:latin typeface="Calibri" pitchFamily="34" charset="0"/>
                </a:rPr>
                <a:t>Discard </a:t>
              </a:r>
              <a:r>
                <a:rPr lang="en-US" sz="2000" b="0" i="1" dirty="0">
                  <a:latin typeface="Calibri" pitchFamily="34" charset="0"/>
                </a:rPr>
                <a:t>w</a:t>
              </a:r>
              <a:r>
                <a:rPr lang="en-US" sz="2000" b="0" dirty="0">
                  <a:latin typeface="Calibri" pitchFamily="34" charset="0"/>
                </a:rPr>
                <a:t> bits: </a:t>
              </a:r>
              <a:r>
                <a:rPr lang="en-US" sz="2000" b="0" i="1" dirty="0">
                  <a:latin typeface="Calibri" pitchFamily="34" charset="0"/>
                </a:rPr>
                <a:t>w</a:t>
              </a:r>
              <a:r>
                <a:rPr lang="en-US" sz="2000" b="0" dirty="0">
                  <a:latin typeface="Calibri" pitchFamily="34" charset="0"/>
                </a:rPr>
                <a:t> bits</a:t>
              </a:r>
            </a:p>
          </p:txBody>
        </p:sp>
        <p:sp>
          <p:nvSpPr>
            <p:cNvPr id="20" name="Rectangle 45">
              <a:extLst>
                <a:ext uri="{FF2B5EF4-FFF2-40B4-BE49-F238E27FC236}">
                  <a16:creationId xmlns:a16="http://schemas.microsoft.com/office/drawing/2014/main" id="{847864F2-F903-4D70-8847-9A6951E2F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700" y="2743200"/>
              <a:ext cx="14351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b="0">
                  <a:latin typeface="Times" pitchFamily="18" charset="0"/>
                </a:rPr>
                <a:t>UMult</a:t>
              </a:r>
              <a:r>
                <a:rPr lang="en-US" b="0" i="1" baseline="-25000">
                  <a:latin typeface="Times" pitchFamily="18" charset="0"/>
                </a:rPr>
                <a:t>w</a:t>
              </a:r>
              <a:r>
                <a:rPr lang="en-US" b="0">
                  <a:latin typeface="Times" pitchFamily="18" charset="0"/>
                </a:rPr>
                <a:t>(</a:t>
              </a:r>
              <a:r>
                <a:rPr lang="en-US" b="0" i="1">
                  <a:latin typeface="Times" pitchFamily="18" charset="0"/>
                </a:rPr>
                <a:t>u</a:t>
              </a:r>
              <a:r>
                <a:rPr lang="en-US" b="0">
                  <a:latin typeface="Times" pitchFamily="18" charset="0"/>
                </a:rPr>
                <a:t> , </a:t>
              </a:r>
              <a:r>
                <a:rPr lang="en-US" b="0" i="1">
                  <a:latin typeface="Times" pitchFamily="18" charset="0"/>
                </a:rPr>
                <a:t>v</a:t>
              </a:r>
              <a:r>
                <a:rPr lang="en-US" b="0">
                  <a:latin typeface="Times" pitchFamily="18" charset="0"/>
                </a:rPr>
                <a:t>)</a:t>
              </a:r>
            </a:p>
          </p:txBody>
        </p:sp>
        <p:grpSp>
          <p:nvGrpSpPr>
            <p:cNvPr id="21" name="Group 46">
              <a:extLst>
                <a:ext uri="{FF2B5EF4-FFF2-40B4-BE49-F238E27FC236}">
                  <a16:creationId xmlns:a16="http://schemas.microsoft.com/office/drawing/2014/main" id="{6678157D-F5D3-4DDB-935E-83F5AA2823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9000" y="2438400"/>
              <a:ext cx="2743200" cy="228600"/>
              <a:chOff x="2976" y="1392"/>
              <a:chExt cx="1728" cy="144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2" name="Rectangle 47">
                <a:extLst>
                  <a:ext uri="{FF2B5EF4-FFF2-40B4-BE49-F238E27FC236}">
                    <a16:creationId xmlns:a16="http://schemas.microsoft.com/office/drawing/2014/main" id="{BC2635A8-6CE6-4DAD-96E2-529D167B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3" name="Rectangle 48">
                <a:extLst>
                  <a:ext uri="{FF2B5EF4-FFF2-40B4-BE49-F238E27FC236}">
                    <a16:creationId xmlns:a16="http://schemas.microsoft.com/office/drawing/2014/main" id="{A1960A8E-AB75-4F91-B098-80DA988E0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4" name="Rectangle 49">
                <a:extLst>
                  <a:ext uri="{FF2B5EF4-FFF2-40B4-BE49-F238E27FC236}">
                    <a16:creationId xmlns:a16="http://schemas.microsoft.com/office/drawing/2014/main" id="{09A0C51C-5BE9-4AE5-8D4D-C982E0C87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5" name="Rectangle 50">
                <a:extLst>
                  <a:ext uri="{FF2B5EF4-FFF2-40B4-BE49-F238E27FC236}">
                    <a16:creationId xmlns:a16="http://schemas.microsoft.com/office/drawing/2014/main" id="{4F62A8FB-2466-48CB-B0E3-39F50187D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6" name="Rectangle 51">
                <a:extLst>
                  <a:ext uri="{FF2B5EF4-FFF2-40B4-BE49-F238E27FC236}">
                    <a16:creationId xmlns:a16="http://schemas.microsoft.com/office/drawing/2014/main" id="{B08BB25C-5942-4715-8359-A905A1A53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7" name="Rectangle 52">
                <a:extLst>
                  <a:ext uri="{FF2B5EF4-FFF2-40B4-BE49-F238E27FC236}">
                    <a16:creationId xmlns:a16="http://schemas.microsoft.com/office/drawing/2014/main" id="{C2B58927-7CCB-4997-8098-FA0E9E6E5E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" name="Rectangle 53">
                <a:extLst>
                  <a:ext uri="{FF2B5EF4-FFF2-40B4-BE49-F238E27FC236}">
                    <a16:creationId xmlns:a16="http://schemas.microsoft.com/office/drawing/2014/main" id="{F326382E-4C9A-4965-A33B-86155BB1C4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0321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0356C-76C2-4087-ADD6-7AFDB7D6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multiplication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347C6-6B67-443E-B9B0-0E518F8DF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Standard multiplication function</a:t>
            </a:r>
          </a:p>
          <a:p>
            <a:pPr lvl="1"/>
            <a:r>
              <a:rPr lang="en-US" dirty="0"/>
              <a:t>Ignore high order w bits</a:t>
            </a:r>
          </a:p>
          <a:p>
            <a:pPr lvl="1"/>
            <a:r>
              <a:rPr lang="en-US" dirty="0"/>
              <a:t>Some of which are different for signed vs. unsigned multiplication</a:t>
            </a:r>
          </a:p>
          <a:p>
            <a:pPr lvl="1"/>
            <a:r>
              <a:rPr lang="en-US" dirty="0"/>
              <a:t>Lower bits are the same</a:t>
            </a:r>
          </a:p>
          <a:p>
            <a:r>
              <a:rPr lang="en-US" dirty="0"/>
              <a:t>Example: 5*4, 5*5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8FE55-AF27-4014-A32C-61D32CAC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9A3FBC-89A9-460D-8241-E009B2D5C38A}"/>
              </a:ext>
            </a:extLst>
          </p:cNvPr>
          <p:cNvGrpSpPr/>
          <p:nvPr/>
        </p:nvGrpSpPr>
        <p:grpSpPr>
          <a:xfrm>
            <a:off x="152400" y="1444874"/>
            <a:ext cx="8839200" cy="1762155"/>
            <a:chOff x="228600" y="1428690"/>
            <a:chExt cx="8839200" cy="1762155"/>
          </a:xfrm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459ADBE0-E010-4C4F-A8CB-5DEDC2DD11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1504890"/>
              <a:ext cx="2743200" cy="228600"/>
              <a:chOff x="2976" y="816"/>
              <a:chExt cx="1728" cy="144"/>
            </a:xfrm>
          </p:grpSpPr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28C11B06-C735-4462-8238-98B565C01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50" name="Rectangle 6">
                <a:extLst>
                  <a:ext uri="{FF2B5EF4-FFF2-40B4-BE49-F238E27FC236}">
                    <a16:creationId xmlns:a16="http://schemas.microsoft.com/office/drawing/2014/main" id="{B0251B41-890D-4491-9A4A-13E694DED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51" name="Rectangle 7">
                <a:extLst>
                  <a:ext uri="{FF2B5EF4-FFF2-40B4-BE49-F238E27FC236}">
                    <a16:creationId xmlns:a16="http://schemas.microsoft.com/office/drawing/2014/main" id="{EF6C818F-8AFF-4D3B-B01D-D48F6A144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52" name="Rectangle 8">
                <a:extLst>
                  <a:ext uri="{FF2B5EF4-FFF2-40B4-BE49-F238E27FC236}">
                    <a16:creationId xmlns:a16="http://schemas.microsoft.com/office/drawing/2014/main" id="{72812B33-5CDD-4A54-B642-C1ACEB469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53" name="Rectangle 9">
                <a:extLst>
                  <a:ext uri="{FF2B5EF4-FFF2-40B4-BE49-F238E27FC236}">
                    <a16:creationId xmlns:a16="http://schemas.microsoft.com/office/drawing/2014/main" id="{5CC4F453-309C-40B6-8B74-4B3C3E73F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54" name="Rectangle 10">
                <a:extLst>
                  <a:ext uri="{FF2B5EF4-FFF2-40B4-BE49-F238E27FC236}">
                    <a16:creationId xmlns:a16="http://schemas.microsoft.com/office/drawing/2014/main" id="{7C88265E-7361-4D77-A791-CCA2CBD89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55" name="Rectangle 11">
                <a:extLst>
                  <a:ext uri="{FF2B5EF4-FFF2-40B4-BE49-F238E27FC236}">
                    <a16:creationId xmlns:a16="http://schemas.microsoft.com/office/drawing/2014/main" id="{D4EFAFC7-C2E2-4B49-A2BC-C87F241A4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816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grpSp>
          <p:nvGrpSpPr>
            <p:cNvPr id="7" name="Group 12">
              <a:extLst>
                <a:ext uri="{FF2B5EF4-FFF2-40B4-BE49-F238E27FC236}">
                  <a16:creationId xmlns:a16="http://schemas.microsoft.com/office/drawing/2014/main" id="{975141B0-7894-4BD4-9831-A66BAA5555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1962090"/>
              <a:ext cx="2743200" cy="228600"/>
              <a:chOff x="2976" y="1104"/>
              <a:chExt cx="1728" cy="144"/>
            </a:xfrm>
          </p:grpSpPr>
          <p:sp>
            <p:nvSpPr>
              <p:cNvPr id="42" name="Rectangle 13">
                <a:extLst>
                  <a:ext uri="{FF2B5EF4-FFF2-40B4-BE49-F238E27FC236}">
                    <a16:creationId xmlns:a16="http://schemas.microsoft.com/office/drawing/2014/main" id="{61BA1BC8-4393-4997-8B48-262DC38DC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43" name="Rectangle 14">
                <a:extLst>
                  <a:ext uri="{FF2B5EF4-FFF2-40B4-BE49-F238E27FC236}">
                    <a16:creationId xmlns:a16="http://schemas.microsoft.com/office/drawing/2014/main" id="{59C1FEB4-3FD3-4C04-87D8-36501FD05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44" name="Rectangle 15">
                <a:extLst>
                  <a:ext uri="{FF2B5EF4-FFF2-40B4-BE49-F238E27FC236}">
                    <a16:creationId xmlns:a16="http://schemas.microsoft.com/office/drawing/2014/main" id="{96519DFB-3317-40EA-9A3F-E63108087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45" name="Rectangle 16">
                <a:extLst>
                  <a:ext uri="{FF2B5EF4-FFF2-40B4-BE49-F238E27FC236}">
                    <a16:creationId xmlns:a16="http://schemas.microsoft.com/office/drawing/2014/main" id="{622B03BB-B0B2-4697-A725-F407A7FAD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46" name="Rectangle 17">
                <a:extLst>
                  <a:ext uri="{FF2B5EF4-FFF2-40B4-BE49-F238E27FC236}">
                    <a16:creationId xmlns:a16="http://schemas.microsoft.com/office/drawing/2014/main" id="{9FF7E009-DEFF-4B48-8117-648C8E4CB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47" name="Rectangle 18">
                <a:extLst>
                  <a:ext uri="{FF2B5EF4-FFF2-40B4-BE49-F238E27FC236}">
                    <a16:creationId xmlns:a16="http://schemas.microsoft.com/office/drawing/2014/main" id="{36751BB7-CD19-4281-A035-B23034E77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48" name="Rectangle 19">
                <a:extLst>
                  <a:ext uri="{FF2B5EF4-FFF2-40B4-BE49-F238E27FC236}">
                    <a16:creationId xmlns:a16="http://schemas.microsoft.com/office/drawing/2014/main" id="{D541646D-9F18-4CB5-9F53-13083B9C2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104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8" name="Rectangle 20">
              <a:extLst>
                <a:ext uri="{FF2B5EF4-FFF2-40B4-BE49-F238E27FC236}">
                  <a16:creationId xmlns:a16="http://schemas.microsoft.com/office/drawing/2014/main" id="{C250E6F3-8449-44BE-9D51-E754C3ADE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1428690"/>
              <a:ext cx="2984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>
                  <a:latin typeface="Times" pitchFamily="18" charset="0"/>
                </a:rPr>
                <a:t>u</a:t>
              </a:r>
            </a:p>
          </p:txBody>
        </p:sp>
        <p:sp>
          <p:nvSpPr>
            <p:cNvPr id="9" name="Rectangle 21">
              <a:extLst>
                <a:ext uri="{FF2B5EF4-FFF2-40B4-BE49-F238E27FC236}">
                  <a16:creationId xmlns:a16="http://schemas.microsoft.com/office/drawing/2014/main" id="{392DF556-AD2B-40B7-B7DD-18ABD086B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1885890"/>
              <a:ext cx="2857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>
                  <a:latin typeface="Times" pitchFamily="18" charset="0"/>
                </a:rPr>
                <a:t>v</a:t>
              </a:r>
            </a:p>
          </p:txBody>
        </p:sp>
        <p:sp>
          <p:nvSpPr>
            <p:cNvPr id="10" name="Line 22">
              <a:extLst>
                <a:ext uri="{FF2B5EF4-FFF2-40B4-BE49-F238E27FC236}">
                  <a16:creationId xmlns:a16="http://schemas.microsoft.com/office/drawing/2014/main" id="{F434DC91-F283-4596-9DD4-1952D016A0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00" y="2266890"/>
              <a:ext cx="6324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38E9BCE3-C6A6-4379-9B7E-299911D22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1885890"/>
              <a:ext cx="320675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/>
                <a:t>*</a:t>
              </a:r>
            </a:p>
          </p:txBody>
        </p:sp>
        <p:grpSp>
          <p:nvGrpSpPr>
            <p:cNvPr id="12" name="Group 24">
              <a:extLst>
                <a:ext uri="{FF2B5EF4-FFF2-40B4-BE49-F238E27FC236}">
                  <a16:creationId xmlns:a16="http://schemas.microsoft.com/office/drawing/2014/main" id="{6A67B053-4251-49CF-9381-35FA11A2D0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2419290"/>
              <a:ext cx="2743200" cy="228600"/>
              <a:chOff x="2976" y="1392"/>
              <a:chExt cx="1728" cy="144"/>
            </a:xfrm>
          </p:grpSpPr>
          <p:sp>
            <p:nvSpPr>
              <p:cNvPr id="35" name="Rectangle 25">
                <a:extLst>
                  <a:ext uri="{FF2B5EF4-FFF2-40B4-BE49-F238E27FC236}">
                    <a16:creationId xmlns:a16="http://schemas.microsoft.com/office/drawing/2014/main" id="{DA5FD356-0D9F-466C-A7FE-6FA6425D4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6" name="Rectangle 26">
                <a:extLst>
                  <a:ext uri="{FF2B5EF4-FFF2-40B4-BE49-F238E27FC236}">
                    <a16:creationId xmlns:a16="http://schemas.microsoft.com/office/drawing/2014/main" id="{BA25A16E-128A-4969-846B-781B10F32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7" name="Rectangle 27">
                <a:extLst>
                  <a:ext uri="{FF2B5EF4-FFF2-40B4-BE49-F238E27FC236}">
                    <a16:creationId xmlns:a16="http://schemas.microsoft.com/office/drawing/2014/main" id="{CF03FCF6-5EBB-4375-9E84-EF4BB6A7B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8" name="Rectangle 28">
                <a:extLst>
                  <a:ext uri="{FF2B5EF4-FFF2-40B4-BE49-F238E27FC236}">
                    <a16:creationId xmlns:a16="http://schemas.microsoft.com/office/drawing/2014/main" id="{49831EDB-1E84-4D9B-8153-801C26008F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9" name="Rectangle 29">
                <a:extLst>
                  <a:ext uri="{FF2B5EF4-FFF2-40B4-BE49-F238E27FC236}">
                    <a16:creationId xmlns:a16="http://schemas.microsoft.com/office/drawing/2014/main" id="{C96E86E0-6D8C-41D7-8813-389B66EED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40" name="Rectangle 30">
                <a:extLst>
                  <a:ext uri="{FF2B5EF4-FFF2-40B4-BE49-F238E27FC236}">
                    <a16:creationId xmlns:a16="http://schemas.microsoft.com/office/drawing/2014/main" id="{A3E91911-28CB-4230-AA7F-1AD12674A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41" name="Rectangle 31">
                <a:extLst>
                  <a:ext uri="{FF2B5EF4-FFF2-40B4-BE49-F238E27FC236}">
                    <a16:creationId xmlns:a16="http://schemas.microsoft.com/office/drawing/2014/main" id="{3F483BC8-4918-4115-B68D-F2237E40B3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13" name="Rectangle 32">
              <a:extLst>
                <a:ext uri="{FF2B5EF4-FFF2-40B4-BE49-F238E27FC236}">
                  <a16:creationId xmlns:a16="http://schemas.microsoft.com/office/drawing/2014/main" id="{D5146F3F-CD54-4830-AADE-42D937C1B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00" y="2266890"/>
              <a:ext cx="5715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b="0" i="1">
                  <a:latin typeface="Times" pitchFamily="18" charset="0"/>
                </a:rPr>
                <a:t>u </a:t>
              </a:r>
              <a:r>
                <a:rPr lang="en-US" b="0">
                  <a:latin typeface="Times" pitchFamily="18" charset="0"/>
                </a:rPr>
                <a:t>· </a:t>
              </a:r>
              <a:r>
                <a:rPr lang="en-US" b="0" i="1">
                  <a:latin typeface="Times" pitchFamily="18" charset="0"/>
                </a:rPr>
                <a:t>v</a:t>
              </a:r>
            </a:p>
          </p:txBody>
        </p: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2C3557C7-A7C3-4707-9CDD-0BAD0BB5FC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2876490"/>
              <a:ext cx="2743200" cy="228600"/>
              <a:chOff x="2976" y="1392"/>
              <a:chExt cx="1728" cy="144"/>
            </a:xfrm>
          </p:grpSpPr>
          <p:sp>
            <p:nvSpPr>
              <p:cNvPr id="28" name="Rectangle 34">
                <a:extLst>
                  <a:ext uri="{FF2B5EF4-FFF2-40B4-BE49-F238E27FC236}">
                    <a16:creationId xmlns:a16="http://schemas.microsoft.com/office/drawing/2014/main" id="{86BF71E2-ABB0-487D-9C0E-86C78BABF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9" name="Rectangle 35">
                <a:extLst>
                  <a:ext uri="{FF2B5EF4-FFF2-40B4-BE49-F238E27FC236}">
                    <a16:creationId xmlns:a16="http://schemas.microsoft.com/office/drawing/2014/main" id="{9DE1271B-C657-47F2-B8DA-759784CD63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0" name="Rectangle 36">
                <a:extLst>
                  <a:ext uri="{FF2B5EF4-FFF2-40B4-BE49-F238E27FC236}">
                    <a16:creationId xmlns:a16="http://schemas.microsoft.com/office/drawing/2014/main" id="{94D503A6-3D2F-4D3B-8C35-C1CAC8957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1" name="Rectangle 37">
                <a:extLst>
                  <a:ext uri="{FF2B5EF4-FFF2-40B4-BE49-F238E27FC236}">
                    <a16:creationId xmlns:a16="http://schemas.microsoft.com/office/drawing/2014/main" id="{34B3C18B-E6E5-4E10-9B33-8CF64DD1B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2" name="Rectangle 38">
                <a:extLst>
                  <a:ext uri="{FF2B5EF4-FFF2-40B4-BE49-F238E27FC236}">
                    <a16:creationId xmlns:a16="http://schemas.microsoft.com/office/drawing/2014/main" id="{03179069-5CA0-417C-85AC-F479F396E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" name="Rectangle 39">
                <a:extLst>
                  <a:ext uri="{FF2B5EF4-FFF2-40B4-BE49-F238E27FC236}">
                    <a16:creationId xmlns:a16="http://schemas.microsoft.com/office/drawing/2014/main" id="{8BF65F2A-E70F-43D7-BFB5-6D568F763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4" name="Rectangle 40">
                <a:extLst>
                  <a:ext uri="{FF2B5EF4-FFF2-40B4-BE49-F238E27FC236}">
                    <a16:creationId xmlns:a16="http://schemas.microsoft.com/office/drawing/2014/main" id="{FF6AFF2E-404F-4491-B107-20216D7948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15" name="Line 41">
              <a:extLst>
                <a:ext uri="{FF2B5EF4-FFF2-40B4-BE49-F238E27FC236}">
                  <a16:creationId xmlns:a16="http://schemas.microsoft.com/office/drawing/2014/main" id="{499E915F-C7CD-4C21-89E0-3198BCD8F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200" y="2724090"/>
              <a:ext cx="6324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42">
              <a:extLst>
                <a:ext uri="{FF2B5EF4-FFF2-40B4-BE49-F238E27FC236}">
                  <a16:creationId xmlns:a16="http://schemas.microsoft.com/office/drawing/2014/main" id="{87BD7453-BB5A-40F1-BFFA-C65F1D6DA4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2343090"/>
              <a:ext cx="2586798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>
                  <a:latin typeface="Calibri" pitchFamily="34" charset="0"/>
                </a:rPr>
                <a:t>True Product: 2*</a:t>
              </a:r>
              <a:r>
                <a:rPr lang="en-US" sz="2000" b="0" i="1" dirty="0">
                  <a:latin typeface="Calibri" pitchFamily="34" charset="0"/>
                </a:rPr>
                <a:t>w</a:t>
              </a:r>
              <a:r>
                <a:rPr lang="en-US" sz="2000" b="0" dirty="0">
                  <a:latin typeface="Calibri" pitchFamily="34" charset="0"/>
                </a:rPr>
                <a:t>  bits</a:t>
              </a:r>
            </a:p>
          </p:txBody>
        </p:sp>
        <p:sp>
          <p:nvSpPr>
            <p:cNvPr id="17" name="Text Box 43">
              <a:extLst>
                <a:ext uri="{FF2B5EF4-FFF2-40B4-BE49-F238E27FC236}">
                  <a16:creationId xmlns:a16="http://schemas.microsoft.com/office/drawing/2014/main" id="{A01EE9CD-E23B-40AF-AFD6-E197274F9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1657290"/>
              <a:ext cx="1944315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>
                  <a:latin typeface="Calibri" pitchFamily="34" charset="0"/>
                </a:rPr>
                <a:t>Operands: </a:t>
              </a:r>
              <a:r>
                <a:rPr lang="en-US" sz="2000" b="0" i="1" dirty="0">
                  <a:latin typeface="Calibri" pitchFamily="34" charset="0"/>
                </a:rPr>
                <a:t>w</a:t>
              </a:r>
              <a:r>
                <a:rPr lang="en-US" sz="2000" b="0" dirty="0">
                  <a:latin typeface="Calibri" pitchFamily="34" charset="0"/>
                </a:rPr>
                <a:t> bits</a:t>
              </a:r>
            </a:p>
          </p:txBody>
        </p:sp>
        <p:sp>
          <p:nvSpPr>
            <p:cNvPr id="18" name="Text Box 44">
              <a:extLst>
                <a:ext uri="{FF2B5EF4-FFF2-40B4-BE49-F238E27FC236}">
                  <a16:creationId xmlns:a16="http://schemas.microsoft.com/office/drawing/2014/main" id="{BCFF3B8F-2A43-4DCB-AC5D-668BC25CD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2790735"/>
              <a:ext cx="2438400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>
                  <a:latin typeface="Calibri" pitchFamily="34" charset="0"/>
                </a:rPr>
                <a:t>Discard </a:t>
              </a:r>
              <a:r>
                <a:rPr lang="en-US" sz="2000" b="0" i="1" dirty="0">
                  <a:latin typeface="Calibri" pitchFamily="34" charset="0"/>
                </a:rPr>
                <a:t>w</a:t>
              </a:r>
              <a:r>
                <a:rPr lang="en-US" sz="2000" b="0" dirty="0">
                  <a:latin typeface="Calibri" pitchFamily="34" charset="0"/>
                </a:rPr>
                <a:t> bits: </a:t>
              </a:r>
              <a:r>
                <a:rPr lang="en-US" sz="2000" b="0" i="1" dirty="0">
                  <a:latin typeface="Calibri" pitchFamily="34" charset="0"/>
                </a:rPr>
                <a:t>w</a:t>
              </a:r>
              <a:r>
                <a:rPr lang="en-US" sz="2000" b="0" dirty="0">
                  <a:latin typeface="Calibri" pitchFamily="34" charset="0"/>
                </a:rPr>
                <a:t> bits</a:t>
              </a:r>
            </a:p>
          </p:txBody>
        </p:sp>
        <p:sp>
          <p:nvSpPr>
            <p:cNvPr id="19" name="Rectangle 45">
              <a:extLst>
                <a:ext uri="{FF2B5EF4-FFF2-40B4-BE49-F238E27FC236}">
                  <a16:creationId xmlns:a16="http://schemas.microsoft.com/office/drawing/2014/main" id="{D8A9BC2A-E6D1-4C35-B680-824F1471B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2724090"/>
              <a:ext cx="14097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b="0" dirty="0" err="1">
                  <a:latin typeface="Times" pitchFamily="18" charset="0"/>
                </a:rPr>
                <a:t>TMult</a:t>
              </a:r>
              <a:r>
                <a:rPr lang="en-US" b="0" i="1" baseline="-25000" dirty="0" err="1">
                  <a:latin typeface="Times" pitchFamily="18" charset="0"/>
                </a:rPr>
                <a:t>w</a:t>
              </a:r>
              <a:r>
                <a:rPr lang="en-US" b="0" dirty="0">
                  <a:latin typeface="Times" pitchFamily="18" charset="0"/>
                </a:rPr>
                <a:t>(</a:t>
              </a:r>
              <a:r>
                <a:rPr lang="en-US" b="0" i="1" dirty="0">
                  <a:latin typeface="Times" pitchFamily="18" charset="0"/>
                </a:rPr>
                <a:t>u</a:t>
              </a:r>
              <a:r>
                <a:rPr lang="en-US" b="0" dirty="0">
                  <a:latin typeface="Times" pitchFamily="18" charset="0"/>
                </a:rPr>
                <a:t> , </a:t>
              </a:r>
              <a:r>
                <a:rPr lang="en-US" b="0" i="1" dirty="0">
                  <a:latin typeface="Times" pitchFamily="18" charset="0"/>
                </a:rPr>
                <a:t>v</a:t>
              </a:r>
              <a:r>
                <a:rPr lang="en-US" b="0" dirty="0">
                  <a:latin typeface="Times" pitchFamily="18" charset="0"/>
                </a:rPr>
                <a:t>)</a:t>
              </a:r>
            </a:p>
          </p:txBody>
        </p:sp>
        <p:grpSp>
          <p:nvGrpSpPr>
            <p:cNvPr id="20" name="Group 46">
              <a:extLst>
                <a:ext uri="{FF2B5EF4-FFF2-40B4-BE49-F238E27FC236}">
                  <a16:creationId xmlns:a16="http://schemas.microsoft.com/office/drawing/2014/main" id="{A2D74678-BF9E-4F3D-9FD9-B8A6C5A957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9000" y="2419290"/>
              <a:ext cx="2743200" cy="228600"/>
              <a:chOff x="2976" y="1392"/>
              <a:chExt cx="1728" cy="144"/>
            </a:xfrm>
          </p:grpSpPr>
          <p:sp>
            <p:nvSpPr>
              <p:cNvPr id="21" name="Rectangle 47">
                <a:extLst>
                  <a:ext uri="{FF2B5EF4-FFF2-40B4-BE49-F238E27FC236}">
                    <a16:creationId xmlns:a16="http://schemas.microsoft.com/office/drawing/2014/main" id="{5186EF1C-4B44-4488-B830-297DDE57A8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 dirty="0"/>
              </a:p>
            </p:txBody>
          </p:sp>
          <p:sp>
            <p:nvSpPr>
              <p:cNvPr id="22" name="Rectangle 48">
                <a:extLst>
                  <a:ext uri="{FF2B5EF4-FFF2-40B4-BE49-F238E27FC236}">
                    <a16:creationId xmlns:a16="http://schemas.microsoft.com/office/drawing/2014/main" id="{98BC83D4-5216-499F-9009-01D40A8D0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3" name="Rectangle 49">
                <a:extLst>
                  <a:ext uri="{FF2B5EF4-FFF2-40B4-BE49-F238E27FC236}">
                    <a16:creationId xmlns:a16="http://schemas.microsoft.com/office/drawing/2014/main" id="{A44BCF4F-972C-42EF-8567-61EAFD0B7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4" name="Rectangle 50">
                <a:extLst>
                  <a:ext uri="{FF2B5EF4-FFF2-40B4-BE49-F238E27FC236}">
                    <a16:creationId xmlns:a16="http://schemas.microsoft.com/office/drawing/2014/main" id="{7B583B09-2A55-493E-BC4E-D76F183CB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5" name="Rectangle 51">
                <a:extLst>
                  <a:ext uri="{FF2B5EF4-FFF2-40B4-BE49-F238E27FC236}">
                    <a16:creationId xmlns:a16="http://schemas.microsoft.com/office/drawing/2014/main" id="{2369F54B-3537-4E05-8D41-8DDAD6F3A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6" name="Rectangle 52">
                <a:extLst>
                  <a:ext uri="{FF2B5EF4-FFF2-40B4-BE49-F238E27FC236}">
                    <a16:creationId xmlns:a16="http://schemas.microsoft.com/office/drawing/2014/main" id="{D2804AA7-C343-473E-9D19-68F6FF9F93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7" name="Rectangle 53">
                <a:extLst>
                  <a:ext uri="{FF2B5EF4-FFF2-40B4-BE49-F238E27FC236}">
                    <a16:creationId xmlns:a16="http://schemas.microsoft.com/office/drawing/2014/main" id="{E16BAC2B-F813-4D6B-9EC9-5A5AE7F44C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7327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5436-34E7-4826-9735-26CCEB52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E0E9-66B5-41CB-B69D-D2E52F9BC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Shift: 	</a:t>
            </a:r>
            <a:r>
              <a:rPr lang="en-US" b="1" dirty="0">
                <a:ea typeface="Monaco" charset="0"/>
                <a:cs typeface="Courier New"/>
                <a:sym typeface="Monaco" charset="0"/>
              </a:rPr>
              <a:t>x &lt;&lt; y</a:t>
            </a:r>
            <a:endParaRPr lang="en-US" b="1" dirty="0">
              <a:cs typeface="Courier New"/>
            </a:endParaRPr>
          </a:p>
          <a:p>
            <a:pPr marL="552450" lvl="1"/>
            <a:r>
              <a:rPr lang="en-US" dirty="0"/>
              <a:t>Shift bit-vector </a:t>
            </a:r>
            <a:r>
              <a:rPr lang="en-US" b="1" dirty="0"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left </a:t>
            </a:r>
            <a:r>
              <a:rPr lang="en-US" b="1" dirty="0"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1181100" lvl="3"/>
            <a:r>
              <a:rPr lang="en-US" dirty="0"/>
              <a:t>Throw away extra bits on the left</a:t>
            </a:r>
          </a:p>
          <a:p>
            <a:pPr marL="838200" lvl="2"/>
            <a:r>
              <a:rPr lang="en-US" dirty="0"/>
              <a:t>Fill with </a:t>
            </a:r>
            <a:r>
              <a:rPr lang="en-US" dirty="0"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right</a:t>
            </a:r>
          </a:p>
          <a:p>
            <a:r>
              <a:rPr lang="en-US" dirty="0"/>
              <a:t>Right Shift: 	</a:t>
            </a:r>
            <a:r>
              <a:rPr lang="en-US" b="1" dirty="0">
                <a:ea typeface="Monaco" charset="0"/>
                <a:cs typeface="Courier New"/>
                <a:sym typeface="Monaco" charset="0"/>
              </a:rPr>
              <a:t>x &gt;&gt; y</a:t>
            </a:r>
            <a:endParaRPr lang="en-US" b="1" dirty="0">
              <a:cs typeface="Courier New"/>
            </a:endParaRPr>
          </a:p>
          <a:p>
            <a:pPr marL="552450" lvl="1"/>
            <a:r>
              <a:rPr lang="en-US" dirty="0"/>
              <a:t>Shift bit-vector </a:t>
            </a:r>
            <a:r>
              <a:rPr lang="en-US" b="1" dirty="0"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right </a:t>
            </a:r>
            <a:r>
              <a:rPr lang="en-US" b="1" dirty="0"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838200" lvl="2"/>
            <a:r>
              <a:rPr lang="en-US" dirty="0"/>
              <a:t>Throw away extra bits on the right</a:t>
            </a:r>
          </a:p>
          <a:p>
            <a:pPr marL="552450" lvl="1"/>
            <a:r>
              <a:rPr lang="en-US" dirty="0"/>
              <a:t>Logical shift</a:t>
            </a:r>
          </a:p>
          <a:p>
            <a:pPr marL="838200" lvl="2"/>
            <a:r>
              <a:rPr lang="en-US" dirty="0"/>
              <a:t>Fill with </a:t>
            </a:r>
            <a:r>
              <a:rPr lang="en-US" dirty="0"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left</a:t>
            </a:r>
          </a:p>
          <a:p>
            <a:pPr marL="552450" lvl="1"/>
            <a:r>
              <a:rPr lang="en-US" dirty="0">
                <a:solidFill>
                  <a:srgbClr val="FF0000"/>
                </a:solidFill>
              </a:rPr>
              <a:t>Arithmetic shift</a:t>
            </a:r>
          </a:p>
          <a:p>
            <a:pPr marL="838200" lvl="2"/>
            <a:r>
              <a:rPr lang="en-US" dirty="0"/>
              <a:t>Replicate most significant bit on left</a:t>
            </a:r>
          </a:p>
          <a:p>
            <a:r>
              <a:rPr lang="en-US" b="1" dirty="0">
                <a:solidFill>
                  <a:srgbClr val="FF0000"/>
                </a:solidFill>
              </a:rPr>
              <a:t>Undefined Behavior</a:t>
            </a:r>
          </a:p>
          <a:p>
            <a:pPr marL="552450" lvl="1"/>
            <a:r>
              <a:rPr lang="en-US" dirty="0"/>
              <a:t>Shift amount &lt; 0 or ≥ word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08442-C127-466C-BE28-6AB6C000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6047B7-FC76-4A49-BD81-4EE96B4922B1}"/>
              </a:ext>
            </a:extLst>
          </p:cNvPr>
          <p:cNvGrpSpPr/>
          <p:nvPr/>
        </p:nvGrpSpPr>
        <p:grpSpPr>
          <a:xfrm>
            <a:off x="5591302" y="1350021"/>
            <a:ext cx="2776537" cy="1371600"/>
            <a:chOff x="5376863" y="1524000"/>
            <a:chExt cx="2776537" cy="13716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D65794B-CBB4-4F70-BABE-E8150584E2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1524000"/>
              <a:ext cx="1371600" cy="457200"/>
              <a:chOff x="0" y="0"/>
              <a:chExt cx="864" cy="288"/>
            </a:xfrm>
          </p:grpSpPr>
          <p:sp>
            <p:nvSpPr>
              <p:cNvPr id="34" name="Rectangle 6">
                <a:extLst>
                  <a:ext uri="{FF2B5EF4-FFF2-40B4-BE49-F238E27FC236}">
                    <a16:creationId xmlns:a16="http://schemas.microsoft.com/office/drawing/2014/main" id="{AFFF07D7-592E-435A-9192-754352C174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64" cy="28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35" name="Rectangle 7">
                <a:extLst>
                  <a:ext uri="{FF2B5EF4-FFF2-40B4-BE49-F238E27FC236}">
                    <a16:creationId xmlns:a16="http://schemas.microsoft.com/office/drawing/2014/main" id="{D425D960-1235-4E03-A8CD-8B47AC6932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24"/>
                <a:ext cx="785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01100010</a:t>
                </a:r>
              </a:p>
            </p:txBody>
          </p:sp>
        </p:grpSp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152D74F6-0099-48E0-9429-0BF4885189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6863" y="1524000"/>
              <a:ext cx="1436687" cy="457200"/>
              <a:chOff x="0" y="0"/>
              <a:chExt cx="904" cy="288"/>
            </a:xfrm>
          </p:grpSpPr>
          <p:sp>
            <p:nvSpPr>
              <p:cNvPr id="32" name="Rectangle 9">
                <a:extLst>
                  <a:ext uri="{FF2B5EF4-FFF2-40B4-BE49-F238E27FC236}">
                    <a16:creationId xmlns:a16="http://schemas.microsoft.com/office/drawing/2014/main" id="{3E572938-BD12-4F1A-8D97-4226FA7AB1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" y="0"/>
                <a:ext cx="864" cy="28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33" name="Rectangle 10">
                <a:extLst>
                  <a:ext uri="{FF2B5EF4-FFF2-40B4-BE49-F238E27FC236}">
                    <a16:creationId xmlns:a16="http://schemas.microsoft.com/office/drawing/2014/main" id="{B668D4B7-D64C-474C-9DC4-45A9DBF349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6"/>
                <a:ext cx="904" cy="25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dirty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Argument </a:t>
                </a:r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x</a:t>
                </a:r>
              </a:p>
            </p:txBody>
          </p:sp>
        </p:grpSp>
        <p:grpSp>
          <p:nvGrpSpPr>
            <p:cNvPr id="8" name="Group 11">
              <a:extLst>
                <a:ext uri="{FF2B5EF4-FFF2-40B4-BE49-F238E27FC236}">
                  <a16:creationId xmlns:a16="http://schemas.microsoft.com/office/drawing/2014/main" id="{71E98000-3037-4C02-B23F-5AE19241E0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1981200"/>
              <a:ext cx="1371600" cy="457200"/>
              <a:chOff x="0" y="0"/>
              <a:chExt cx="864" cy="288"/>
            </a:xfrm>
          </p:grpSpPr>
          <p:sp>
            <p:nvSpPr>
              <p:cNvPr id="30" name="Rectangle 12">
                <a:extLst>
                  <a:ext uri="{FF2B5EF4-FFF2-40B4-BE49-F238E27FC236}">
                    <a16:creationId xmlns:a16="http://schemas.microsoft.com/office/drawing/2014/main" id="{F430A184-CDDB-4E0F-BDFF-495DFF4FBF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64" cy="28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31" name="Rectangle 13">
                <a:extLst>
                  <a:ext uri="{FF2B5EF4-FFF2-40B4-BE49-F238E27FC236}">
                    <a16:creationId xmlns:a16="http://schemas.microsoft.com/office/drawing/2014/main" id="{A6928DC9-4CF3-4387-AD20-83B3744DA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24"/>
                <a:ext cx="785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00010</a:t>
                </a:r>
                <a:r>
                  <a:rPr lang="en-US" sz="1800" b="0">
                    <a:solidFill>
                      <a:srgbClr val="FFFFFF"/>
                    </a:solidFill>
                    <a:latin typeface="Courier New Bold Italic" charset="0"/>
                    <a:ea typeface="Courier New Bold Italic" charset="0"/>
                    <a:cs typeface="Courier New Bold Italic" charset="0"/>
                    <a:sym typeface="Courier New Bold Italic" charset="0"/>
                  </a:rPr>
                  <a:t>000</a:t>
                </a:r>
              </a:p>
            </p:txBody>
          </p:sp>
        </p:grpSp>
        <p:grpSp>
          <p:nvGrpSpPr>
            <p:cNvPr id="9" name="Group 14">
              <a:extLst>
                <a:ext uri="{FF2B5EF4-FFF2-40B4-BE49-F238E27FC236}">
                  <a16:creationId xmlns:a16="http://schemas.microsoft.com/office/drawing/2014/main" id="{C04652DC-BAC7-43C3-B571-2F25B95ACC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10200" y="1981200"/>
              <a:ext cx="1371600" cy="457200"/>
              <a:chOff x="0" y="0"/>
              <a:chExt cx="864" cy="288"/>
            </a:xfrm>
          </p:grpSpPr>
          <p:sp>
            <p:nvSpPr>
              <p:cNvPr id="28" name="Rectangle 15">
                <a:extLst>
                  <a:ext uri="{FF2B5EF4-FFF2-40B4-BE49-F238E27FC236}">
                    <a16:creationId xmlns:a16="http://schemas.microsoft.com/office/drawing/2014/main" id="{87ACE850-FDBA-4930-801A-C20EA2E130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64" cy="28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9" name="Rectangle 16">
                <a:extLst>
                  <a:ext uri="{FF2B5EF4-FFF2-40B4-BE49-F238E27FC236}">
                    <a16:creationId xmlns:a16="http://schemas.microsoft.com/office/drawing/2014/main" id="{111E505C-43F2-4107-AA77-F4A6F78044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" y="32"/>
                <a:ext cx="443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&lt;&lt; 3</a:t>
                </a:r>
              </a:p>
            </p:txBody>
          </p:sp>
        </p:grpSp>
        <p:grpSp>
          <p:nvGrpSpPr>
            <p:cNvPr id="10" name="Group 17">
              <a:extLst>
                <a:ext uri="{FF2B5EF4-FFF2-40B4-BE49-F238E27FC236}">
                  <a16:creationId xmlns:a16="http://schemas.microsoft.com/office/drawing/2014/main" id="{879E1D2B-E80A-48CA-AF3B-32D09801B0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438400"/>
              <a:ext cx="1371600" cy="457200"/>
              <a:chOff x="0" y="0"/>
              <a:chExt cx="864" cy="288"/>
            </a:xfrm>
          </p:grpSpPr>
          <p:sp>
            <p:nvSpPr>
              <p:cNvPr id="26" name="Rectangle 18">
                <a:extLst>
                  <a:ext uri="{FF2B5EF4-FFF2-40B4-BE49-F238E27FC236}">
                    <a16:creationId xmlns:a16="http://schemas.microsoft.com/office/drawing/2014/main" id="{0285D61A-35E2-43CB-8F4D-388667F4C9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64" cy="28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7" name="Rectangle 19">
                <a:extLst>
                  <a:ext uri="{FF2B5EF4-FFF2-40B4-BE49-F238E27FC236}">
                    <a16:creationId xmlns:a16="http://schemas.microsoft.com/office/drawing/2014/main" id="{9F8C94C6-46E2-4298-8EF9-091E4BCF57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24"/>
                <a:ext cx="785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 Italic" charset="0"/>
                    <a:ea typeface="Courier New Bold Italic" charset="0"/>
                    <a:cs typeface="Courier New Bold Italic" charset="0"/>
                    <a:sym typeface="Courier New Bold Italic" charset="0"/>
                  </a:rPr>
                  <a:t>00</a:t>
                </a:r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011000</a:t>
                </a:r>
              </a:p>
            </p:txBody>
          </p:sp>
        </p:grpSp>
        <p:grpSp>
          <p:nvGrpSpPr>
            <p:cNvPr id="11" name="Group 20">
              <a:extLst>
                <a:ext uri="{FF2B5EF4-FFF2-40B4-BE49-F238E27FC236}">
                  <a16:creationId xmlns:a16="http://schemas.microsoft.com/office/drawing/2014/main" id="{3FAB5F45-7EBB-41D4-9CF9-D2B88137A0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10200" y="2438400"/>
              <a:ext cx="1371600" cy="457200"/>
              <a:chOff x="0" y="0"/>
              <a:chExt cx="864" cy="288"/>
            </a:xfrm>
          </p:grpSpPr>
          <p:sp>
            <p:nvSpPr>
              <p:cNvPr id="24" name="Rectangle 21">
                <a:extLst>
                  <a:ext uri="{FF2B5EF4-FFF2-40B4-BE49-F238E27FC236}">
                    <a16:creationId xmlns:a16="http://schemas.microsoft.com/office/drawing/2014/main" id="{917C82B9-128B-4707-A72C-8C47B1E60C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64" cy="28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5" name="Rectangle 22">
                <a:extLst>
                  <a:ext uri="{FF2B5EF4-FFF2-40B4-BE49-F238E27FC236}">
                    <a16:creationId xmlns:a16="http://schemas.microsoft.com/office/drawing/2014/main" id="{903A6181-563C-47A0-9B5E-A373F7B43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" y="24"/>
                <a:ext cx="478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dirty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</a:t>
                </a:r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&gt;&gt; 2</a:t>
                </a:r>
              </a:p>
            </p:txBody>
          </p:sp>
        </p:grpSp>
        <p:grpSp>
          <p:nvGrpSpPr>
            <p:cNvPr id="12" name="Group 53">
              <a:extLst>
                <a:ext uri="{FF2B5EF4-FFF2-40B4-BE49-F238E27FC236}">
                  <a16:creationId xmlns:a16="http://schemas.microsoft.com/office/drawing/2014/main" id="{5ECE0AAB-98CA-4E99-896D-1B561CF524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1981200"/>
              <a:ext cx="1371600" cy="457200"/>
              <a:chOff x="0" y="0"/>
              <a:chExt cx="864" cy="288"/>
            </a:xfrm>
          </p:grpSpPr>
          <p:sp>
            <p:nvSpPr>
              <p:cNvPr id="22" name="Rectangle 54">
                <a:extLst>
                  <a:ext uri="{FF2B5EF4-FFF2-40B4-BE49-F238E27FC236}">
                    <a16:creationId xmlns:a16="http://schemas.microsoft.com/office/drawing/2014/main" id="{EA8311A6-715E-4264-8CE0-2FEA265A22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64" cy="28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3" name="Rectangle 55">
                <a:extLst>
                  <a:ext uri="{FF2B5EF4-FFF2-40B4-BE49-F238E27FC236}">
                    <a16:creationId xmlns:a16="http://schemas.microsoft.com/office/drawing/2014/main" id="{02C85123-ADA7-4B74-82CF-A74C533DE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24"/>
                <a:ext cx="785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00010</a:t>
                </a:r>
                <a:r>
                  <a:rPr lang="en-US" sz="1800" b="0">
                    <a:solidFill>
                      <a:srgbClr val="FFFFFF"/>
                    </a:solidFill>
                    <a:latin typeface="Courier New Bold Italic" charset="0"/>
                    <a:ea typeface="Courier New Bold Italic" charset="0"/>
                    <a:cs typeface="Courier New Bold Italic" charset="0"/>
                    <a:sym typeface="Courier New Bold Italic" charset="0"/>
                  </a:rPr>
                  <a:t>000</a:t>
                </a:r>
              </a:p>
            </p:txBody>
          </p:sp>
        </p:grpSp>
        <p:grpSp>
          <p:nvGrpSpPr>
            <p:cNvPr id="13" name="Group 56">
              <a:extLst>
                <a:ext uri="{FF2B5EF4-FFF2-40B4-BE49-F238E27FC236}">
                  <a16:creationId xmlns:a16="http://schemas.microsoft.com/office/drawing/2014/main" id="{BBFC4DD6-0548-4D32-9D2C-43144DE394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1981200"/>
              <a:ext cx="1371600" cy="457200"/>
              <a:chOff x="0" y="0"/>
              <a:chExt cx="864" cy="288"/>
            </a:xfrm>
          </p:grpSpPr>
          <p:sp>
            <p:nvSpPr>
              <p:cNvPr id="20" name="Rectangle 57">
                <a:extLst>
                  <a:ext uri="{FF2B5EF4-FFF2-40B4-BE49-F238E27FC236}">
                    <a16:creationId xmlns:a16="http://schemas.microsoft.com/office/drawing/2014/main" id="{B9F7B1CF-60B8-4B7F-B379-1273748659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64" cy="28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1" name="Rectangle 58">
                <a:extLst>
                  <a:ext uri="{FF2B5EF4-FFF2-40B4-BE49-F238E27FC236}">
                    <a16:creationId xmlns:a16="http://schemas.microsoft.com/office/drawing/2014/main" id="{94042DFB-B71F-423B-BC03-1BC0E076E6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24"/>
                <a:ext cx="785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00010</a:t>
                </a:r>
                <a:r>
                  <a:rPr lang="en-US" sz="1800" b="0" dirty="0">
                    <a:solidFill>
                      <a:srgbClr val="C00000"/>
                    </a:solidFill>
                    <a:latin typeface="Courier New Bold Italic" charset="0"/>
                    <a:ea typeface="Courier New Bold Italic" charset="0"/>
                    <a:cs typeface="Courier New Bold Italic" charset="0"/>
                    <a:sym typeface="Courier New Bold Italic" charset="0"/>
                  </a:rPr>
                  <a:t>000</a:t>
                </a:r>
              </a:p>
            </p:txBody>
          </p:sp>
        </p:grpSp>
        <p:grpSp>
          <p:nvGrpSpPr>
            <p:cNvPr id="14" name="Group 59">
              <a:extLst>
                <a:ext uri="{FF2B5EF4-FFF2-40B4-BE49-F238E27FC236}">
                  <a16:creationId xmlns:a16="http://schemas.microsoft.com/office/drawing/2014/main" id="{E0A4EBDA-C797-4745-9CD9-D475432BC8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438400"/>
              <a:ext cx="1371600" cy="457200"/>
              <a:chOff x="0" y="0"/>
              <a:chExt cx="864" cy="288"/>
            </a:xfrm>
          </p:grpSpPr>
          <p:sp>
            <p:nvSpPr>
              <p:cNvPr id="18" name="Rectangle 60">
                <a:extLst>
                  <a:ext uri="{FF2B5EF4-FFF2-40B4-BE49-F238E27FC236}">
                    <a16:creationId xmlns:a16="http://schemas.microsoft.com/office/drawing/2014/main" id="{1856EAAB-CF8F-4711-8E16-7DF2768E32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64" cy="28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9" name="Rectangle 61">
                <a:extLst>
                  <a:ext uri="{FF2B5EF4-FFF2-40B4-BE49-F238E27FC236}">
                    <a16:creationId xmlns:a16="http://schemas.microsoft.com/office/drawing/2014/main" id="{F9D265FB-C970-40FB-A207-B92C3B17F7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24"/>
                <a:ext cx="785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 Italic" charset="0"/>
                    <a:ea typeface="Courier New Bold Italic" charset="0"/>
                    <a:cs typeface="Courier New Bold Italic" charset="0"/>
                    <a:sym typeface="Courier New Bold Italic" charset="0"/>
                  </a:rPr>
                  <a:t>00</a:t>
                </a: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011000</a:t>
                </a:r>
              </a:p>
            </p:txBody>
          </p:sp>
        </p:grpSp>
        <p:grpSp>
          <p:nvGrpSpPr>
            <p:cNvPr id="15" name="Group 62">
              <a:extLst>
                <a:ext uri="{FF2B5EF4-FFF2-40B4-BE49-F238E27FC236}">
                  <a16:creationId xmlns:a16="http://schemas.microsoft.com/office/drawing/2014/main" id="{E461C525-5A02-4881-BDC0-EAC0EE7FF0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438400"/>
              <a:ext cx="1371600" cy="457200"/>
              <a:chOff x="0" y="0"/>
              <a:chExt cx="864" cy="288"/>
            </a:xfrm>
          </p:grpSpPr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C01376E2-75F0-4E38-BD84-B3C6FE39E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64" cy="28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7" name="Rectangle 64">
                <a:extLst>
                  <a:ext uri="{FF2B5EF4-FFF2-40B4-BE49-F238E27FC236}">
                    <a16:creationId xmlns:a16="http://schemas.microsoft.com/office/drawing/2014/main" id="{ED389F29-52FA-4057-81EE-BB20344031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24"/>
                <a:ext cx="785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 dirty="0">
                    <a:solidFill>
                      <a:srgbClr val="C00000"/>
                    </a:solidFill>
                    <a:latin typeface="Courier New Bold Italic" charset="0"/>
                    <a:ea typeface="Courier New Bold Italic" charset="0"/>
                    <a:cs typeface="Courier New Bold Italic" charset="0"/>
                    <a:sym typeface="Courier New Bold Italic" charset="0"/>
                  </a:rPr>
                  <a:t>00</a:t>
                </a:r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011000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C41C671-E013-4C3B-9314-6E1F08353BD4}"/>
              </a:ext>
            </a:extLst>
          </p:cNvPr>
          <p:cNvGrpSpPr/>
          <p:nvPr/>
        </p:nvGrpSpPr>
        <p:grpSpPr>
          <a:xfrm>
            <a:off x="5591302" y="3242771"/>
            <a:ext cx="2776537" cy="1828800"/>
            <a:chOff x="5376863" y="3581400"/>
            <a:chExt cx="2776537" cy="1828800"/>
          </a:xfrm>
        </p:grpSpPr>
        <p:grpSp>
          <p:nvGrpSpPr>
            <p:cNvPr id="37" name="Group 29">
              <a:extLst>
                <a:ext uri="{FF2B5EF4-FFF2-40B4-BE49-F238E27FC236}">
                  <a16:creationId xmlns:a16="http://schemas.microsoft.com/office/drawing/2014/main" id="{CAFEA2D2-03AD-4B81-A5E5-F6443B3D60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3581400"/>
              <a:ext cx="1371600" cy="457200"/>
              <a:chOff x="0" y="0"/>
              <a:chExt cx="864" cy="288"/>
            </a:xfrm>
          </p:grpSpPr>
          <p:sp>
            <p:nvSpPr>
              <p:cNvPr id="77" name="Rectangle 30">
                <a:extLst>
                  <a:ext uri="{FF2B5EF4-FFF2-40B4-BE49-F238E27FC236}">
                    <a16:creationId xmlns:a16="http://schemas.microsoft.com/office/drawing/2014/main" id="{67137DFF-96D4-4664-9987-1473C7D42F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64" cy="28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8" name="Rectangle 31">
                <a:extLst>
                  <a:ext uri="{FF2B5EF4-FFF2-40B4-BE49-F238E27FC236}">
                    <a16:creationId xmlns:a16="http://schemas.microsoft.com/office/drawing/2014/main" id="{E3EC3009-0631-4905-A58A-2C2EF403F9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24"/>
                <a:ext cx="785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10100010</a:t>
                </a:r>
              </a:p>
            </p:txBody>
          </p:sp>
        </p:grpSp>
        <p:grpSp>
          <p:nvGrpSpPr>
            <p:cNvPr id="38" name="Group 32">
              <a:extLst>
                <a:ext uri="{FF2B5EF4-FFF2-40B4-BE49-F238E27FC236}">
                  <a16:creationId xmlns:a16="http://schemas.microsoft.com/office/drawing/2014/main" id="{70D5AA86-AB60-4502-AC30-7CDB69A22C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6863" y="3581400"/>
              <a:ext cx="1436687" cy="457200"/>
              <a:chOff x="0" y="0"/>
              <a:chExt cx="904" cy="288"/>
            </a:xfrm>
          </p:grpSpPr>
          <p:sp>
            <p:nvSpPr>
              <p:cNvPr id="75" name="Rectangle 33">
                <a:extLst>
                  <a:ext uri="{FF2B5EF4-FFF2-40B4-BE49-F238E27FC236}">
                    <a16:creationId xmlns:a16="http://schemas.microsoft.com/office/drawing/2014/main" id="{1DA559F4-6FD3-4905-8B5A-0BA01814DF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" y="0"/>
                <a:ext cx="864" cy="28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6" name="Rectangle 34">
                <a:extLst>
                  <a:ext uri="{FF2B5EF4-FFF2-40B4-BE49-F238E27FC236}">
                    <a16:creationId xmlns:a16="http://schemas.microsoft.com/office/drawing/2014/main" id="{C5775CA2-75BC-4D45-91E4-2192CFBACB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6"/>
                <a:ext cx="904" cy="25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Argument </a:t>
                </a: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x</a:t>
                </a:r>
              </a:p>
            </p:txBody>
          </p:sp>
        </p:grpSp>
        <p:grpSp>
          <p:nvGrpSpPr>
            <p:cNvPr id="39" name="Group 35">
              <a:extLst>
                <a:ext uri="{FF2B5EF4-FFF2-40B4-BE49-F238E27FC236}">
                  <a16:creationId xmlns:a16="http://schemas.microsoft.com/office/drawing/2014/main" id="{62C33F81-25E2-46C2-A55A-A7004171FF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4038600"/>
              <a:ext cx="1371600" cy="457200"/>
              <a:chOff x="0" y="0"/>
              <a:chExt cx="864" cy="288"/>
            </a:xfrm>
          </p:grpSpPr>
          <p:sp>
            <p:nvSpPr>
              <p:cNvPr id="73" name="Rectangle 36">
                <a:extLst>
                  <a:ext uri="{FF2B5EF4-FFF2-40B4-BE49-F238E27FC236}">
                    <a16:creationId xmlns:a16="http://schemas.microsoft.com/office/drawing/2014/main" id="{33E2127C-36A3-4E63-A13A-8745D9CEEC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64" cy="28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4" name="Rectangle 37">
                <a:extLst>
                  <a:ext uri="{FF2B5EF4-FFF2-40B4-BE49-F238E27FC236}">
                    <a16:creationId xmlns:a16="http://schemas.microsoft.com/office/drawing/2014/main" id="{75CD4385-8B6C-4320-AC67-F11B60005B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24"/>
                <a:ext cx="785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00010</a:t>
                </a:r>
                <a:r>
                  <a:rPr lang="en-US" sz="1800" b="0">
                    <a:solidFill>
                      <a:srgbClr val="FFFFFF"/>
                    </a:solidFill>
                    <a:latin typeface="Courier New Bold Italic" charset="0"/>
                    <a:ea typeface="Courier New Bold Italic" charset="0"/>
                    <a:cs typeface="Courier New Bold Italic" charset="0"/>
                    <a:sym typeface="Courier New Bold Italic" charset="0"/>
                  </a:rPr>
                  <a:t>000</a:t>
                </a:r>
              </a:p>
            </p:txBody>
          </p:sp>
        </p:grpSp>
        <p:grpSp>
          <p:nvGrpSpPr>
            <p:cNvPr id="40" name="Group 38">
              <a:extLst>
                <a:ext uri="{FF2B5EF4-FFF2-40B4-BE49-F238E27FC236}">
                  <a16:creationId xmlns:a16="http://schemas.microsoft.com/office/drawing/2014/main" id="{99D60194-D90A-4289-B10C-ED0FB07BC8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10200" y="4038600"/>
              <a:ext cx="1371600" cy="457200"/>
              <a:chOff x="0" y="0"/>
              <a:chExt cx="864" cy="288"/>
            </a:xfrm>
          </p:grpSpPr>
          <p:sp>
            <p:nvSpPr>
              <p:cNvPr id="71" name="Rectangle 39">
                <a:extLst>
                  <a:ext uri="{FF2B5EF4-FFF2-40B4-BE49-F238E27FC236}">
                    <a16:creationId xmlns:a16="http://schemas.microsoft.com/office/drawing/2014/main" id="{F6977B77-D5E8-4513-8588-1055FF5D0D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64" cy="28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2" name="Rectangle 40">
                <a:extLst>
                  <a:ext uri="{FF2B5EF4-FFF2-40B4-BE49-F238E27FC236}">
                    <a16:creationId xmlns:a16="http://schemas.microsoft.com/office/drawing/2014/main" id="{0D3C070C-BF54-4D45-B1BC-74DFB3129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" y="32"/>
                <a:ext cx="443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&lt;&lt; 3</a:t>
                </a:r>
              </a:p>
            </p:txBody>
          </p:sp>
        </p:grpSp>
        <p:grpSp>
          <p:nvGrpSpPr>
            <p:cNvPr id="41" name="Group 41">
              <a:extLst>
                <a:ext uri="{FF2B5EF4-FFF2-40B4-BE49-F238E27FC236}">
                  <a16:creationId xmlns:a16="http://schemas.microsoft.com/office/drawing/2014/main" id="{03A39CB7-FB70-42AC-BDDE-3E31F7057C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4495800"/>
              <a:ext cx="1371600" cy="457200"/>
              <a:chOff x="0" y="0"/>
              <a:chExt cx="864" cy="288"/>
            </a:xfrm>
          </p:grpSpPr>
          <p:sp>
            <p:nvSpPr>
              <p:cNvPr id="69" name="Rectangle 42">
                <a:extLst>
                  <a:ext uri="{FF2B5EF4-FFF2-40B4-BE49-F238E27FC236}">
                    <a16:creationId xmlns:a16="http://schemas.microsoft.com/office/drawing/2014/main" id="{5A3C15A5-D6DD-4AFA-ADD4-C902EF9B99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64" cy="28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0" name="Rectangle 43">
                <a:extLst>
                  <a:ext uri="{FF2B5EF4-FFF2-40B4-BE49-F238E27FC236}">
                    <a16:creationId xmlns:a16="http://schemas.microsoft.com/office/drawing/2014/main" id="{DE48FD8B-861E-4FE8-AD1C-DD45867AA8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24"/>
                <a:ext cx="785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 Italic" charset="0"/>
                    <a:ea typeface="Courier New Bold Italic" charset="0"/>
                    <a:cs typeface="Courier New Bold Italic" charset="0"/>
                    <a:sym typeface="Courier New Bold Italic" charset="0"/>
                  </a:rPr>
                  <a:t>00</a:t>
                </a:r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101000</a:t>
                </a:r>
              </a:p>
            </p:txBody>
          </p:sp>
        </p:grpSp>
        <p:grpSp>
          <p:nvGrpSpPr>
            <p:cNvPr id="42" name="Group 44">
              <a:extLst>
                <a:ext uri="{FF2B5EF4-FFF2-40B4-BE49-F238E27FC236}">
                  <a16:creationId xmlns:a16="http://schemas.microsoft.com/office/drawing/2014/main" id="{2D67AEFD-A409-482D-9599-24989ECCD2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10200" y="4495800"/>
              <a:ext cx="1371600" cy="457200"/>
              <a:chOff x="0" y="0"/>
              <a:chExt cx="864" cy="288"/>
            </a:xfrm>
          </p:grpSpPr>
          <p:sp>
            <p:nvSpPr>
              <p:cNvPr id="67" name="Rectangle 45">
                <a:extLst>
                  <a:ext uri="{FF2B5EF4-FFF2-40B4-BE49-F238E27FC236}">
                    <a16:creationId xmlns:a16="http://schemas.microsoft.com/office/drawing/2014/main" id="{B652B4CC-5FCC-4BB1-BA8D-BCCF7DBE65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64" cy="28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68" name="Rectangle 46">
                <a:extLst>
                  <a:ext uri="{FF2B5EF4-FFF2-40B4-BE49-F238E27FC236}">
                    <a16:creationId xmlns:a16="http://schemas.microsoft.com/office/drawing/2014/main" id="{13D32F5A-DAFA-4485-A185-D165B94E14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" y="16"/>
                <a:ext cx="787" cy="25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Log. </a:t>
                </a: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&gt;&gt; 2</a:t>
                </a:r>
              </a:p>
            </p:txBody>
          </p:sp>
        </p:grpSp>
        <p:grpSp>
          <p:nvGrpSpPr>
            <p:cNvPr id="43" name="Group 47">
              <a:extLst>
                <a:ext uri="{FF2B5EF4-FFF2-40B4-BE49-F238E27FC236}">
                  <a16:creationId xmlns:a16="http://schemas.microsoft.com/office/drawing/2014/main" id="{AB796548-690F-4E0A-81FB-B245427178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4953000"/>
              <a:ext cx="1371600" cy="457200"/>
              <a:chOff x="0" y="0"/>
              <a:chExt cx="864" cy="288"/>
            </a:xfrm>
          </p:grpSpPr>
          <p:sp>
            <p:nvSpPr>
              <p:cNvPr id="65" name="Rectangle 48">
                <a:extLst>
                  <a:ext uri="{FF2B5EF4-FFF2-40B4-BE49-F238E27FC236}">
                    <a16:creationId xmlns:a16="http://schemas.microsoft.com/office/drawing/2014/main" id="{6546E61C-E76C-4EE1-9062-1F14E8E36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64" cy="28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66" name="Rectangle 49">
                <a:extLst>
                  <a:ext uri="{FF2B5EF4-FFF2-40B4-BE49-F238E27FC236}">
                    <a16:creationId xmlns:a16="http://schemas.microsoft.com/office/drawing/2014/main" id="{DC94FE89-4DF5-49D3-A0A8-B8BB0E6DB5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24"/>
                <a:ext cx="785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 Italic" charset="0"/>
                    <a:ea typeface="Courier New Bold Italic" charset="0"/>
                    <a:cs typeface="Courier New Bold Italic" charset="0"/>
                    <a:sym typeface="Courier New Bold Italic" charset="0"/>
                  </a:rPr>
                  <a:t>11</a:t>
                </a:r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101000</a:t>
                </a:r>
              </a:p>
            </p:txBody>
          </p:sp>
        </p:grpSp>
        <p:grpSp>
          <p:nvGrpSpPr>
            <p:cNvPr id="44" name="Group 50">
              <a:extLst>
                <a:ext uri="{FF2B5EF4-FFF2-40B4-BE49-F238E27FC236}">
                  <a16:creationId xmlns:a16="http://schemas.microsoft.com/office/drawing/2014/main" id="{23F82CB7-B2EE-402A-B14E-99FC7AC55C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10200" y="4953000"/>
              <a:ext cx="1371600" cy="457200"/>
              <a:chOff x="0" y="0"/>
              <a:chExt cx="864" cy="288"/>
            </a:xfrm>
          </p:grpSpPr>
          <p:sp>
            <p:nvSpPr>
              <p:cNvPr id="63" name="Rectangle 51">
                <a:extLst>
                  <a:ext uri="{FF2B5EF4-FFF2-40B4-BE49-F238E27FC236}">
                    <a16:creationId xmlns:a16="http://schemas.microsoft.com/office/drawing/2014/main" id="{C9EF68EC-7216-4725-8557-67E63D603C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64" cy="28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64" name="Rectangle 52">
                <a:extLst>
                  <a:ext uri="{FF2B5EF4-FFF2-40B4-BE49-F238E27FC236}">
                    <a16:creationId xmlns:a16="http://schemas.microsoft.com/office/drawing/2014/main" id="{C3A4243F-2633-4A4C-9D17-5F34B3E2ED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" y="16"/>
                <a:ext cx="859" cy="25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Arith. </a:t>
                </a: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&gt;&gt; 2</a:t>
                </a:r>
              </a:p>
            </p:txBody>
          </p:sp>
        </p:grpSp>
        <p:grpSp>
          <p:nvGrpSpPr>
            <p:cNvPr id="45" name="Group 71">
              <a:extLst>
                <a:ext uri="{FF2B5EF4-FFF2-40B4-BE49-F238E27FC236}">
                  <a16:creationId xmlns:a16="http://schemas.microsoft.com/office/drawing/2014/main" id="{CA5A66C8-9E59-4250-8BEF-79CC6D3248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4038600"/>
              <a:ext cx="1371600" cy="457200"/>
              <a:chOff x="0" y="0"/>
              <a:chExt cx="864" cy="288"/>
            </a:xfrm>
          </p:grpSpPr>
          <p:sp>
            <p:nvSpPr>
              <p:cNvPr id="61" name="Rectangle 72">
                <a:extLst>
                  <a:ext uri="{FF2B5EF4-FFF2-40B4-BE49-F238E27FC236}">
                    <a16:creationId xmlns:a16="http://schemas.microsoft.com/office/drawing/2014/main" id="{DCE60F2E-266D-4AE3-9E3C-796B8085DB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64" cy="28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62" name="Rectangle 73">
                <a:extLst>
                  <a:ext uri="{FF2B5EF4-FFF2-40B4-BE49-F238E27FC236}">
                    <a16:creationId xmlns:a16="http://schemas.microsoft.com/office/drawing/2014/main" id="{41B7692C-0018-4348-A0EA-D323404DD2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24"/>
                <a:ext cx="785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00010</a:t>
                </a:r>
                <a:r>
                  <a:rPr lang="en-US" sz="1800" b="0">
                    <a:solidFill>
                      <a:srgbClr val="FFFFFF"/>
                    </a:solidFill>
                    <a:latin typeface="Courier New Bold Italic" charset="0"/>
                    <a:ea typeface="Courier New Bold Italic" charset="0"/>
                    <a:cs typeface="Courier New Bold Italic" charset="0"/>
                    <a:sym typeface="Courier New Bold Italic" charset="0"/>
                  </a:rPr>
                  <a:t>000</a:t>
                </a:r>
              </a:p>
            </p:txBody>
          </p:sp>
        </p:grpSp>
        <p:grpSp>
          <p:nvGrpSpPr>
            <p:cNvPr id="46" name="Group 74">
              <a:extLst>
                <a:ext uri="{FF2B5EF4-FFF2-40B4-BE49-F238E27FC236}">
                  <a16:creationId xmlns:a16="http://schemas.microsoft.com/office/drawing/2014/main" id="{3FBF8BD1-B7E0-40B1-B9F2-E422F61D0C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4495800"/>
              <a:ext cx="1371600" cy="457200"/>
              <a:chOff x="0" y="0"/>
              <a:chExt cx="864" cy="288"/>
            </a:xfrm>
          </p:grpSpPr>
          <p:sp>
            <p:nvSpPr>
              <p:cNvPr id="59" name="Rectangle 75">
                <a:extLst>
                  <a:ext uri="{FF2B5EF4-FFF2-40B4-BE49-F238E27FC236}">
                    <a16:creationId xmlns:a16="http://schemas.microsoft.com/office/drawing/2014/main" id="{B77120F6-3B0E-4BD5-A207-26530CA0A9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64" cy="28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60" name="Rectangle 76">
                <a:extLst>
                  <a:ext uri="{FF2B5EF4-FFF2-40B4-BE49-F238E27FC236}">
                    <a16:creationId xmlns:a16="http://schemas.microsoft.com/office/drawing/2014/main" id="{34D50CCD-7B8F-4FE9-BF1F-1B83A8BCDF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24"/>
                <a:ext cx="785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 Italic" charset="0"/>
                    <a:ea typeface="Courier New Bold Italic" charset="0"/>
                    <a:cs typeface="Courier New Bold Italic" charset="0"/>
                    <a:sym typeface="Courier New Bold Italic" charset="0"/>
                  </a:rPr>
                  <a:t>00</a:t>
                </a: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101000</a:t>
                </a:r>
              </a:p>
            </p:txBody>
          </p:sp>
        </p:grpSp>
        <p:grpSp>
          <p:nvGrpSpPr>
            <p:cNvPr id="47" name="Group 77">
              <a:extLst>
                <a:ext uri="{FF2B5EF4-FFF2-40B4-BE49-F238E27FC236}">
                  <a16:creationId xmlns:a16="http://schemas.microsoft.com/office/drawing/2014/main" id="{2A377A3B-DA58-41E6-BE60-D57F510A89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4953000"/>
              <a:ext cx="1371600" cy="457200"/>
              <a:chOff x="0" y="0"/>
              <a:chExt cx="864" cy="288"/>
            </a:xfrm>
          </p:grpSpPr>
          <p:sp>
            <p:nvSpPr>
              <p:cNvPr id="57" name="Rectangle 78">
                <a:extLst>
                  <a:ext uri="{FF2B5EF4-FFF2-40B4-BE49-F238E27FC236}">
                    <a16:creationId xmlns:a16="http://schemas.microsoft.com/office/drawing/2014/main" id="{B7E1DA91-756F-4D79-B649-A15698903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64" cy="28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8" name="Rectangle 79">
                <a:extLst>
                  <a:ext uri="{FF2B5EF4-FFF2-40B4-BE49-F238E27FC236}">
                    <a16:creationId xmlns:a16="http://schemas.microsoft.com/office/drawing/2014/main" id="{B7C2A86D-2E82-4828-A6D8-F6AA354A1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24"/>
                <a:ext cx="785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 Italic" charset="0"/>
                    <a:ea typeface="Courier New Bold Italic" charset="0"/>
                    <a:cs typeface="Courier New Bold Italic" charset="0"/>
                    <a:sym typeface="Courier New Bold Italic" charset="0"/>
                  </a:rPr>
                  <a:t>11</a:t>
                </a: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101000</a:t>
                </a:r>
              </a:p>
            </p:txBody>
          </p:sp>
        </p:grpSp>
        <p:grpSp>
          <p:nvGrpSpPr>
            <p:cNvPr id="48" name="Group 80">
              <a:extLst>
                <a:ext uri="{FF2B5EF4-FFF2-40B4-BE49-F238E27FC236}">
                  <a16:creationId xmlns:a16="http://schemas.microsoft.com/office/drawing/2014/main" id="{FBED2341-E84A-4B5E-B41C-1837BA34D3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4038600"/>
              <a:ext cx="1371600" cy="457200"/>
              <a:chOff x="0" y="0"/>
              <a:chExt cx="864" cy="288"/>
            </a:xfrm>
          </p:grpSpPr>
          <p:sp>
            <p:nvSpPr>
              <p:cNvPr id="55" name="Rectangle 81">
                <a:extLst>
                  <a:ext uri="{FF2B5EF4-FFF2-40B4-BE49-F238E27FC236}">
                    <a16:creationId xmlns:a16="http://schemas.microsoft.com/office/drawing/2014/main" id="{57598CBE-3C8C-416D-B3F3-05FEC7824E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64" cy="28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6" name="Rectangle 82">
                <a:extLst>
                  <a:ext uri="{FF2B5EF4-FFF2-40B4-BE49-F238E27FC236}">
                    <a16:creationId xmlns:a16="http://schemas.microsoft.com/office/drawing/2014/main" id="{C6DC10C9-387C-4681-B707-0F5E56A8A6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24"/>
                <a:ext cx="785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00010</a:t>
                </a:r>
                <a:r>
                  <a:rPr lang="en-US" sz="1800" b="0" dirty="0">
                    <a:solidFill>
                      <a:srgbClr val="C00000"/>
                    </a:solidFill>
                    <a:latin typeface="Courier New Bold Italic" charset="0"/>
                    <a:ea typeface="Courier New Bold Italic" charset="0"/>
                    <a:cs typeface="Courier New Bold Italic" charset="0"/>
                    <a:sym typeface="Courier New Bold Italic" charset="0"/>
                  </a:rPr>
                  <a:t>000</a:t>
                </a:r>
              </a:p>
            </p:txBody>
          </p:sp>
        </p:grpSp>
        <p:grpSp>
          <p:nvGrpSpPr>
            <p:cNvPr id="49" name="Group 83">
              <a:extLst>
                <a:ext uri="{FF2B5EF4-FFF2-40B4-BE49-F238E27FC236}">
                  <a16:creationId xmlns:a16="http://schemas.microsoft.com/office/drawing/2014/main" id="{A9380601-9481-4B26-A0C0-8C4F2A9EB4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4495800"/>
              <a:ext cx="1371600" cy="457200"/>
              <a:chOff x="0" y="0"/>
              <a:chExt cx="864" cy="288"/>
            </a:xfrm>
          </p:grpSpPr>
          <p:sp>
            <p:nvSpPr>
              <p:cNvPr id="53" name="Rectangle 84">
                <a:extLst>
                  <a:ext uri="{FF2B5EF4-FFF2-40B4-BE49-F238E27FC236}">
                    <a16:creationId xmlns:a16="http://schemas.microsoft.com/office/drawing/2014/main" id="{9BBC4F3D-79BC-4249-BB46-27C4196B0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64" cy="28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4" name="Rectangle 85">
                <a:extLst>
                  <a:ext uri="{FF2B5EF4-FFF2-40B4-BE49-F238E27FC236}">
                    <a16:creationId xmlns:a16="http://schemas.microsoft.com/office/drawing/2014/main" id="{E0D42A49-8406-4504-94E2-CD52A56BC5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24"/>
                <a:ext cx="785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 dirty="0">
                    <a:solidFill>
                      <a:srgbClr val="C00000"/>
                    </a:solidFill>
                    <a:latin typeface="Courier New Bold Italic" charset="0"/>
                    <a:ea typeface="Courier New Bold Italic" charset="0"/>
                    <a:cs typeface="Courier New Bold Italic" charset="0"/>
                    <a:sym typeface="Courier New Bold Italic" charset="0"/>
                  </a:rPr>
                  <a:t>00</a:t>
                </a:r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101000</a:t>
                </a:r>
              </a:p>
            </p:txBody>
          </p:sp>
        </p:grpSp>
        <p:grpSp>
          <p:nvGrpSpPr>
            <p:cNvPr id="50" name="Group 86">
              <a:extLst>
                <a:ext uri="{FF2B5EF4-FFF2-40B4-BE49-F238E27FC236}">
                  <a16:creationId xmlns:a16="http://schemas.microsoft.com/office/drawing/2014/main" id="{D6DCD855-5424-4775-9DC2-1F17F77E15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4953000"/>
              <a:ext cx="1371600" cy="457200"/>
              <a:chOff x="0" y="0"/>
              <a:chExt cx="864" cy="288"/>
            </a:xfrm>
          </p:grpSpPr>
          <p:sp>
            <p:nvSpPr>
              <p:cNvPr id="51" name="Rectangle 87">
                <a:extLst>
                  <a:ext uri="{FF2B5EF4-FFF2-40B4-BE49-F238E27FC236}">
                    <a16:creationId xmlns:a16="http://schemas.microsoft.com/office/drawing/2014/main" id="{207C5EB3-EFB4-44A0-A734-AFD27A9E09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64" cy="28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2" name="Rectangle 88">
                <a:extLst>
                  <a:ext uri="{FF2B5EF4-FFF2-40B4-BE49-F238E27FC236}">
                    <a16:creationId xmlns:a16="http://schemas.microsoft.com/office/drawing/2014/main" id="{110ACA71-2D0A-4528-B58D-C960AB0EED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24"/>
                <a:ext cx="785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1" dirty="0">
                    <a:solidFill>
                      <a:srgbClr val="C00000"/>
                    </a:solidFill>
                    <a:latin typeface="Courier New Bold Italic" charset="0"/>
                    <a:ea typeface="Courier New Bold Italic" charset="0"/>
                    <a:cs typeface="Courier New Bold Italic" charset="0"/>
                    <a:sym typeface="Courier New Bold Italic" charset="0"/>
                  </a:rPr>
                  <a:t>11</a:t>
                </a:r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101000</a:t>
                </a:r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B5EE2587-B8AB-45BB-AE28-101AECFAC02F}"/>
              </a:ext>
            </a:extLst>
          </p:cNvPr>
          <p:cNvSpPr txBox="1"/>
          <p:nvPr/>
        </p:nvSpPr>
        <p:spPr>
          <a:xfrm>
            <a:off x="4840513" y="5482579"/>
            <a:ext cx="4187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If there is anything you are not clear, write some codes and see what happens.</a:t>
            </a:r>
          </a:p>
        </p:txBody>
      </p:sp>
    </p:spTree>
    <p:extLst>
      <p:ext uri="{BB962C8B-B14F-4D97-AF65-F5344CB8AC3E}">
        <p14:creationId xmlns:p14="http://schemas.microsoft.com/office/powerpoint/2010/main" val="258004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0356C-76C2-4087-ADD6-7AFDB7D6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Power-of-2 multiply with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347C6-6B67-443E-B9B0-0E518F8DF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971800" algn="l"/>
              </a:tabLst>
              <a:defRPr/>
            </a:pPr>
            <a:r>
              <a:rPr lang="en-US" dirty="0"/>
              <a:t>Operation</a:t>
            </a:r>
          </a:p>
          <a:p>
            <a:pPr lvl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&lt;&lt; k</a:t>
            </a:r>
            <a:r>
              <a:rPr lang="en-US" b="1" dirty="0"/>
              <a:t> </a:t>
            </a:r>
            <a:r>
              <a:rPr lang="en-US" dirty="0"/>
              <a:t>gives </a:t>
            </a:r>
            <a:r>
              <a:rPr lang="en-US" b="1" dirty="0">
                <a:latin typeface="Courier New" pitchFamily="49" charset="0"/>
              </a:rPr>
              <a:t>u * </a:t>
            </a:r>
            <a:r>
              <a:rPr lang="en-US" b="1" i="1" dirty="0"/>
              <a:t>2</a:t>
            </a:r>
            <a:r>
              <a:rPr lang="en-US" b="1" i="1" baseline="30000" dirty="0"/>
              <a:t>k</a:t>
            </a:r>
          </a:p>
          <a:p>
            <a:pPr lvl="1">
              <a:tabLst>
                <a:tab pos="2971800" algn="l"/>
              </a:tabLst>
              <a:defRPr/>
            </a:pPr>
            <a:r>
              <a:rPr lang="en-US" dirty="0"/>
              <a:t>Both signed and unsigned</a:t>
            </a:r>
          </a:p>
          <a:p>
            <a:pPr>
              <a:tabLst>
                <a:tab pos="2971800" algn="l"/>
              </a:tabLst>
              <a:defRPr/>
            </a:pPr>
            <a:endParaRPr lang="en-US" dirty="0"/>
          </a:p>
          <a:p>
            <a:pPr>
              <a:tabLst>
                <a:tab pos="2971800" algn="l"/>
              </a:tabLst>
              <a:defRPr/>
            </a:pPr>
            <a:r>
              <a:rPr lang="en-US" dirty="0"/>
              <a:t>Examples</a:t>
            </a:r>
          </a:p>
          <a:p>
            <a:pPr lvl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&lt;&lt; 3 == u * 8</a:t>
            </a:r>
          </a:p>
          <a:p>
            <a:pPr lvl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(u &lt;&lt; 5) – (u &lt;&lt; 3)	== u * 24</a:t>
            </a:r>
          </a:p>
          <a:p>
            <a:pPr lvl="1">
              <a:tabLst>
                <a:tab pos="2971800" algn="l"/>
              </a:tabLst>
              <a:defRPr/>
            </a:pPr>
            <a:r>
              <a:rPr lang="en-US" dirty="0"/>
              <a:t>Most machines shift and add faster than multiply</a:t>
            </a:r>
          </a:p>
          <a:p>
            <a:pPr lvl="2">
              <a:tabLst>
                <a:tab pos="2971800" algn="l"/>
              </a:tabLst>
              <a:defRPr/>
            </a:pPr>
            <a:r>
              <a:rPr lang="en-US" dirty="0"/>
              <a:t>Compiler generates this code automatically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8FE55-AF27-4014-A32C-61D32CAC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55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0356C-76C2-4087-ADD6-7AFDB7D6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power-of-2 divide with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347C6-6B67-443E-B9B0-0E518F8DF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971800" algn="l"/>
              </a:tabLst>
              <a:defRPr/>
            </a:pPr>
            <a:r>
              <a:rPr lang="en-US" dirty="0"/>
              <a:t>Quotient of Unsigned by Power of 2</a:t>
            </a:r>
          </a:p>
          <a:p>
            <a:pPr lvl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&gt;&gt; k</a:t>
            </a:r>
            <a:r>
              <a:rPr lang="en-US" b="1" dirty="0"/>
              <a:t> </a:t>
            </a:r>
            <a:r>
              <a:rPr lang="en-US" dirty="0"/>
              <a:t>gives  </a:t>
            </a:r>
            <a:r>
              <a:rPr lang="en-US" b="1" dirty="0">
                <a:sym typeface="Symbol" pitchFamily="18" charset="2"/>
              </a:rPr>
              <a:t> </a:t>
            </a:r>
            <a:r>
              <a:rPr lang="en-US" b="1" dirty="0">
                <a:latin typeface="Courier New" pitchFamily="49" charset="0"/>
              </a:rPr>
              <a:t>u / </a:t>
            </a:r>
            <a:r>
              <a:rPr lang="en-US" b="1" i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</a:t>
            </a:r>
            <a:endParaRPr lang="en-US" b="1" i="1" baseline="30000" dirty="0"/>
          </a:p>
          <a:p>
            <a:pPr lvl="1">
              <a:tabLst>
                <a:tab pos="2971800" algn="l"/>
              </a:tabLst>
              <a:defRPr/>
            </a:pPr>
            <a:r>
              <a:rPr lang="en-US" dirty="0"/>
              <a:t>Uses logical shift</a:t>
            </a:r>
          </a:p>
          <a:p>
            <a:pPr>
              <a:tabLst>
                <a:tab pos="2971800" algn="l"/>
              </a:tabLst>
              <a:defRPr/>
            </a:pPr>
            <a:endParaRPr lang="en-US" dirty="0"/>
          </a:p>
          <a:p>
            <a:pPr>
              <a:tabLst>
                <a:tab pos="2971800" algn="l"/>
              </a:tabLst>
              <a:defRPr/>
            </a:pPr>
            <a:endParaRPr lang="en-US" dirty="0"/>
          </a:p>
          <a:p>
            <a:pPr>
              <a:tabLst>
                <a:tab pos="2971800" algn="l"/>
              </a:tabLst>
              <a:defRPr/>
            </a:pPr>
            <a:endParaRPr lang="en-US" dirty="0"/>
          </a:p>
          <a:p>
            <a:pPr>
              <a:tabLst>
                <a:tab pos="2971800" algn="l"/>
              </a:tabLst>
              <a:defRPr/>
            </a:pPr>
            <a:endParaRPr lang="en-US" dirty="0"/>
          </a:p>
          <a:p>
            <a:pPr>
              <a:tabLst>
                <a:tab pos="2971800" algn="l"/>
              </a:tabLst>
              <a:defRPr/>
            </a:pPr>
            <a:endParaRPr lang="en-US" dirty="0"/>
          </a:p>
          <a:p>
            <a:pPr>
              <a:tabLst>
                <a:tab pos="2971800" algn="l"/>
              </a:tabLst>
              <a:defRPr/>
            </a:pPr>
            <a:r>
              <a:rPr lang="en-US" dirty="0"/>
              <a:t>Note that 7/2 = 3; -7/2 = -4</a:t>
            </a:r>
          </a:p>
          <a:p>
            <a:pPr>
              <a:tabLst>
                <a:tab pos="2971800" algn="l"/>
              </a:tabLst>
              <a:defRPr/>
            </a:pPr>
            <a:r>
              <a:rPr lang="en-US" dirty="0">
                <a:solidFill>
                  <a:srgbClr val="FF0000"/>
                </a:solidFill>
              </a:rPr>
              <a:t>Singed power-of-2 divide is more tricky, be careful to use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8FE55-AF27-4014-A32C-61D32CAC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3ED971-3C44-47E2-91E2-0151DDF129C4}"/>
              </a:ext>
            </a:extLst>
          </p:cNvPr>
          <p:cNvGrpSpPr/>
          <p:nvPr/>
        </p:nvGrpSpPr>
        <p:grpSpPr>
          <a:xfrm>
            <a:off x="524028" y="2312342"/>
            <a:ext cx="8095944" cy="2233315"/>
            <a:chOff x="533400" y="2362200"/>
            <a:chExt cx="8095944" cy="22333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10F1B50-3F30-4D99-B1C2-265DA327F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2743200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BDDBAB-1B1A-465A-955D-8F9B868D7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2743200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8A852A-3A4B-413E-800D-71CD8F07B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2743200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D4802B7-DE4E-4E76-AC6C-7A2C9052B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32004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FCBC7A2-8C59-427D-B911-CA57E1668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2004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8F695C6-4B92-4DCF-997D-630213C81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3200400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251BF3C-BDE4-489C-BCA8-C33B17B42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32004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2AAF210-E956-41C9-9CF7-997F145F1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32004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53EAD9B-BBC7-4B9B-89DF-C8804D4E4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0" y="32004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0117263-3788-4DB5-B481-862A953F7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3200400"/>
              <a:ext cx="6858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54F463E-FCFF-41BC-BDA4-B2222FE78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2667000"/>
              <a:ext cx="2984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>
                  <a:latin typeface="Times" pitchFamily="18" charset="0"/>
                </a:rPr>
                <a:t>u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8C1C874-9123-4EC8-8303-DCC8DE0AC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3124200"/>
              <a:ext cx="366713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>
                  <a:latin typeface="Times" pitchFamily="18" charset="0"/>
                </a:rPr>
                <a:t>2</a:t>
              </a:r>
              <a:r>
                <a:rPr lang="en-US" b="0" i="1" baseline="30000">
                  <a:latin typeface="Times" pitchFamily="18" charset="0"/>
                </a:rPr>
                <a:t>k</a:t>
              </a:r>
              <a:endParaRPr lang="en-US" b="0" i="1">
                <a:latin typeface="Times" pitchFamily="18" charset="0"/>
              </a:endParaRPr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391D3AF0-2493-4285-8E48-F6B1DE695B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3505200"/>
              <a:ext cx="6324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55636B1-92F2-4206-8726-C1B9A8B09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3124200"/>
              <a:ext cx="320675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/>
                <a:t>/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71C68CD-7E44-40B0-8E6A-50D1CD342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3581400"/>
              <a:ext cx="658813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b="0" i="1">
                  <a:latin typeface="Times" pitchFamily="18" charset="0"/>
                </a:rPr>
                <a:t>u </a:t>
              </a:r>
              <a:r>
                <a:rPr lang="en-US" b="0">
                  <a:latin typeface="Times" pitchFamily="18" charset="0"/>
                </a:rPr>
                <a:t>/ 2</a:t>
              </a:r>
              <a:r>
                <a:rPr lang="en-US" b="0" i="1" baseline="30000">
                  <a:latin typeface="Times" pitchFamily="18" charset="0"/>
                </a:rPr>
                <a:t>k</a:t>
              </a:r>
              <a:endParaRPr lang="en-US" b="0" i="1">
                <a:latin typeface="Times" pitchFamily="18" charset="0"/>
              </a:endParaRPr>
            </a:p>
          </p:txBody>
        </p:sp>
        <p:sp>
          <p:nvSpPr>
            <p:cNvPr id="21" name="Text Box 20">
              <a:extLst>
                <a:ext uri="{FF2B5EF4-FFF2-40B4-BE49-F238E27FC236}">
                  <a16:creationId xmlns:a16="http://schemas.microsoft.com/office/drawing/2014/main" id="{EA37BA7E-05E7-44A1-881D-5B21D675D6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581400"/>
              <a:ext cx="1319592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Division: </a:t>
              </a:r>
            </a:p>
          </p:txBody>
        </p:sp>
        <p:sp>
          <p:nvSpPr>
            <p:cNvPr id="22" name="Text Box 21">
              <a:extLst>
                <a:ext uri="{FF2B5EF4-FFF2-40B4-BE49-F238E27FC236}">
                  <a16:creationId xmlns:a16="http://schemas.microsoft.com/office/drawing/2014/main" id="{AC1290D8-0B4A-44D0-9ABD-1E122B796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2895600"/>
              <a:ext cx="1478418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Operands: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FB40482-22AC-40FC-A7A5-D0FB91556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200400"/>
              <a:ext cx="6858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64BA82-1BF4-4ADF-85FC-467F5A78E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2362200"/>
              <a:ext cx="2857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>
                  <a:latin typeface="Times" pitchFamily="18" charset="0"/>
                </a:rPr>
                <a:t>k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466A148-A026-4EC0-BF99-D128BDA39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2743200"/>
              <a:ext cx="6858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•••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BEF1CB5-9C8F-4573-921C-F0B8A7CB40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0" y="2743200"/>
              <a:ext cx="1371600" cy="228600"/>
              <a:chOff x="3744" y="1488"/>
              <a:chExt cx="864" cy="144"/>
            </a:xfrm>
          </p:grpSpPr>
          <p:sp>
            <p:nvSpPr>
              <p:cNvPr id="56" name="Rectangle 26">
                <a:extLst>
                  <a:ext uri="{FF2B5EF4-FFF2-40B4-BE49-F238E27FC236}">
                    <a16:creationId xmlns:a16="http://schemas.microsoft.com/office/drawing/2014/main" id="{6D1F6957-C91F-493D-AA53-71DF2F373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488"/>
                <a:ext cx="144" cy="14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sz="2000" b="0">
                  <a:latin typeface="Calibri"/>
                  <a:cs typeface="Calibri"/>
                </a:endParaRPr>
              </a:p>
            </p:txBody>
          </p:sp>
          <p:sp>
            <p:nvSpPr>
              <p:cNvPr id="57" name="Rectangle 27">
                <a:extLst>
                  <a:ext uri="{FF2B5EF4-FFF2-40B4-BE49-F238E27FC236}">
                    <a16:creationId xmlns:a16="http://schemas.microsoft.com/office/drawing/2014/main" id="{DD8F389D-781A-4B78-ABB1-B4F7D3161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1488"/>
                <a:ext cx="144" cy="14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sz="2000" b="0">
                  <a:latin typeface="Calibri"/>
                  <a:cs typeface="Calibri"/>
                </a:endParaRPr>
              </a:p>
            </p:txBody>
          </p:sp>
          <p:sp>
            <p:nvSpPr>
              <p:cNvPr id="58" name="Rectangle 28">
                <a:extLst>
                  <a:ext uri="{FF2B5EF4-FFF2-40B4-BE49-F238E27FC236}">
                    <a16:creationId xmlns:a16="http://schemas.microsoft.com/office/drawing/2014/main" id="{34E05693-DEA4-4E98-8F42-84BD2A56A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1488"/>
                <a:ext cx="144" cy="14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sz="2000" b="0">
                  <a:latin typeface="Calibri"/>
                  <a:cs typeface="Calibri"/>
                </a:endParaRPr>
              </a:p>
            </p:txBody>
          </p:sp>
          <p:sp>
            <p:nvSpPr>
              <p:cNvPr id="59" name="Rectangle 29">
                <a:extLst>
                  <a:ext uri="{FF2B5EF4-FFF2-40B4-BE49-F238E27FC236}">
                    <a16:creationId xmlns:a16="http://schemas.microsoft.com/office/drawing/2014/main" id="{B562B489-9625-4803-8A34-9D1804F5B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488"/>
                <a:ext cx="432" cy="14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>
                    <a:latin typeface="Calibri"/>
                    <a:cs typeface="Calibri"/>
                  </a:rPr>
                  <a:t>•••</a:t>
                </a:r>
              </a:p>
            </p:txBody>
          </p:sp>
        </p:grpSp>
        <p:sp>
          <p:nvSpPr>
            <p:cNvPr id="27" name="Rectangle 30">
              <a:extLst>
                <a:ext uri="{FF2B5EF4-FFF2-40B4-BE49-F238E27FC236}">
                  <a16:creationId xmlns:a16="http://schemas.microsoft.com/office/drawing/2014/main" id="{87886ACF-FE60-4918-A094-F9309913E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3657600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28" name="Rectangle 31">
              <a:extLst>
                <a:ext uri="{FF2B5EF4-FFF2-40B4-BE49-F238E27FC236}">
                  <a16:creationId xmlns:a16="http://schemas.microsoft.com/office/drawing/2014/main" id="{2D21A729-2E36-465A-B11A-4ECDA6FB5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657600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29" name="Rectangle 32">
              <a:extLst>
                <a:ext uri="{FF2B5EF4-FFF2-40B4-BE49-F238E27FC236}">
                  <a16:creationId xmlns:a16="http://schemas.microsoft.com/office/drawing/2014/main" id="{B45D5150-87A1-4031-8A77-B18E0E3FF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0" y="3657600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30" name="Rectangle 33">
              <a:extLst>
                <a:ext uri="{FF2B5EF4-FFF2-40B4-BE49-F238E27FC236}">
                  <a16:creationId xmlns:a16="http://schemas.microsoft.com/office/drawing/2014/main" id="{CC0C52CD-DA4D-4554-8C68-D81E6C542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3657600"/>
              <a:ext cx="6858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  <p:sp>
          <p:nvSpPr>
            <p:cNvPr id="31" name="Rectangle 34">
              <a:extLst>
                <a:ext uri="{FF2B5EF4-FFF2-40B4-BE49-F238E27FC236}">
                  <a16:creationId xmlns:a16="http://schemas.microsoft.com/office/drawing/2014/main" id="{89056496-D906-4B48-93AF-6D24926DE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36576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32" name="Rectangle 35">
              <a:extLst>
                <a:ext uri="{FF2B5EF4-FFF2-40B4-BE49-F238E27FC236}">
                  <a16:creationId xmlns:a16="http://schemas.microsoft.com/office/drawing/2014/main" id="{1DA70B18-C429-4969-B299-2F563B618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6576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33" name="Rectangle 36">
              <a:extLst>
                <a:ext uri="{FF2B5EF4-FFF2-40B4-BE49-F238E27FC236}">
                  <a16:creationId xmlns:a16="http://schemas.microsoft.com/office/drawing/2014/main" id="{7598737F-F37F-4A6A-8EFB-AC1C74508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36576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34" name="Rectangle 37">
              <a:extLst>
                <a:ext uri="{FF2B5EF4-FFF2-40B4-BE49-F238E27FC236}">
                  <a16:creationId xmlns:a16="http://schemas.microsoft.com/office/drawing/2014/main" id="{1420E694-0BB0-456E-8771-6116FD22E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3657600"/>
              <a:ext cx="6858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  <p:grpSp>
          <p:nvGrpSpPr>
            <p:cNvPr id="35" name="Group 38">
              <a:extLst>
                <a:ext uri="{FF2B5EF4-FFF2-40B4-BE49-F238E27FC236}">
                  <a16:creationId xmlns:a16="http://schemas.microsoft.com/office/drawing/2014/main" id="{FA2F563D-FDBA-463D-9857-AEFA99B19C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3657600"/>
              <a:ext cx="1371600" cy="228600"/>
              <a:chOff x="4416" y="2256"/>
              <a:chExt cx="864" cy="144"/>
            </a:xfrm>
          </p:grpSpPr>
          <p:sp>
            <p:nvSpPr>
              <p:cNvPr id="52" name="Rectangle 39">
                <a:extLst>
                  <a:ext uri="{FF2B5EF4-FFF2-40B4-BE49-F238E27FC236}">
                    <a16:creationId xmlns:a16="http://schemas.microsoft.com/office/drawing/2014/main" id="{E2BE208F-898E-487C-8F28-FC0239C7E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2256"/>
                <a:ext cx="144" cy="14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sz="1800" b="0">
                  <a:latin typeface="Calibri"/>
                  <a:cs typeface="Calibri"/>
                </a:endParaRPr>
              </a:p>
            </p:txBody>
          </p:sp>
          <p:sp>
            <p:nvSpPr>
              <p:cNvPr id="53" name="Rectangle 40">
                <a:extLst>
                  <a:ext uri="{FF2B5EF4-FFF2-40B4-BE49-F238E27FC236}">
                    <a16:creationId xmlns:a16="http://schemas.microsoft.com/office/drawing/2014/main" id="{86790CBC-F2B6-4F87-BC57-73B902B15D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2256"/>
                <a:ext cx="144" cy="14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sz="1800" b="0">
                  <a:latin typeface="Calibri"/>
                  <a:cs typeface="Calibri"/>
                </a:endParaRPr>
              </a:p>
            </p:txBody>
          </p:sp>
          <p:sp>
            <p:nvSpPr>
              <p:cNvPr id="54" name="Rectangle 41">
                <a:extLst>
                  <a:ext uri="{FF2B5EF4-FFF2-40B4-BE49-F238E27FC236}">
                    <a16:creationId xmlns:a16="http://schemas.microsoft.com/office/drawing/2014/main" id="{06366B66-DEA5-4258-9F85-CD569FD646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256"/>
                <a:ext cx="144" cy="14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sz="1800" b="0">
                  <a:latin typeface="Calibri"/>
                  <a:cs typeface="Calibri"/>
                </a:endParaRPr>
              </a:p>
            </p:txBody>
          </p:sp>
          <p:sp>
            <p:nvSpPr>
              <p:cNvPr id="55" name="Rectangle 42">
                <a:extLst>
                  <a:ext uri="{FF2B5EF4-FFF2-40B4-BE49-F238E27FC236}">
                    <a16:creationId xmlns:a16="http://schemas.microsoft.com/office/drawing/2014/main" id="{E4D1C338-D6DC-4430-8CCB-C68E3211B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2256"/>
                <a:ext cx="432" cy="14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0">
                    <a:latin typeface="Calibri"/>
                    <a:cs typeface="Calibri"/>
                  </a:rPr>
                  <a:t>•••</a:t>
                </a:r>
              </a:p>
            </p:txBody>
          </p:sp>
        </p:grpSp>
        <p:sp>
          <p:nvSpPr>
            <p:cNvPr id="36" name="Line 43">
              <a:extLst>
                <a:ext uri="{FF2B5EF4-FFF2-40B4-BE49-F238E27FC236}">
                  <a16:creationId xmlns:a16="http://schemas.microsoft.com/office/drawing/2014/main" id="{9CD62DFB-96F6-4C68-BBFC-8599BA0AF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4038600"/>
              <a:ext cx="6324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44">
              <a:extLst>
                <a:ext uri="{FF2B5EF4-FFF2-40B4-BE49-F238E27FC236}">
                  <a16:creationId xmlns:a16="http://schemas.microsoft.com/office/drawing/2014/main" id="{A128D05D-8F2C-40FC-B016-9DC02055B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2741" y="4133850"/>
              <a:ext cx="1162498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b="0" dirty="0">
                  <a:solidFill>
                    <a:schemeClr val="tx2"/>
                  </a:solidFill>
                  <a:latin typeface="Calibri" pitchFamily="34" charset="0"/>
                  <a:sym typeface="Symbol" pitchFamily="18" charset="2"/>
                </a:rPr>
                <a:t></a:t>
              </a:r>
              <a:r>
                <a:rPr lang="en-US" sz="1600" b="0" i="1" dirty="0">
                  <a:latin typeface="Times" pitchFamily="18" charset="0"/>
                </a:rPr>
                <a:t> </a:t>
              </a:r>
              <a:r>
                <a:rPr lang="en-US" b="0" i="1" dirty="0">
                  <a:latin typeface="Times" pitchFamily="18" charset="0"/>
                </a:rPr>
                <a:t>u </a:t>
              </a:r>
              <a:r>
                <a:rPr lang="en-US" b="0" dirty="0">
                  <a:latin typeface="Times" pitchFamily="18" charset="0"/>
                </a:rPr>
                <a:t>/ 2</a:t>
              </a:r>
              <a:r>
                <a:rPr lang="en-US" b="0" i="1" baseline="30000" dirty="0">
                  <a:latin typeface="Times" pitchFamily="18" charset="0"/>
                </a:rPr>
                <a:t>k </a:t>
              </a:r>
              <a:r>
                <a:rPr lang="en-US" b="0" dirty="0">
                  <a:solidFill>
                    <a:schemeClr val="tx2"/>
                  </a:solidFill>
                  <a:latin typeface="Calibri" pitchFamily="34" charset="0"/>
                  <a:sym typeface="Symbol" pitchFamily="18" charset="2"/>
                </a:rPr>
                <a:t></a:t>
              </a:r>
            </a:p>
          </p:txBody>
        </p:sp>
        <p:sp>
          <p:nvSpPr>
            <p:cNvPr id="38" name="Rectangle 45">
              <a:extLst>
                <a:ext uri="{FF2B5EF4-FFF2-40B4-BE49-F238E27FC236}">
                  <a16:creationId xmlns:a16="http://schemas.microsoft.com/office/drawing/2014/main" id="{C4D3E777-DE41-44D6-9099-BBB6D5DDA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4191000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39" name="Rectangle 46">
              <a:extLst>
                <a:ext uri="{FF2B5EF4-FFF2-40B4-BE49-F238E27FC236}">
                  <a16:creationId xmlns:a16="http://schemas.microsoft.com/office/drawing/2014/main" id="{F93056DB-6BBD-45DE-A043-E30CC15CB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191000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40" name="Rectangle 47">
              <a:extLst>
                <a:ext uri="{FF2B5EF4-FFF2-40B4-BE49-F238E27FC236}">
                  <a16:creationId xmlns:a16="http://schemas.microsoft.com/office/drawing/2014/main" id="{94B8A15A-F581-4414-BDA0-1E875DA12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0" y="4191000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41" name="Rectangle 48">
              <a:extLst>
                <a:ext uri="{FF2B5EF4-FFF2-40B4-BE49-F238E27FC236}">
                  <a16:creationId xmlns:a16="http://schemas.microsoft.com/office/drawing/2014/main" id="{EC9528DA-70BB-43BB-8909-CAFA4CB21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4191000"/>
              <a:ext cx="6858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  <p:sp>
          <p:nvSpPr>
            <p:cNvPr id="42" name="Text Box 49">
              <a:extLst>
                <a:ext uri="{FF2B5EF4-FFF2-40B4-BE49-F238E27FC236}">
                  <a16:creationId xmlns:a16="http://schemas.microsoft.com/office/drawing/2014/main" id="{2787CEEE-A38F-4CC5-93AE-57EF125B3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14800"/>
              <a:ext cx="1036887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Result:</a:t>
              </a:r>
            </a:p>
          </p:txBody>
        </p:sp>
        <p:sp>
          <p:nvSpPr>
            <p:cNvPr id="43" name="Text Box 50">
              <a:extLst>
                <a:ext uri="{FF2B5EF4-FFF2-40B4-BE49-F238E27FC236}">
                  <a16:creationId xmlns:a16="http://schemas.microsoft.com/office/drawing/2014/main" id="{77E72CB7-EC73-460C-8752-43C5B88FF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9400" y="3581400"/>
              <a:ext cx="2429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.</a:t>
              </a:r>
            </a:p>
          </p:txBody>
        </p:sp>
        <p:sp>
          <p:nvSpPr>
            <p:cNvPr id="44" name="Text Box 51">
              <a:extLst>
                <a:ext uri="{FF2B5EF4-FFF2-40B4-BE49-F238E27FC236}">
                  <a16:creationId xmlns:a16="http://schemas.microsoft.com/office/drawing/2014/main" id="{617DC804-F8C6-4800-A80B-167E656C2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2667000"/>
              <a:ext cx="1695144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Binary Point</a:t>
              </a:r>
            </a:p>
          </p:txBody>
        </p:sp>
        <p:sp>
          <p:nvSpPr>
            <p:cNvPr id="45" name="Line 52">
              <a:extLst>
                <a:ext uri="{FF2B5EF4-FFF2-40B4-BE49-F238E27FC236}">
                  <a16:creationId xmlns:a16="http://schemas.microsoft.com/office/drawing/2014/main" id="{A80415D5-B849-45D0-92A7-EB834D08E1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81800" y="3048000"/>
              <a:ext cx="304800" cy="685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53">
              <a:extLst>
                <a:ext uri="{FF2B5EF4-FFF2-40B4-BE49-F238E27FC236}">
                  <a16:creationId xmlns:a16="http://schemas.microsoft.com/office/drawing/2014/main" id="{0F34002B-AA5E-4E07-933B-C495D5F76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36576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7" name="Rectangle 54">
              <a:extLst>
                <a:ext uri="{FF2B5EF4-FFF2-40B4-BE49-F238E27FC236}">
                  <a16:creationId xmlns:a16="http://schemas.microsoft.com/office/drawing/2014/main" id="{B965CAC4-C0CA-4BB0-97AF-507D6765E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4191000"/>
              <a:ext cx="228600" cy="228600"/>
            </a:xfrm>
            <a:prstGeom prst="rect">
              <a:avLst/>
            </a:prstGeom>
            <a:solidFill>
              <a:srgbClr val="00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8" name="Rectangle 55">
              <a:extLst>
                <a:ext uri="{FF2B5EF4-FFF2-40B4-BE49-F238E27FC236}">
                  <a16:creationId xmlns:a16="http://schemas.microsoft.com/office/drawing/2014/main" id="{126CC6C7-7E45-4AA9-9B7F-8F53B9C5E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1910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9" name="Rectangle 56">
              <a:extLst>
                <a:ext uri="{FF2B5EF4-FFF2-40B4-BE49-F238E27FC236}">
                  <a16:creationId xmlns:a16="http://schemas.microsoft.com/office/drawing/2014/main" id="{D3ACFE7D-9E7E-4C43-A395-F1C96CFAD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41910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50" name="Rectangle 57">
              <a:extLst>
                <a:ext uri="{FF2B5EF4-FFF2-40B4-BE49-F238E27FC236}">
                  <a16:creationId xmlns:a16="http://schemas.microsoft.com/office/drawing/2014/main" id="{C5A450E8-F9EE-4EC9-9DD8-7F96B42D9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4191000"/>
              <a:ext cx="6858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  <p:sp>
          <p:nvSpPr>
            <p:cNvPr id="51" name="Rectangle 58">
              <a:extLst>
                <a:ext uri="{FF2B5EF4-FFF2-40B4-BE49-F238E27FC236}">
                  <a16:creationId xmlns:a16="http://schemas.microsoft.com/office/drawing/2014/main" id="{B5C5E26D-5BCE-4A0B-8E55-7B1176377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41910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3580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74563-EAB1-4C87-AC5D-6F33F0EF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now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E9C61-954F-4554-8F8D-84FEEEB40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computer side</a:t>
            </a:r>
          </a:p>
          <a:p>
            <a:pPr lvl="1"/>
            <a:r>
              <a:rPr lang="en-US" dirty="0"/>
              <a:t>Generally, a computer treats everything as </a:t>
            </a:r>
            <a:r>
              <a:rPr lang="en-US" b="1" dirty="0"/>
              <a:t>bit vectors</a:t>
            </a:r>
          </a:p>
          <a:p>
            <a:pPr lvl="1"/>
            <a:r>
              <a:rPr lang="en-US" dirty="0"/>
              <a:t>Do the ADD, MUL, SHIFT, etc. </a:t>
            </a:r>
            <a:r>
              <a:rPr lang="en-US" b="1" dirty="0">
                <a:solidFill>
                  <a:srgbClr val="FF0000"/>
                </a:solidFill>
              </a:rPr>
              <a:t>OP</a:t>
            </a:r>
            <a:r>
              <a:rPr lang="en-US" dirty="0"/>
              <a:t>s as defined by the hardware and the instructions</a:t>
            </a:r>
          </a:p>
          <a:p>
            <a:pPr lvl="2"/>
            <a:r>
              <a:rPr lang="en-US" dirty="0"/>
              <a:t>Input bit vector </a:t>
            </a:r>
            <a:r>
              <a:rPr lang="en-US" b="1" dirty="0">
                <a:solidFill>
                  <a:srgbClr val="FF0000"/>
                </a:solidFill>
              </a:rPr>
              <a:t>BV1 (and BV2)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Output bit vector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BV3</a:t>
            </a:r>
          </a:p>
          <a:p>
            <a:endParaRPr lang="en-US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On the programming language side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BV1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b="1" dirty="0">
                <a:sym typeface="Wingdings" panose="05000000000000000000" pitchFamily="2" charset="2"/>
              </a:rPr>
              <a:t>BV2</a:t>
            </a:r>
            <a:r>
              <a:rPr lang="en-US" dirty="0">
                <a:sym typeface="Wingdings" panose="05000000000000000000" pitchFamily="2" charset="2"/>
              </a:rPr>
              <a:t> and </a:t>
            </a:r>
            <a:r>
              <a:rPr lang="en-US" b="1" dirty="0">
                <a:sym typeface="Wingdings" panose="05000000000000000000" pitchFamily="2" charset="2"/>
              </a:rPr>
              <a:t>BV3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are given meanings, </a:t>
            </a:r>
            <a:r>
              <a:rPr lang="en-US" dirty="0">
                <a:sym typeface="Wingdings" panose="05000000000000000000" pitchFamily="2" charset="2"/>
              </a:rPr>
              <a:t>such as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B2U and B2T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As long as there is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no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overflow</a:t>
            </a:r>
            <a:r>
              <a:rPr lang="en-US" dirty="0">
                <a:sym typeface="Wingdings" panose="05000000000000000000" pitchFamily="2" charset="2"/>
              </a:rPr>
              <a:t>, the value is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correct</a:t>
            </a:r>
            <a:r>
              <a:rPr lang="en-US" dirty="0">
                <a:sym typeface="Wingdings" panose="05000000000000000000" pitchFamily="2" charset="2"/>
              </a:rPr>
              <a:t> by B2U and B2T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It is the programmers’ responsibility to avoid overflow in C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B2T is intelligent</a:t>
            </a:r>
            <a:r>
              <a:rPr lang="en-US" dirty="0"/>
              <a:t>: allows a computer to use </a:t>
            </a:r>
            <a:r>
              <a:rPr lang="en-US" b="1" dirty="0">
                <a:solidFill>
                  <a:srgbClr val="FF0000"/>
                </a:solidFill>
              </a:rPr>
              <a:t>the same OPs</a:t>
            </a:r>
            <a:r>
              <a:rPr lang="en-US" dirty="0"/>
              <a:t> for both B2U and B2T, values remains correct in the respective domain (if no overflow)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741EB-B415-433E-8E93-B2F6DE9E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22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E6C7E-4509-4309-9D62-5B1533C7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85E4C-4663-4CC1-99DA-FD7082C4E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Binaries: how computers represent information</a:t>
            </a:r>
          </a:p>
          <a:p>
            <a:r>
              <a:rPr lang="en-US" dirty="0">
                <a:sym typeface="Wingdings" panose="05000000000000000000" pitchFamily="2" charset="2"/>
              </a:rPr>
              <a:t>Integers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How to represent an integer with binaries?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How to represent both non-negative and negative integer?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C00000"/>
                </a:solidFill>
              </a:rPr>
              <a:t>Storing an integer in memory</a:t>
            </a:r>
          </a:p>
          <a:p>
            <a:r>
              <a:rPr lang="en-US" dirty="0"/>
              <a:t>Tricky things in programming languages</a:t>
            </a:r>
          </a:p>
          <a:p>
            <a:pPr lvl="1"/>
            <a:r>
              <a:rPr lang="en-US" dirty="0"/>
              <a:t>Bit operations</a:t>
            </a:r>
          </a:p>
          <a:p>
            <a:pPr lvl="1"/>
            <a:r>
              <a:rPr lang="en-US" dirty="0"/>
              <a:t>Conversion and casting of different data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BED08-A8BE-40B7-84BB-78BB9ABE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93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299D6-AE53-EF22-D4C3-FD6075C94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Hex-decimal (base 16)</a:t>
            </a:r>
            <a:endParaRPr lang="zh-CN" alt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11B699B-EA58-C02A-50B5-7FA0BFF02C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0325425"/>
              </p:ext>
            </p:extLst>
          </p:nvPr>
        </p:nvGraphicFramePr>
        <p:xfrm>
          <a:off x="654314" y="1241425"/>
          <a:ext cx="7835370" cy="4748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895">
                  <a:extLst>
                    <a:ext uri="{9D8B030D-6E8A-4147-A177-3AD203B41FA5}">
                      <a16:colId xmlns:a16="http://schemas.microsoft.com/office/drawing/2014/main" val="1059687625"/>
                    </a:ext>
                  </a:extLst>
                </a:gridCol>
                <a:gridCol w="1305895">
                  <a:extLst>
                    <a:ext uri="{9D8B030D-6E8A-4147-A177-3AD203B41FA5}">
                      <a16:colId xmlns:a16="http://schemas.microsoft.com/office/drawing/2014/main" val="3228669970"/>
                    </a:ext>
                  </a:extLst>
                </a:gridCol>
                <a:gridCol w="1305895">
                  <a:extLst>
                    <a:ext uri="{9D8B030D-6E8A-4147-A177-3AD203B41FA5}">
                      <a16:colId xmlns:a16="http://schemas.microsoft.com/office/drawing/2014/main" val="3963599126"/>
                    </a:ext>
                  </a:extLst>
                </a:gridCol>
                <a:gridCol w="1305895">
                  <a:extLst>
                    <a:ext uri="{9D8B030D-6E8A-4147-A177-3AD203B41FA5}">
                      <a16:colId xmlns:a16="http://schemas.microsoft.com/office/drawing/2014/main" val="2761860419"/>
                    </a:ext>
                  </a:extLst>
                </a:gridCol>
                <a:gridCol w="1305895">
                  <a:extLst>
                    <a:ext uri="{9D8B030D-6E8A-4147-A177-3AD203B41FA5}">
                      <a16:colId xmlns:a16="http://schemas.microsoft.com/office/drawing/2014/main" val="763696166"/>
                    </a:ext>
                  </a:extLst>
                </a:gridCol>
                <a:gridCol w="1305895">
                  <a:extLst>
                    <a:ext uri="{9D8B030D-6E8A-4147-A177-3AD203B41FA5}">
                      <a16:colId xmlns:a16="http://schemas.microsoft.com/office/drawing/2014/main" val="2709400495"/>
                    </a:ext>
                  </a:extLst>
                </a:gridCol>
              </a:tblGrid>
              <a:tr h="5135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Binary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Decimal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Hex-decimal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Binary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Decimal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Hex-decimal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8433368"/>
                  </a:ext>
                </a:extLst>
              </a:tr>
              <a:tr h="5135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283241"/>
                  </a:ext>
                </a:extLst>
              </a:tr>
              <a:tr h="5135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853069"/>
                  </a:ext>
                </a:extLst>
              </a:tr>
              <a:tr h="5135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530783"/>
                  </a:ext>
                </a:extLst>
              </a:tr>
              <a:tr h="5135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524712"/>
                  </a:ext>
                </a:extLst>
              </a:tr>
              <a:tr h="5135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310468"/>
                  </a:ext>
                </a:extLst>
              </a:tr>
              <a:tr h="5135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0101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639776"/>
                  </a:ext>
                </a:extLst>
              </a:tr>
              <a:tr h="5135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681711"/>
                  </a:ext>
                </a:extLst>
              </a:tr>
              <a:tr h="5135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0122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7D64E-CEEF-79E6-5D7E-076F0F06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97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D3DC7-659B-4F47-971F-FAFE83B48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Wingdings" panose="05000000000000000000" pitchFamily="2" charset="2"/>
              </a:rPr>
              <a:t>Binary </a:t>
            </a:r>
            <a:r>
              <a:rPr lang="en-US" dirty="0">
                <a:sym typeface="Wingdings" panose="05000000000000000000" pitchFamily="2" charset="2"/>
              </a:rPr>
              <a:t>↔</a:t>
            </a:r>
            <a:r>
              <a:rPr lang="en-US" altLang="zh-CN" dirty="0">
                <a:sym typeface="Wingdings" panose="05000000000000000000" pitchFamily="2" charset="2"/>
              </a:rPr>
              <a:t> Hex-decimal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708F8D-0970-468B-A850-698CB51DC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Hex-decimal (base 16)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EE6BD-B05D-4D64-B392-81398A50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29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A26A56-8F75-4C8A-A8DC-2053CF80F00E}"/>
              </a:ext>
            </a:extLst>
          </p:cNvPr>
          <p:cNvGrpSpPr/>
          <p:nvPr/>
        </p:nvGrpSpPr>
        <p:grpSpPr>
          <a:xfrm>
            <a:off x="626865" y="2292063"/>
            <a:ext cx="7679874" cy="769442"/>
            <a:chOff x="808936" y="4185601"/>
            <a:chExt cx="7679874" cy="76944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D9710A-A2E4-4CE2-A970-74E81178CBB9}"/>
                </a:ext>
              </a:extLst>
            </p:cNvPr>
            <p:cNvSpPr txBox="1"/>
            <p:nvPr/>
          </p:nvSpPr>
          <p:spPr>
            <a:xfrm>
              <a:off x="808936" y="4185601"/>
              <a:ext cx="470000" cy="7694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89A4DB-1BBB-44EA-868B-F99081A5E7F4}"/>
                </a:ext>
              </a:extLst>
            </p:cNvPr>
            <p:cNvSpPr txBox="1"/>
            <p:nvPr/>
          </p:nvSpPr>
          <p:spPr>
            <a:xfrm>
              <a:off x="1100249" y="4185602"/>
              <a:ext cx="7388561" cy="7694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4400" b="1" dirty="0"/>
                <a:t>110 1001 1011 0101 0011 1010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15564A3-BA4B-49B9-97EA-A1147A5AD980}"/>
              </a:ext>
            </a:extLst>
          </p:cNvPr>
          <p:cNvSpPr txBox="1"/>
          <p:nvPr/>
        </p:nvSpPr>
        <p:spPr>
          <a:xfrm>
            <a:off x="881763" y="3631993"/>
            <a:ext cx="7112845" cy="7694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/>
              <a:t>6        9        B        5        3        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110070-78A6-4829-8F9B-0EC2CBFB97AA}"/>
              </a:ext>
            </a:extLst>
          </p:cNvPr>
          <p:cNvGrpSpPr/>
          <p:nvPr/>
        </p:nvGrpSpPr>
        <p:grpSpPr>
          <a:xfrm>
            <a:off x="690806" y="2377030"/>
            <a:ext cx="7486195" cy="571161"/>
            <a:chOff x="775773" y="3429000"/>
            <a:chExt cx="7486195" cy="5711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C45B83-4E6E-427D-A920-C087D356B6B0}"/>
                </a:ext>
              </a:extLst>
            </p:cNvPr>
            <p:cNvSpPr/>
            <p:nvPr/>
          </p:nvSpPr>
          <p:spPr>
            <a:xfrm>
              <a:off x="7088888" y="3429000"/>
              <a:ext cx="1173080" cy="5563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DBAF79-5ACE-49C1-824C-427C7D96CB76}"/>
                </a:ext>
              </a:extLst>
            </p:cNvPr>
            <p:cNvSpPr/>
            <p:nvPr/>
          </p:nvSpPr>
          <p:spPr>
            <a:xfrm>
              <a:off x="5826265" y="3433045"/>
              <a:ext cx="1173080" cy="5563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A91B384-A854-4304-A822-0125FD972E64}"/>
                </a:ext>
              </a:extLst>
            </p:cNvPr>
            <p:cNvSpPr/>
            <p:nvPr/>
          </p:nvSpPr>
          <p:spPr>
            <a:xfrm>
              <a:off x="4563642" y="3439789"/>
              <a:ext cx="1173080" cy="5563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AA8B2C-7803-4C51-A767-F4E13957F101}"/>
                </a:ext>
              </a:extLst>
            </p:cNvPr>
            <p:cNvSpPr/>
            <p:nvPr/>
          </p:nvSpPr>
          <p:spPr>
            <a:xfrm>
              <a:off x="3301019" y="3443834"/>
              <a:ext cx="1173080" cy="5563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8279301-7CB0-4A27-AF70-90E2550CABB1}"/>
                </a:ext>
              </a:extLst>
            </p:cNvPr>
            <p:cNvSpPr/>
            <p:nvPr/>
          </p:nvSpPr>
          <p:spPr>
            <a:xfrm>
              <a:off x="2038396" y="3435744"/>
              <a:ext cx="1173080" cy="5563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1B95F85-9C3D-4EA2-AA7C-76F5E61E90DE}"/>
                </a:ext>
              </a:extLst>
            </p:cNvPr>
            <p:cNvSpPr/>
            <p:nvPr/>
          </p:nvSpPr>
          <p:spPr>
            <a:xfrm>
              <a:off x="775773" y="3439789"/>
              <a:ext cx="1173080" cy="5563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D31161-996A-4A93-BE33-1CD3257B69D2}"/>
              </a:ext>
            </a:extLst>
          </p:cNvPr>
          <p:cNvGrpSpPr/>
          <p:nvPr/>
        </p:nvGrpSpPr>
        <p:grpSpPr>
          <a:xfrm>
            <a:off x="1093773" y="3103290"/>
            <a:ext cx="6557246" cy="619041"/>
            <a:chOff x="1178740" y="4155260"/>
            <a:chExt cx="6557246" cy="619041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68CD4CB-2DC1-4F92-8795-E692B9884FF2}"/>
                </a:ext>
              </a:extLst>
            </p:cNvPr>
            <p:cNvCxnSpPr/>
            <p:nvPr/>
          </p:nvCxnSpPr>
          <p:spPr>
            <a:xfrm>
              <a:off x="7735986" y="4155260"/>
              <a:ext cx="0" cy="619041"/>
            </a:xfrm>
            <a:prstGeom prst="straightConnector1">
              <a:avLst/>
            </a:prstGeom>
            <a:ln w="34925">
              <a:solidFill>
                <a:schemeClr val="accent2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D3ED344-05E4-4F72-AF1D-D08206879B4C}"/>
                </a:ext>
              </a:extLst>
            </p:cNvPr>
            <p:cNvCxnSpPr/>
            <p:nvPr/>
          </p:nvCxnSpPr>
          <p:spPr>
            <a:xfrm>
              <a:off x="6424536" y="4155260"/>
              <a:ext cx="0" cy="619041"/>
            </a:xfrm>
            <a:prstGeom prst="straightConnector1">
              <a:avLst/>
            </a:prstGeom>
            <a:ln w="34925">
              <a:solidFill>
                <a:schemeClr val="accent2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7D47F79-A568-4E8B-A3D9-CC4BF49CA84C}"/>
                </a:ext>
              </a:extLst>
            </p:cNvPr>
            <p:cNvCxnSpPr/>
            <p:nvPr/>
          </p:nvCxnSpPr>
          <p:spPr>
            <a:xfrm>
              <a:off x="5113087" y="4155260"/>
              <a:ext cx="0" cy="619041"/>
            </a:xfrm>
            <a:prstGeom prst="straightConnector1">
              <a:avLst/>
            </a:prstGeom>
            <a:ln w="34925">
              <a:solidFill>
                <a:schemeClr val="accent2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AD1F12E-4DA8-487D-A194-FC2AE21EB338}"/>
                </a:ext>
              </a:extLst>
            </p:cNvPr>
            <p:cNvCxnSpPr/>
            <p:nvPr/>
          </p:nvCxnSpPr>
          <p:spPr>
            <a:xfrm>
              <a:off x="3801638" y="4155260"/>
              <a:ext cx="0" cy="619041"/>
            </a:xfrm>
            <a:prstGeom prst="straightConnector1">
              <a:avLst/>
            </a:prstGeom>
            <a:ln w="34925">
              <a:solidFill>
                <a:schemeClr val="accent2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DB3F044-AA71-4E64-BDDD-866BC375ACE0}"/>
                </a:ext>
              </a:extLst>
            </p:cNvPr>
            <p:cNvCxnSpPr/>
            <p:nvPr/>
          </p:nvCxnSpPr>
          <p:spPr>
            <a:xfrm>
              <a:off x="2490189" y="4155260"/>
              <a:ext cx="0" cy="619041"/>
            </a:xfrm>
            <a:prstGeom prst="straightConnector1">
              <a:avLst/>
            </a:prstGeom>
            <a:ln w="34925">
              <a:solidFill>
                <a:schemeClr val="accent2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8E68D6E-771C-4CE0-801E-F41007288D97}"/>
                </a:ext>
              </a:extLst>
            </p:cNvPr>
            <p:cNvCxnSpPr/>
            <p:nvPr/>
          </p:nvCxnSpPr>
          <p:spPr>
            <a:xfrm>
              <a:off x="1178740" y="4155260"/>
              <a:ext cx="0" cy="619041"/>
            </a:xfrm>
            <a:prstGeom prst="straightConnector1">
              <a:avLst/>
            </a:prstGeom>
            <a:ln w="34925">
              <a:solidFill>
                <a:schemeClr val="accent2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89A372C-BB04-4CE4-A02E-48CCED2C4AA8}"/>
              </a:ext>
            </a:extLst>
          </p:cNvPr>
          <p:cNvSpPr txBox="1"/>
          <p:nvPr/>
        </p:nvSpPr>
        <p:spPr>
          <a:xfrm>
            <a:off x="415636" y="4971922"/>
            <a:ext cx="8393644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b="1" dirty="0"/>
              <a:t>011010011011010100111010</a:t>
            </a:r>
            <a:r>
              <a:rPr lang="en-US" sz="3600" b="1" baseline="-25000" dirty="0"/>
              <a:t>2</a:t>
            </a:r>
            <a:r>
              <a:rPr lang="en-US" sz="3600" b="1" dirty="0"/>
              <a:t> = </a:t>
            </a:r>
            <a:r>
              <a:rPr lang="en-US" sz="3600" b="1" dirty="0">
                <a:solidFill>
                  <a:srgbClr val="FF0000"/>
                </a:solidFill>
              </a:rPr>
              <a:t>0x</a:t>
            </a:r>
            <a:r>
              <a:rPr lang="en-US" sz="3600" b="1" dirty="0"/>
              <a:t>69B53A</a:t>
            </a:r>
          </a:p>
        </p:txBody>
      </p:sp>
    </p:spTree>
    <p:extLst>
      <p:ext uri="{BB962C8B-B14F-4D97-AF65-F5344CB8AC3E}">
        <p14:creationId xmlns:p14="http://schemas.microsoft.com/office/powerpoint/2010/main" val="428666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7D8B-2C67-4423-AA21-88FB7378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Counting numbers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D7A235-595D-401B-BC9E-16773021E7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we human beings count?</a:t>
                </a:r>
              </a:p>
              <a:p>
                <a:pPr lvl="1"/>
                <a:r>
                  <a:rPr lang="en-US" dirty="0" err="1"/>
                  <a:t>PolyU</a:t>
                </a:r>
                <a:r>
                  <a:rPr lang="en-US" dirty="0"/>
                  <a:t> has 26245 students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=3.1415926535897…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 computers count?</a:t>
                </a:r>
              </a:p>
              <a:p>
                <a:pPr lvl="1"/>
                <a:r>
                  <a:rPr lang="en-US" dirty="0"/>
                  <a:t>11001011011101000100111…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D7A235-595D-401B-BC9E-16773021E7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4" t="-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54739-23E8-4632-A196-DEC4D948F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7EDD0C-C7CD-42C0-87C5-5D9DDE48F0B0}"/>
              </a:ext>
            </a:extLst>
          </p:cNvPr>
          <p:cNvGrpSpPr/>
          <p:nvPr/>
        </p:nvGrpSpPr>
        <p:grpSpPr>
          <a:xfrm>
            <a:off x="5469196" y="1056009"/>
            <a:ext cx="2861555" cy="1547025"/>
            <a:chOff x="5469196" y="1056009"/>
            <a:chExt cx="2861555" cy="154702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99282E6-67EF-4AEC-AE46-C7750D4B1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3755" y="1056009"/>
              <a:ext cx="1346996" cy="15470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F2E2256-3F18-4B7D-9DF5-938D92836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69196" y="1056009"/>
              <a:ext cx="1346996" cy="1547025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E2E738F-034A-46C6-BC44-EDAF59E7C493}"/>
              </a:ext>
            </a:extLst>
          </p:cNvPr>
          <p:cNvGrpSpPr/>
          <p:nvPr/>
        </p:nvGrpSpPr>
        <p:grpSpPr>
          <a:xfrm>
            <a:off x="674560" y="4149866"/>
            <a:ext cx="7962723" cy="2116138"/>
            <a:chOff x="674560" y="4149866"/>
            <a:chExt cx="7962723" cy="2116138"/>
          </a:xfrm>
        </p:grpSpPr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148D11FD-1E56-49E0-94CE-2F639CAAF4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560" y="4149866"/>
              <a:ext cx="4787563" cy="2116138"/>
              <a:chOff x="0" y="0"/>
              <a:chExt cx="4320" cy="1333"/>
            </a:xfrm>
          </p:grpSpPr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E589170E-BA9F-4E9C-90F2-C98FB4CCE4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" y="1008"/>
                <a:ext cx="3745" cy="240"/>
              </a:xfrm>
              <a:prstGeom prst="rect">
                <a:avLst/>
              </a:prstGeom>
              <a:solidFill>
                <a:srgbClr val="00FF99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3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2" name="Rectangle 6">
                <a:extLst>
                  <a:ext uri="{FF2B5EF4-FFF2-40B4-BE49-F238E27FC236}">
                    <a16:creationId xmlns:a16="http://schemas.microsoft.com/office/drawing/2014/main" id="{6432B024-C233-4F01-89FE-E51D122DA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" y="384"/>
                <a:ext cx="3745" cy="240"/>
              </a:xfrm>
              <a:prstGeom prst="rect">
                <a:avLst/>
              </a:prstGeom>
              <a:solidFill>
                <a:srgbClr val="00FF99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3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A6A8BEBA-2727-4DCA-9500-2762F3701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" y="484"/>
                <a:ext cx="3732" cy="716"/>
              </a:xfrm>
              <a:custGeom>
                <a:avLst/>
                <a:gdLst>
                  <a:gd name="T0" fmla="*/ 0 w 21600"/>
                  <a:gd name="T1" fmla="*/ 21298 h 21600"/>
                  <a:gd name="T2" fmla="*/ 948 w 21600"/>
                  <a:gd name="T3" fmla="*/ 19699 h 21600"/>
                  <a:gd name="T4" fmla="*/ 1775 w 21600"/>
                  <a:gd name="T5" fmla="*/ 19398 h 21600"/>
                  <a:gd name="T6" fmla="*/ 3302 w 21600"/>
                  <a:gd name="T7" fmla="*/ 20665 h 21600"/>
                  <a:gd name="T8" fmla="*/ 4636 w 21600"/>
                  <a:gd name="T9" fmla="*/ 19699 h 21600"/>
                  <a:gd name="T10" fmla="*/ 5397 w 21600"/>
                  <a:gd name="T11" fmla="*/ 19066 h 21600"/>
                  <a:gd name="T12" fmla="*/ 6164 w 21600"/>
                  <a:gd name="T13" fmla="*/ 20031 h 21600"/>
                  <a:gd name="T14" fmla="*/ 7111 w 21600"/>
                  <a:gd name="T15" fmla="*/ 20333 h 21600"/>
                  <a:gd name="T16" fmla="*/ 7685 w 21600"/>
                  <a:gd name="T17" fmla="*/ 20031 h 21600"/>
                  <a:gd name="T18" fmla="*/ 7878 w 21600"/>
                  <a:gd name="T19" fmla="*/ 19699 h 21600"/>
                  <a:gd name="T20" fmla="*/ 8132 w 21600"/>
                  <a:gd name="T21" fmla="*/ 17165 h 21600"/>
                  <a:gd name="T22" fmla="*/ 8832 w 21600"/>
                  <a:gd name="T23" fmla="*/ 7632 h 21600"/>
                  <a:gd name="T24" fmla="*/ 9339 w 21600"/>
                  <a:gd name="T25" fmla="*/ 3499 h 21600"/>
                  <a:gd name="T26" fmla="*/ 9913 w 21600"/>
                  <a:gd name="T27" fmla="*/ 1599 h 21600"/>
                  <a:gd name="T28" fmla="*/ 11054 w 21600"/>
                  <a:gd name="T29" fmla="*/ 634 h 21600"/>
                  <a:gd name="T30" fmla="*/ 12261 w 21600"/>
                  <a:gd name="T31" fmla="*/ 965 h 21600"/>
                  <a:gd name="T32" fmla="*/ 12514 w 21600"/>
                  <a:gd name="T33" fmla="*/ 1267 h 21600"/>
                  <a:gd name="T34" fmla="*/ 13595 w 21600"/>
                  <a:gd name="T35" fmla="*/ 332 h 21600"/>
                  <a:gd name="T36" fmla="*/ 13975 w 21600"/>
                  <a:gd name="T37" fmla="*/ 1267 h 21600"/>
                  <a:gd name="T38" fmla="*/ 14422 w 21600"/>
                  <a:gd name="T39" fmla="*/ 1599 h 21600"/>
                  <a:gd name="T40" fmla="*/ 15436 w 21600"/>
                  <a:gd name="T41" fmla="*/ 1267 h 21600"/>
                  <a:gd name="T42" fmla="*/ 15817 w 21600"/>
                  <a:gd name="T43" fmla="*/ 1931 h 21600"/>
                  <a:gd name="T44" fmla="*/ 16390 w 21600"/>
                  <a:gd name="T45" fmla="*/ 332 h 21600"/>
                  <a:gd name="T46" fmla="*/ 16710 w 21600"/>
                  <a:gd name="T47" fmla="*/ 0 h 21600"/>
                  <a:gd name="T48" fmla="*/ 18358 w 21600"/>
                  <a:gd name="T49" fmla="*/ 12399 h 21600"/>
                  <a:gd name="T50" fmla="*/ 19058 w 21600"/>
                  <a:gd name="T51" fmla="*/ 19398 h 21600"/>
                  <a:gd name="T52" fmla="*/ 20205 w 21600"/>
                  <a:gd name="T53" fmla="*/ 21600 h 21600"/>
                  <a:gd name="T54" fmla="*/ 20773 w 21600"/>
                  <a:gd name="T55" fmla="*/ 21298 h 21600"/>
                  <a:gd name="T56" fmla="*/ 20900 w 21600"/>
                  <a:gd name="T57" fmla="*/ 20333 h 21600"/>
                  <a:gd name="T58" fmla="*/ 21600 w 21600"/>
                  <a:gd name="T59" fmla="*/ 19699 h 2160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21600"/>
                  <a:gd name="T91" fmla="*/ 0 h 21600"/>
                  <a:gd name="T92" fmla="*/ 21600 w 21600"/>
                  <a:gd name="T93" fmla="*/ 21600 h 2160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21600" h="21600">
                    <a:moveTo>
                      <a:pt x="0" y="21298"/>
                    </a:moveTo>
                    <a:cubicBezTo>
                      <a:pt x="326" y="20936"/>
                      <a:pt x="610" y="19820"/>
                      <a:pt x="948" y="19699"/>
                    </a:cubicBezTo>
                    <a:cubicBezTo>
                      <a:pt x="1219" y="19579"/>
                      <a:pt x="1497" y="19488"/>
                      <a:pt x="1775" y="19398"/>
                    </a:cubicBezTo>
                    <a:cubicBezTo>
                      <a:pt x="2276" y="19850"/>
                      <a:pt x="2789" y="20212"/>
                      <a:pt x="3302" y="20665"/>
                    </a:cubicBezTo>
                    <a:cubicBezTo>
                      <a:pt x="3791" y="19760"/>
                      <a:pt x="3984" y="19911"/>
                      <a:pt x="4636" y="19699"/>
                    </a:cubicBezTo>
                    <a:cubicBezTo>
                      <a:pt x="4781" y="19549"/>
                      <a:pt x="5282" y="19066"/>
                      <a:pt x="5397" y="19066"/>
                    </a:cubicBezTo>
                    <a:cubicBezTo>
                      <a:pt x="5663" y="19066"/>
                      <a:pt x="5898" y="19880"/>
                      <a:pt x="6164" y="20031"/>
                    </a:cubicBezTo>
                    <a:cubicBezTo>
                      <a:pt x="6478" y="20182"/>
                      <a:pt x="6792" y="20212"/>
                      <a:pt x="7111" y="20333"/>
                    </a:cubicBezTo>
                    <a:cubicBezTo>
                      <a:pt x="7299" y="20212"/>
                      <a:pt x="7492" y="20182"/>
                      <a:pt x="7685" y="20031"/>
                    </a:cubicBezTo>
                    <a:cubicBezTo>
                      <a:pt x="7751" y="19971"/>
                      <a:pt x="7836" y="19941"/>
                      <a:pt x="7878" y="19699"/>
                    </a:cubicBezTo>
                    <a:cubicBezTo>
                      <a:pt x="7993" y="18945"/>
                      <a:pt x="8023" y="17950"/>
                      <a:pt x="8132" y="17165"/>
                    </a:cubicBezTo>
                    <a:cubicBezTo>
                      <a:pt x="8548" y="13937"/>
                      <a:pt x="8566" y="10921"/>
                      <a:pt x="8832" y="7632"/>
                    </a:cubicBezTo>
                    <a:cubicBezTo>
                      <a:pt x="8935" y="6305"/>
                      <a:pt x="9176" y="4616"/>
                      <a:pt x="9339" y="3499"/>
                    </a:cubicBezTo>
                    <a:cubicBezTo>
                      <a:pt x="9466" y="2594"/>
                      <a:pt x="9689" y="1810"/>
                      <a:pt x="9913" y="1599"/>
                    </a:cubicBezTo>
                    <a:cubicBezTo>
                      <a:pt x="10287" y="1207"/>
                      <a:pt x="11054" y="634"/>
                      <a:pt x="11054" y="634"/>
                    </a:cubicBezTo>
                    <a:cubicBezTo>
                      <a:pt x="11452" y="724"/>
                      <a:pt x="11856" y="784"/>
                      <a:pt x="12261" y="965"/>
                    </a:cubicBezTo>
                    <a:cubicBezTo>
                      <a:pt x="12345" y="996"/>
                      <a:pt x="12424" y="1267"/>
                      <a:pt x="12514" y="1267"/>
                    </a:cubicBezTo>
                    <a:cubicBezTo>
                      <a:pt x="12859" y="1267"/>
                      <a:pt x="13245" y="603"/>
                      <a:pt x="13595" y="332"/>
                    </a:cubicBezTo>
                    <a:cubicBezTo>
                      <a:pt x="13728" y="513"/>
                      <a:pt x="13837" y="1056"/>
                      <a:pt x="13975" y="1267"/>
                    </a:cubicBezTo>
                    <a:cubicBezTo>
                      <a:pt x="14114" y="1478"/>
                      <a:pt x="14271" y="1478"/>
                      <a:pt x="14422" y="1599"/>
                    </a:cubicBezTo>
                    <a:cubicBezTo>
                      <a:pt x="14790" y="1086"/>
                      <a:pt x="15050" y="935"/>
                      <a:pt x="15436" y="1267"/>
                    </a:cubicBezTo>
                    <a:cubicBezTo>
                      <a:pt x="15563" y="1478"/>
                      <a:pt x="15684" y="2142"/>
                      <a:pt x="15817" y="1931"/>
                    </a:cubicBezTo>
                    <a:cubicBezTo>
                      <a:pt x="16022" y="1569"/>
                      <a:pt x="16173" y="543"/>
                      <a:pt x="16390" y="332"/>
                    </a:cubicBezTo>
                    <a:cubicBezTo>
                      <a:pt x="16493" y="211"/>
                      <a:pt x="16601" y="91"/>
                      <a:pt x="16710" y="0"/>
                    </a:cubicBezTo>
                    <a:cubicBezTo>
                      <a:pt x="17682" y="4857"/>
                      <a:pt x="17851" y="5038"/>
                      <a:pt x="18358" y="12399"/>
                    </a:cubicBezTo>
                    <a:cubicBezTo>
                      <a:pt x="18539" y="15023"/>
                      <a:pt x="18527" y="18010"/>
                      <a:pt x="19058" y="19398"/>
                    </a:cubicBezTo>
                    <a:cubicBezTo>
                      <a:pt x="19855" y="18674"/>
                      <a:pt x="19445" y="17799"/>
                      <a:pt x="20205" y="21600"/>
                    </a:cubicBezTo>
                    <a:cubicBezTo>
                      <a:pt x="20393" y="21479"/>
                      <a:pt x="20592" y="21600"/>
                      <a:pt x="20773" y="21298"/>
                    </a:cubicBezTo>
                    <a:cubicBezTo>
                      <a:pt x="20839" y="21147"/>
                      <a:pt x="20839" y="20544"/>
                      <a:pt x="20900" y="20333"/>
                    </a:cubicBezTo>
                    <a:cubicBezTo>
                      <a:pt x="21063" y="19669"/>
                      <a:pt x="21401" y="19699"/>
                      <a:pt x="21600" y="19699"/>
                    </a:cubicBez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3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4" name="Line 8">
                <a:extLst>
                  <a:ext uri="{FF2B5EF4-FFF2-40B4-BE49-F238E27FC236}">
                    <a16:creationId xmlns:a16="http://schemas.microsoft.com/office/drawing/2014/main" id="{B23103A8-6E42-49CA-818C-A6C559F19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2" y="1248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3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5" name="Line 9">
                <a:extLst>
                  <a:ext uri="{FF2B5EF4-FFF2-40B4-BE49-F238E27FC236}">
                    <a16:creationId xmlns:a16="http://schemas.microsoft.com/office/drawing/2014/main" id="{A956FD99-5EF5-4973-9F56-C8DA90BDB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2" y="384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3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6" name="Rectangle 10">
                <a:extLst>
                  <a:ext uri="{FF2B5EF4-FFF2-40B4-BE49-F238E27FC236}">
                    <a16:creationId xmlns:a16="http://schemas.microsoft.com/office/drawing/2014/main" id="{B059A2D2-8ED2-478D-B908-CD44D41A1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152"/>
                <a:ext cx="289" cy="1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50800" tIns="50800" bIns="50800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200" b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0.0V</a:t>
                </a:r>
              </a:p>
            </p:txBody>
          </p:sp>
          <p:sp>
            <p:nvSpPr>
              <p:cNvPr id="17" name="Rectangle 11">
                <a:extLst>
                  <a:ext uri="{FF2B5EF4-FFF2-40B4-BE49-F238E27FC236}">
                    <a16:creationId xmlns:a16="http://schemas.microsoft.com/office/drawing/2014/main" id="{E8B1F345-D513-4A18-AB69-D13F8B9962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912"/>
                <a:ext cx="289" cy="1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50800" tIns="50800" bIns="50800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200" b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0.5V</a:t>
                </a:r>
              </a:p>
            </p:txBody>
          </p:sp>
          <p:sp>
            <p:nvSpPr>
              <p:cNvPr id="18" name="Rectangle 12">
                <a:extLst>
                  <a:ext uri="{FF2B5EF4-FFF2-40B4-BE49-F238E27FC236}">
                    <a16:creationId xmlns:a16="http://schemas.microsoft.com/office/drawing/2014/main" id="{5D35D87A-2CFF-4166-A054-ACFB30BFC9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28"/>
                <a:ext cx="289" cy="1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50800" tIns="50800" bIns="50800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200" b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2.8V</a:t>
                </a:r>
              </a:p>
            </p:txBody>
          </p:sp>
          <p:sp>
            <p:nvSpPr>
              <p:cNvPr id="19" name="Rectangle 13">
                <a:extLst>
                  <a:ext uri="{FF2B5EF4-FFF2-40B4-BE49-F238E27FC236}">
                    <a16:creationId xmlns:a16="http://schemas.microsoft.com/office/drawing/2014/main" id="{579D3684-1A9F-4A15-AF3E-C6BB54E07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88"/>
                <a:ext cx="289" cy="1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50800" tIns="50800" bIns="50800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200" b="0" dirty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3.3V</a:t>
                </a:r>
              </a:p>
            </p:txBody>
          </p:sp>
          <p:sp>
            <p:nvSpPr>
              <p:cNvPr id="20" name="Line 14">
                <a:extLst>
                  <a:ext uri="{FF2B5EF4-FFF2-40B4-BE49-F238E27FC236}">
                    <a16:creationId xmlns:a16="http://schemas.microsoft.com/office/drawing/2014/main" id="{78A59AA3-18B0-42BA-A576-875B18074C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96"/>
                <a:ext cx="1392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3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1" name="Line 15">
                <a:extLst>
                  <a:ext uri="{FF2B5EF4-FFF2-40B4-BE49-F238E27FC236}">
                    <a16:creationId xmlns:a16="http://schemas.microsoft.com/office/drawing/2014/main" id="{30B8259A-F5FB-4293-A984-2A5F6CBABB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96"/>
                <a:ext cx="1440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3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2" name="Line 16">
                <a:extLst>
                  <a:ext uri="{FF2B5EF4-FFF2-40B4-BE49-F238E27FC236}">
                    <a16:creationId xmlns:a16="http://schemas.microsoft.com/office/drawing/2014/main" id="{1DC8EC4F-A275-4A6F-AFF7-B1441D6C2D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96"/>
                <a:ext cx="480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3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3" name="Line 17">
                <a:extLst>
                  <a:ext uri="{FF2B5EF4-FFF2-40B4-BE49-F238E27FC236}">
                    <a16:creationId xmlns:a16="http://schemas.microsoft.com/office/drawing/2014/main" id="{498375A4-EB4F-46EF-A2F6-90BFD6B45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48"/>
                <a:ext cx="1" cy="1008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3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4" name="Line 18">
                <a:extLst>
                  <a:ext uri="{FF2B5EF4-FFF2-40B4-BE49-F238E27FC236}">
                    <a16:creationId xmlns:a16="http://schemas.microsoft.com/office/drawing/2014/main" id="{CFFAC424-13C6-486C-8094-29739B3FB9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48"/>
                <a:ext cx="1" cy="576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3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5" name="Line 19">
                <a:extLst>
                  <a:ext uri="{FF2B5EF4-FFF2-40B4-BE49-F238E27FC236}">
                    <a16:creationId xmlns:a16="http://schemas.microsoft.com/office/drawing/2014/main" id="{B18C4A8B-8D26-4A90-ACA8-9E0DD9C961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48"/>
                <a:ext cx="1" cy="576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3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6" name="Line 20">
                <a:extLst>
                  <a:ext uri="{FF2B5EF4-FFF2-40B4-BE49-F238E27FC236}">
                    <a16:creationId xmlns:a16="http://schemas.microsoft.com/office/drawing/2014/main" id="{49E88020-6876-40FC-9988-558CDD96AE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48"/>
                <a:ext cx="1" cy="96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3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7" name="Rectangle 21">
                <a:extLst>
                  <a:ext uri="{FF2B5EF4-FFF2-40B4-BE49-F238E27FC236}">
                    <a16:creationId xmlns:a16="http://schemas.microsoft.com/office/drawing/2014/main" id="{76D5A7A4-BCC8-4AD2-9DCB-A88D7DBBB1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5" y="0"/>
                <a:ext cx="304" cy="240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50800" tIns="50800" bIns="50800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200" b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0</a:t>
                </a:r>
              </a:p>
            </p:txBody>
          </p:sp>
          <p:sp>
            <p:nvSpPr>
              <p:cNvPr id="28" name="Rectangle 22">
                <a:extLst>
                  <a:ext uri="{FF2B5EF4-FFF2-40B4-BE49-F238E27FC236}">
                    <a16:creationId xmlns:a16="http://schemas.microsoft.com/office/drawing/2014/main" id="{FCDEA605-3D5E-4BB0-A44A-AB6C14487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1" y="0"/>
                <a:ext cx="304" cy="240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50800" tIns="50800" bIns="50800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200" b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1</a:t>
                </a:r>
              </a:p>
            </p:txBody>
          </p:sp>
          <p:sp>
            <p:nvSpPr>
              <p:cNvPr id="29" name="Rectangle 23">
                <a:extLst>
                  <a:ext uri="{FF2B5EF4-FFF2-40B4-BE49-F238E27FC236}">
                    <a16:creationId xmlns:a16="http://schemas.microsoft.com/office/drawing/2014/main" id="{72F7BB4C-776B-4AB1-9AF1-04D7B0618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0"/>
                <a:ext cx="200" cy="240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50800" tIns="50800" bIns="50800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200" b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0</a:t>
                </a:r>
              </a:p>
            </p:txBody>
          </p:sp>
          <p:sp>
            <p:nvSpPr>
              <p:cNvPr id="30" name="Line 24">
                <a:extLst>
                  <a:ext uri="{FF2B5EF4-FFF2-40B4-BE49-F238E27FC236}">
                    <a16:creationId xmlns:a16="http://schemas.microsoft.com/office/drawing/2014/main" id="{E5B951C9-C854-4C1E-8F6F-E989022958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2" y="1008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3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31" name="Line 25">
                <a:extLst>
                  <a:ext uri="{FF2B5EF4-FFF2-40B4-BE49-F238E27FC236}">
                    <a16:creationId xmlns:a16="http://schemas.microsoft.com/office/drawing/2014/main" id="{C6B599B8-C200-45A6-8B42-E38B8AD69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2" y="624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3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4B1A2B5-5C27-4E71-9ECF-BC54AE303B5A}"/>
                </a:ext>
              </a:extLst>
            </p:cNvPr>
            <p:cNvGrpSpPr/>
            <p:nvPr/>
          </p:nvGrpSpPr>
          <p:grpSpPr>
            <a:xfrm>
              <a:off x="6260050" y="4683266"/>
              <a:ext cx="2377233" cy="869361"/>
              <a:chOff x="6665814" y="4530866"/>
              <a:chExt cx="2377233" cy="869361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7403F24-A666-4A22-AFFD-7FCEC82036CF}"/>
                  </a:ext>
                </a:extLst>
              </p:cNvPr>
              <p:cNvCxnSpPr/>
              <p:nvPr/>
            </p:nvCxnSpPr>
            <p:spPr>
              <a:xfrm>
                <a:off x="7238326" y="4894404"/>
                <a:ext cx="699961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EE6E615-DC71-49A9-B5D2-D5E038512558}"/>
                  </a:ext>
                </a:extLst>
              </p:cNvPr>
              <p:cNvCxnSpPr/>
              <p:nvPr/>
            </p:nvCxnSpPr>
            <p:spPr>
              <a:xfrm>
                <a:off x="7238326" y="5046804"/>
                <a:ext cx="699961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5E1489E-D188-4CA3-AB4A-AD3765FA269B}"/>
                  </a:ext>
                </a:extLst>
              </p:cNvPr>
              <p:cNvGrpSpPr/>
              <p:nvPr/>
            </p:nvGrpSpPr>
            <p:grpSpPr>
              <a:xfrm>
                <a:off x="6667837" y="4530866"/>
                <a:ext cx="910354" cy="363538"/>
                <a:chOff x="6667837" y="4530866"/>
                <a:chExt cx="910354" cy="363538"/>
              </a:xfrm>
            </p:grpSpPr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EB52D7AA-55BB-43D9-B717-B91D6FB0883D}"/>
                    </a:ext>
                  </a:extLst>
                </p:cNvPr>
                <p:cNvCxnSpPr/>
                <p:nvPr/>
              </p:nvCxnSpPr>
              <p:spPr>
                <a:xfrm flipV="1">
                  <a:off x="7578191" y="4530866"/>
                  <a:ext cx="0" cy="36353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CB89FC79-C52E-4EA9-B7CC-95037D74ED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67837" y="4530866"/>
                  <a:ext cx="90630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9D4F4657-178F-4145-832A-D83181349969}"/>
                  </a:ext>
                </a:extLst>
              </p:cNvPr>
              <p:cNvGrpSpPr/>
              <p:nvPr/>
            </p:nvGrpSpPr>
            <p:grpSpPr>
              <a:xfrm flipV="1">
                <a:off x="6665814" y="5036014"/>
                <a:ext cx="910354" cy="363538"/>
                <a:chOff x="6667837" y="4530866"/>
                <a:chExt cx="910354" cy="363538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714F0282-1D03-4C43-B0F8-5FD4C6159107}"/>
                    </a:ext>
                  </a:extLst>
                </p:cNvPr>
                <p:cNvCxnSpPr/>
                <p:nvPr/>
              </p:nvCxnSpPr>
              <p:spPr>
                <a:xfrm flipV="1">
                  <a:off x="7578191" y="4530866"/>
                  <a:ext cx="0" cy="36353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3CF8CB2C-4880-44C8-957B-0919C2EABF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67837" y="4530866"/>
                  <a:ext cx="90630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796FC741-1D5E-4203-88CA-25797309E3F6}"/>
                  </a:ext>
                </a:extLst>
              </p:cNvPr>
              <p:cNvCxnSpPr/>
              <p:nvPr/>
            </p:nvCxnSpPr>
            <p:spPr>
              <a:xfrm flipV="1">
                <a:off x="6922736" y="4530866"/>
                <a:ext cx="0" cy="287941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9EE45313-C90D-446B-8403-02EA78321E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3525" y="5096031"/>
                <a:ext cx="0" cy="304196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2EE289E-1775-463A-B1A9-873697F9E6C2}"/>
                  </a:ext>
                </a:extLst>
              </p:cNvPr>
              <p:cNvSpPr txBox="1"/>
              <p:nvPr/>
            </p:nvSpPr>
            <p:spPr>
              <a:xfrm>
                <a:off x="6765035" y="4759466"/>
                <a:ext cx="320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70C0"/>
                    </a:solidFill>
                  </a:rPr>
                  <a:t>V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71E4E5C-50B4-4314-9A36-252BFD516BED}"/>
                  </a:ext>
                </a:extLst>
              </p:cNvPr>
              <p:cNvSpPr txBox="1"/>
              <p:nvPr/>
            </p:nvSpPr>
            <p:spPr>
              <a:xfrm>
                <a:off x="7940758" y="4771134"/>
                <a:ext cx="1102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C00000"/>
                    </a:solidFill>
                  </a:rPr>
                  <a:t>Capacitor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487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C67B-59FD-4D78-A75B-BEECB975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 </a:t>
            </a:r>
            <a:r>
              <a:rPr lang="en-US" dirty="0"/>
              <a:t>in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03A1C-D1FE-4212-AA7A-271C3993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23CD6C60-A401-419A-A7F0-9D564959F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80946"/>
              </p:ext>
            </p:extLst>
          </p:nvPr>
        </p:nvGraphicFramePr>
        <p:xfrm>
          <a:off x="1549400" y="1378344"/>
          <a:ext cx="6032500" cy="46228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Arial Narrow Bold" charset="0"/>
                          <a:cs typeface="Arial Narrow Bold" charset="0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Arial Narrow Bold" charset="0"/>
                          <a:cs typeface="Arial Narrow Bold" charset="0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Arial Narrow Bold" charset="0"/>
                          <a:cs typeface="Arial Narrow Bold" charset="0"/>
                          <a:sym typeface="Arial Narrow Bold" charset="0"/>
                        </a:rPr>
                        <a:t>Intel IA32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Arial Narrow Bold" charset="0"/>
                          <a:cs typeface="Arial Narrow Bold" charset="0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int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long 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10/12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275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0356C-76C2-4087-ADD6-7AFDB7D6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Byte/Word-oriented memory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347C6-6B67-443E-B9B0-0E518F8DF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Byte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Programs refer to data by address</a:t>
            </a:r>
          </a:p>
          <a:p>
            <a:pPr marL="1009650" lvl="2"/>
            <a:r>
              <a:rPr lang="en-US" dirty="0"/>
              <a:t>Conceptually, we view it as a very large </a:t>
            </a:r>
            <a:r>
              <a:rPr lang="en-US" b="1" dirty="0">
                <a:solidFill>
                  <a:srgbClr val="FF0000"/>
                </a:solidFill>
              </a:rPr>
              <a:t>array of bytes</a:t>
            </a:r>
          </a:p>
          <a:p>
            <a:pPr marL="1009650" lvl="2"/>
            <a:r>
              <a:rPr lang="en-US" dirty="0"/>
              <a:t>An address is like an index into that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8FE55-AF27-4014-A32C-61D32CAC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31</a:t>
            </a:fld>
            <a:endParaRPr lang="en-US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A74B1835-2C30-4A91-88E0-9C22B88D6588}"/>
              </a:ext>
            </a:extLst>
          </p:cNvPr>
          <p:cNvGrpSpPr>
            <a:grpSpLocks/>
          </p:cNvGrpSpPr>
          <p:nvPr/>
        </p:nvGrpSpPr>
        <p:grpSpPr bwMode="auto">
          <a:xfrm>
            <a:off x="1363663" y="1521300"/>
            <a:ext cx="6416675" cy="1239838"/>
            <a:chOff x="0" y="0"/>
            <a:chExt cx="4042" cy="780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FF15D3EA-ADFB-4B86-AB1E-579794969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DE170179-8CA1-4F30-A3F9-B8E0A8D60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9885B861-F53A-4329-9D6D-9059930CE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0C8E720A-E7D3-4D9D-8D99-3A5D7769E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8F8639AC-1784-4D5F-8639-5270A44BF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CBF4076E-B055-4105-814A-9A2ECAD5D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A2337D2A-F301-439E-ACE9-D164BB980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057F420F-842D-40FD-80B7-34537CF43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880CE5B2-5102-4B86-B325-9FA857414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3D9EB491-57B8-49D9-ADCF-DFA928B76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770BBBD5-4C24-4728-A0CB-654E99D01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35ACBFC7-28EE-465C-AFB5-72DD809A1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A192AEF9-7B53-4079-9969-BB68981BA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5FA3E326-8C5B-47AD-B661-F1655ED0C6C6}"/>
                </a:ext>
              </a:extLst>
            </p:cNvPr>
            <p:cNvSpPr>
              <a:spLocks/>
            </p:cNvSpPr>
            <p:nvPr/>
          </p:nvSpPr>
          <p:spPr bwMode="auto">
            <a:xfrm rot="-2580000">
              <a:off x="-2" y="171"/>
              <a:ext cx="589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id="{BD68C9AE-C7F0-4898-92A4-3E16B11A185C}"/>
                </a:ext>
              </a:extLst>
            </p:cNvPr>
            <p:cNvSpPr>
              <a:spLocks/>
            </p:cNvSpPr>
            <p:nvPr/>
          </p:nvSpPr>
          <p:spPr bwMode="auto">
            <a:xfrm rot="-2580000">
              <a:off x="3455" y="171"/>
              <a:ext cx="590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3343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F2B27-AF2D-46F8-9AC2-4199D0AF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7A4A4-849D-4AB7-8D48-031B0B1B6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71" y="1153116"/>
            <a:ext cx="8498660" cy="5328605"/>
          </a:xfrm>
        </p:spPr>
        <p:txBody>
          <a:bodyPr/>
          <a:lstStyle/>
          <a:p>
            <a:r>
              <a:rPr lang="en-US" dirty="0"/>
              <a:t>How are the bytes within a word ordered in memory</a:t>
            </a:r>
          </a:p>
          <a:p>
            <a:pPr lvl="1"/>
            <a:r>
              <a:rPr lang="en-US" dirty="0"/>
              <a:t>Big Endian: least significant byte has highest address</a:t>
            </a:r>
          </a:p>
          <a:p>
            <a:pPr lvl="2"/>
            <a:r>
              <a:rPr lang="en-US" dirty="0"/>
              <a:t>Sun, Power PC, Internet</a:t>
            </a:r>
          </a:p>
          <a:p>
            <a:pPr lvl="1"/>
            <a:r>
              <a:rPr lang="en-US" dirty="0"/>
              <a:t>Little Endian: least significant byte has lowest address</a:t>
            </a:r>
          </a:p>
          <a:p>
            <a:pPr lvl="2"/>
            <a:r>
              <a:rPr lang="en-US" dirty="0"/>
              <a:t>X86, ARM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Variable x has 4-byte value of 0x01234567</a:t>
            </a:r>
          </a:p>
          <a:p>
            <a:pPr lvl="1"/>
            <a:r>
              <a:rPr lang="en-US" dirty="0"/>
              <a:t>&amp;x = 0x100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C09F0-5A9A-49C2-98D3-9DA068FD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32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9504451-0704-43C9-95F7-EFF7F4982801}"/>
              </a:ext>
            </a:extLst>
          </p:cNvPr>
          <p:cNvGrpSpPr/>
          <p:nvPr/>
        </p:nvGrpSpPr>
        <p:grpSpPr>
          <a:xfrm>
            <a:off x="823997" y="4514396"/>
            <a:ext cx="6705600" cy="1549400"/>
            <a:chOff x="985838" y="4874491"/>
            <a:chExt cx="6705600" cy="15494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1701B31-C80D-4DE6-ABF2-7220F5607F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5038" y="4950691"/>
              <a:ext cx="5486400" cy="635000"/>
              <a:chOff x="0" y="0"/>
              <a:chExt cx="3456" cy="400"/>
            </a:xfrm>
          </p:grpSpPr>
          <p:grpSp>
            <p:nvGrpSpPr>
              <p:cNvPr id="64" name="Group 6">
                <a:extLst>
                  <a:ext uri="{FF2B5EF4-FFF2-40B4-BE49-F238E27FC236}">
                    <a16:creationId xmlns:a16="http://schemas.microsoft.com/office/drawing/2014/main" id="{911D537F-7A81-4F64-AAA2-2F6AD9FC4D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4" y="0"/>
                <a:ext cx="433" cy="192"/>
                <a:chOff x="0" y="0"/>
                <a:chExt cx="433" cy="192"/>
              </a:xfrm>
            </p:grpSpPr>
            <p:sp>
              <p:nvSpPr>
                <p:cNvPr id="90" name="Rectangle 7">
                  <a:extLst>
                    <a:ext uri="{FF2B5EF4-FFF2-40B4-BE49-F238E27FC236}">
                      <a16:creationId xmlns:a16="http://schemas.microsoft.com/office/drawing/2014/main" id="{490344F4-E99E-4541-B67C-4B75B12140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432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1" name="Rectangle 8">
                  <a:extLst>
                    <a:ext uri="{FF2B5EF4-FFF2-40B4-BE49-F238E27FC236}">
                      <a16:creationId xmlns:a16="http://schemas.microsoft.com/office/drawing/2014/main" id="{F1ECEE90-5C4D-476C-A49A-80A24F6A1D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433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/>
                  <a:r>
                    <a:rPr lang="en-US" sz="14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0x100</a:t>
                  </a:r>
                </a:p>
              </p:txBody>
            </p:sp>
          </p:grpSp>
          <p:grpSp>
            <p:nvGrpSpPr>
              <p:cNvPr id="65" name="Group 9">
                <a:extLst>
                  <a:ext uri="{FF2B5EF4-FFF2-40B4-BE49-F238E27FC236}">
                    <a16:creationId xmlns:a16="http://schemas.microsoft.com/office/drawing/2014/main" id="{045B3D65-9ACB-4454-B40D-574CE15925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0"/>
                <a:ext cx="433" cy="192"/>
                <a:chOff x="0" y="0"/>
                <a:chExt cx="433" cy="192"/>
              </a:xfrm>
            </p:grpSpPr>
            <p:sp>
              <p:nvSpPr>
                <p:cNvPr id="88" name="Rectangle 10">
                  <a:extLst>
                    <a:ext uri="{FF2B5EF4-FFF2-40B4-BE49-F238E27FC236}">
                      <a16:creationId xmlns:a16="http://schemas.microsoft.com/office/drawing/2014/main" id="{EE1C5C14-E8A2-4EEA-A79D-CDC357F126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432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9" name="Rectangle 11">
                  <a:extLst>
                    <a:ext uri="{FF2B5EF4-FFF2-40B4-BE49-F238E27FC236}">
                      <a16:creationId xmlns:a16="http://schemas.microsoft.com/office/drawing/2014/main" id="{D951FEF7-CF7F-4508-8D52-13E6ACD593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433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0x101</a:t>
                  </a:r>
                </a:p>
              </p:txBody>
            </p:sp>
          </p:grpSp>
          <p:grpSp>
            <p:nvGrpSpPr>
              <p:cNvPr id="66" name="Group 12">
                <a:extLst>
                  <a:ext uri="{FF2B5EF4-FFF2-40B4-BE49-F238E27FC236}">
                    <a16:creationId xmlns:a16="http://schemas.microsoft.com/office/drawing/2014/main" id="{140C8004-D954-4F51-B269-8603448C8B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0"/>
                <a:ext cx="433" cy="192"/>
                <a:chOff x="0" y="0"/>
                <a:chExt cx="433" cy="192"/>
              </a:xfrm>
            </p:grpSpPr>
            <p:sp>
              <p:nvSpPr>
                <p:cNvPr id="86" name="Rectangle 13">
                  <a:extLst>
                    <a:ext uri="{FF2B5EF4-FFF2-40B4-BE49-F238E27FC236}">
                      <a16:creationId xmlns:a16="http://schemas.microsoft.com/office/drawing/2014/main" id="{57A816E8-CA4B-4C6A-A287-576D7EFE85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432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7" name="Rectangle 14">
                  <a:extLst>
                    <a:ext uri="{FF2B5EF4-FFF2-40B4-BE49-F238E27FC236}">
                      <a16:creationId xmlns:a16="http://schemas.microsoft.com/office/drawing/2014/main" id="{FCB013B4-9C1C-4C29-A46D-28E0DF8A11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433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0x102</a:t>
                  </a:r>
                </a:p>
              </p:txBody>
            </p:sp>
          </p:grpSp>
          <p:grpSp>
            <p:nvGrpSpPr>
              <p:cNvPr id="67" name="Group 15">
                <a:extLst>
                  <a:ext uri="{FF2B5EF4-FFF2-40B4-BE49-F238E27FC236}">
                    <a16:creationId xmlns:a16="http://schemas.microsoft.com/office/drawing/2014/main" id="{164B92D7-C271-43E6-A7C7-4A2108BCED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0" y="0"/>
                <a:ext cx="433" cy="192"/>
                <a:chOff x="0" y="0"/>
                <a:chExt cx="433" cy="192"/>
              </a:xfrm>
            </p:grpSpPr>
            <p:sp>
              <p:nvSpPr>
                <p:cNvPr id="84" name="Rectangle 16">
                  <a:extLst>
                    <a:ext uri="{FF2B5EF4-FFF2-40B4-BE49-F238E27FC236}">
                      <a16:creationId xmlns:a16="http://schemas.microsoft.com/office/drawing/2014/main" id="{8976CA36-0FD0-4892-83A1-80DE3DF826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432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5" name="Rectangle 17">
                  <a:extLst>
                    <a:ext uri="{FF2B5EF4-FFF2-40B4-BE49-F238E27FC236}">
                      <a16:creationId xmlns:a16="http://schemas.microsoft.com/office/drawing/2014/main" id="{94E0E0A1-077D-4DA5-BD0C-CEF619D1E9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433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0x103</a:t>
                  </a:r>
                </a:p>
              </p:txBody>
            </p:sp>
          </p:grpSp>
          <p:sp>
            <p:nvSpPr>
              <p:cNvPr id="68" name="Rectangle 18">
                <a:extLst>
                  <a:ext uri="{FF2B5EF4-FFF2-40B4-BE49-F238E27FC236}">
                    <a16:creationId xmlns:a16="http://schemas.microsoft.com/office/drawing/2014/main" id="{9D8CC497-F57A-403D-AD72-BC0D4B73F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92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69" name="Rectangle 19">
                <a:extLst>
                  <a:ext uri="{FF2B5EF4-FFF2-40B4-BE49-F238E27FC236}">
                    <a16:creationId xmlns:a16="http://schemas.microsoft.com/office/drawing/2014/main" id="{5E1E4E8A-473D-4ADA-AE4F-70686E77C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" y="192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grpSp>
            <p:nvGrpSpPr>
              <p:cNvPr id="70" name="Group 20">
                <a:extLst>
                  <a:ext uri="{FF2B5EF4-FFF2-40B4-BE49-F238E27FC236}">
                    <a16:creationId xmlns:a16="http://schemas.microsoft.com/office/drawing/2014/main" id="{A21C936B-91BA-41A4-A208-6FB607CAAD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4" y="176"/>
                <a:ext cx="432" cy="224"/>
                <a:chOff x="0" y="0"/>
                <a:chExt cx="432" cy="224"/>
              </a:xfrm>
            </p:grpSpPr>
            <p:sp>
              <p:nvSpPr>
                <p:cNvPr id="82" name="Rectangle 21">
                  <a:extLst>
                    <a:ext uri="{FF2B5EF4-FFF2-40B4-BE49-F238E27FC236}">
                      <a16:creationId xmlns:a16="http://schemas.microsoft.com/office/drawing/2014/main" id="{B5C69DE2-8347-4135-9F57-D11CE4A2DA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6"/>
                  <a:ext cx="432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3" name="Rectangle 22">
                  <a:extLst>
                    <a:ext uri="{FF2B5EF4-FFF2-40B4-BE49-F238E27FC236}">
                      <a16:creationId xmlns:a16="http://schemas.microsoft.com/office/drawing/2014/main" id="{08F17D96-8CC4-430C-8BB6-B22C065519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FFFFFF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</a:t>
                  </a:r>
                </a:p>
              </p:txBody>
            </p:sp>
          </p:grpSp>
          <p:grpSp>
            <p:nvGrpSpPr>
              <p:cNvPr id="71" name="Group 23">
                <a:extLst>
                  <a:ext uri="{FF2B5EF4-FFF2-40B4-BE49-F238E27FC236}">
                    <a16:creationId xmlns:a16="http://schemas.microsoft.com/office/drawing/2014/main" id="{B9C0076E-D7F5-4E66-BBEF-10BF4F20DB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176"/>
                <a:ext cx="432" cy="224"/>
                <a:chOff x="0" y="0"/>
                <a:chExt cx="432" cy="224"/>
              </a:xfrm>
            </p:grpSpPr>
            <p:sp>
              <p:nvSpPr>
                <p:cNvPr id="80" name="Rectangle 24">
                  <a:extLst>
                    <a:ext uri="{FF2B5EF4-FFF2-40B4-BE49-F238E27FC236}">
                      <a16:creationId xmlns:a16="http://schemas.microsoft.com/office/drawing/2014/main" id="{1D19B96F-0FF8-4D92-B765-535451FE36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6"/>
                  <a:ext cx="432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1" name="Rectangle 25">
                  <a:extLst>
                    <a:ext uri="{FF2B5EF4-FFF2-40B4-BE49-F238E27FC236}">
                      <a16:creationId xmlns:a16="http://schemas.microsoft.com/office/drawing/2014/main" id="{09A95BB5-4A1E-4B79-A03B-25866AAE63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FFFFFF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23</a:t>
                  </a:r>
                </a:p>
              </p:txBody>
            </p:sp>
          </p:grpSp>
          <p:grpSp>
            <p:nvGrpSpPr>
              <p:cNvPr id="72" name="Group 26">
                <a:extLst>
                  <a:ext uri="{FF2B5EF4-FFF2-40B4-BE49-F238E27FC236}">
                    <a16:creationId xmlns:a16="http://schemas.microsoft.com/office/drawing/2014/main" id="{8325F521-5370-49CD-9680-F2607FDBB8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176"/>
                <a:ext cx="432" cy="224"/>
                <a:chOff x="0" y="0"/>
                <a:chExt cx="432" cy="224"/>
              </a:xfrm>
            </p:grpSpPr>
            <p:sp>
              <p:nvSpPr>
                <p:cNvPr id="78" name="Rectangle 27">
                  <a:extLst>
                    <a:ext uri="{FF2B5EF4-FFF2-40B4-BE49-F238E27FC236}">
                      <a16:creationId xmlns:a16="http://schemas.microsoft.com/office/drawing/2014/main" id="{9A3519C6-65D5-490A-ACA4-B92578DD5F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6"/>
                  <a:ext cx="432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9" name="Rectangle 28">
                  <a:extLst>
                    <a:ext uri="{FF2B5EF4-FFF2-40B4-BE49-F238E27FC236}">
                      <a16:creationId xmlns:a16="http://schemas.microsoft.com/office/drawing/2014/main" id="{05728AD0-E9D7-41EC-9870-84AFECAF7E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FFFFFF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45</a:t>
                  </a:r>
                </a:p>
              </p:txBody>
            </p:sp>
          </p:grpSp>
          <p:grpSp>
            <p:nvGrpSpPr>
              <p:cNvPr id="73" name="Group 29">
                <a:extLst>
                  <a:ext uri="{FF2B5EF4-FFF2-40B4-BE49-F238E27FC236}">
                    <a16:creationId xmlns:a16="http://schemas.microsoft.com/office/drawing/2014/main" id="{13A36640-7596-4684-B1AE-3D81163573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0" y="176"/>
                <a:ext cx="432" cy="224"/>
                <a:chOff x="0" y="0"/>
                <a:chExt cx="432" cy="224"/>
              </a:xfrm>
            </p:grpSpPr>
            <p:sp>
              <p:nvSpPr>
                <p:cNvPr id="76" name="Rectangle 30">
                  <a:extLst>
                    <a:ext uri="{FF2B5EF4-FFF2-40B4-BE49-F238E27FC236}">
                      <a16:creationId xmlns:a16="http://schemas.microsoft.com/office/drawing/2014/main" id="{E555D88A-8A41-41A7-97BC-E560DFB5D0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6"/>
                  <a:ext cx="432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7" name="Rectangle 31">
                  <a:extLst>
                    <a:ext uri="{FF2B5EF4-FFF2-40B4-BE49-F238E27FC236}">
                      <a16:creationId xmlns:a16="http://schemas.microsoft.com/office/drawing/2014/main" id="{D2A0B602-4CBF-4ABC-9829-D7D30A7E32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FFFFFF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67</a:t>
                  </a:r>
                </a:p>
              </p:txBody>
            </p:sp>
          </p:grpSp>
          <p:sp>
            <p:nvSpPr>
              <p:cNvPr id="74" name="Rectangle 32">
                <a:extLst>
                  <a:ext uri="{FF2B5EF4-FFF2-40B4-BE49-F238E27FC236}">
                    <a16:creationId xmlns:a16="http://schemas.microsoft.com/office/drawing/2014/main" id="{747C464D-9075-45AC-9C04-6772B324FD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" y="192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5" name="Rectangle 33">
                <a:extLst>
                  <a:ext uri="{FF2B5EF4-FFF2-40B4-BE49-F238E27FC236}">
                    <a16:creationId xmlns:a16="http://schemas.microsoft.com/office/drawing/2014/main" id="{F70BFBC9-5C9B-4D9C-B647-3306FB5334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4" y="192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grpSp>
          <p:nvGrpSpPr>
            <p:cNvPr id="7" name="Group 34">
              <a:extLst>
                <a:ext uri="{FF2B5EF4-FFF2-40B4-BE49-F238E27FC236}">
                  <a16:creationId xmlns:a16="http://schemas.microsoft.com/office/drawing/2014/main" id="{0FB36E24-27D5-4947-9E28-963BCD0C1B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5038" y="5788891"/>
              <a:ext cx="5486400" cy="635000"/>
              <a:chOff x="0" y="0"/>
              <a:chExt cx="3456" cy="40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F1D5115-FDBA-4F60-98DA-877F60D3A0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4" y="0"/>
                <a:ext cx="433" cy="192"/>
                <a:chOff x="0" y="0"/>
                <a:chExt cx="433" cy="192"/>
              </a:xfrm>
            </p:grpSpPr>
            <p:sp>
              <p:nvSpPr>
                <p:cNvPr id="62" name="Rectangle 36">
                  <a:extLst>
                    <a:ext uri="{FF2B5EF4-FFF2-40B4-BE49-F238E27FC236}">
                      <a16:creationId xmlns:a16="http://schemas.microsoft.com/office/drawing/2014/main" id="{BB967C9F-B825-440D-9850-067DA3987B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432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3" name="Rectangle 37">
                  <a:extLst>
                    <a:ext uri="{FF2B5EF4-FFF2-40B4-BE49-F238E27FC236}">
                      <a16:creationId xmlns:a16="http://schemas.microsoft.com/office/drawing/2014/main" id="{8D4B5B86-6EAB-4D4F-AD49-675B984652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433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0x100</a:t>
                  </a:r>
                </a:p>
              </p:txBody>
            </p:sp>
          </p:grpSp>
          <p:grpSp>
            <p:nvGrpSpPr>
              <p:cNvPr id="37" name="Group 38">
                <a:extLst>
                  <a:ext uri="{FF2B5EF4-FFF2-40B4-BE49-F238E27FC236}">
                    <a16:creationId xmlns:a16="http://schemas.microsoft.com/office/drawing/2014/main" id="{95813851-1FD5-4D71-B17A-EFE258C782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0"/>
                <a:ext cx="433" cy="192"/>
                <a:chOff x="0" y="0"/>
                <a:chExt cx="433" cy="192"/>
              </a:xfrm>
            </p:grpSpPr>
            <p:sp>
              <p:nvSpPr>
                <p:cNvPr id="60" name="Rectangle 39">
                  <a:extLst>
                    <a:ext uri="{FF2B5EF4-FFF2-40B4-BE49-F238E27FC236}">
                      <a16:creationId xmlns:a16="http://schemas.microsoft.com/office/drawing/2014/main" id="{E0005C78-46F4-4C4D-A85D-A8A6416ECD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432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1" name="Rectangle 40">
                  <a:extLst>
                    <a:ext uri="{FF2B5EF4-FFF2-40B4-BE49-F238E27FC236}">
                      <a16:creationId xmlns:a16="http://schemas.microsoft.com/office/drawing/2014/main" id="{174ADE56-DBFA-4637-9FE3-116A9B1A7A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433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0x101</a:t>
                  </a:r>
                </a:p>
              </p:txBody>
            </p:sp>
          </p:grpSp>
          <p:grpSp>
            <p:nvGrpSpPr>
              <p:cNvPr id="38" name="Group 41">
                <a:extLst>
                  <a:ext uri="{FF2B5EF4-FFF2-40B4-BE49-F238E27FC236}">
                    <a16:creationId xmlns:a16="http://schemas.microsoft.com/office/drawing/2014/main" id="{643BA603-AE6C-4A1F-87F8-7872202997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0"/>
                <a:ext cx="433" cy="192"/>
                <a:chOff x="0" y="0"/>
                <a:chExt cx="433" cy="192"/>
              </a:xfrm>
            </p:grpSpPr>
            <p:sp>
              <p:nvSpPr>
                <p:cNvPr id="58" name="Rectangle 42">
                  <a:extLst>
                    <a:ext uri="{FF2B5EF4-FFF2-40B4-BE49-F238E27FC236}">
                      <a16:creationId xmlns:a16="http://schemas.microsoft.com/office/drawing/2014/main" id="{A4A21AD3-C6ED-4E2C-9D7B-5C24EC686E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432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9" name="Rectangle 43">
                  <a:extLst>
                    <a:ext uri="{FF2B5EF4-FFF2-40B4-BE49-F238E27FC236}">
                      <a16:creationId xmlns:a16="http://schemas.microsoft.com/office/drawing/2014/main" id="{BE1C327B-4382-4FF4-B97A-F3E6A8F2C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433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0x102</a:t>
                  </a:r>
                </a:p>
              </p:txBody>
            </p:sp>
          </p:grpSp>
          <p:grpSp>
            <p:nvGrpSpPr>
              <p:cNvPr id="39" name="Group 44">
                <a:extLst>
                  <a:ext uri="{FF2B5EF4-FFF2-40B4-BE49-F238E27FC236}">
                    <a16:creationId xmlns:a16="http://schemas.microsoft.com/office/drawing/2014/main" id="{121C7DF9-9CC3-4FBB-A6A7-034DD307A8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0" y="0"/>
                <a:ext cx="433" cy="192"/>
                <a:chOff x="0" y="0"/>
                <a:chExt cx="433" cy="192"/>
              </a:xfrm>
            </p:grpSpPr>
            <p:sp>
              <p:nvSpPr>
                <p:cNvPr id="56" name="Rectangle 45">
                  <a:extLst>
                    <a:ext uri="{FF2B5EF4-FFF2-40B4-BE49-F238E27FC236}">
                      <a16:creationId xmlns:a16="http://schemas.microsoft.com/office/drawing/2014/main" id="{170125C3-A0E9-4793-91F9-C99F3147EB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432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7" name="Rectangle 46">
                  <a:extLst>
                    <a:ext uri="{FF2B5EF4-FFF2-40B4-BE49-F238E27FC236}">
                      <a16:creationId xmlns:a16="http://schemas.microsoft.com/office/drawing/2014/main" id="{44D0831B-02AE-4E16-A734-9BA9862B69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433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0x103</a:t>
                  </a:r>
                </a:p>
              </p:txBody>
            </p:sp>
          </p:grpSp>
          <p:sp>
            <p:nvSpPr>
              <p:cNvPr id="40" name="Rectangle 47">
                <a:extLst>
                  <a:ext uri="{FF2B5EF4-FFF2-40B4-BE49-F238E27FC236}">
                    <a16:creationId xmlns:a16="http://schemas.microsoft.com/office/drawing/2014/main" id="{3751F1A7-A929-43BF-9F30-C5D4115D82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92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1" name="Rectangle 48">
                <a:extLst>
                  <a:ext uri="{FF2B5EF4-FFF2-40B4-BE49-F238E27FC236}">
                    <a16:creationId xmlns:a16="http://schemas.microsoft.com/office/drawing/2014/main" id="{C374737B-EF06-4CC7-B97C-232EC74431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" y="192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grpSp>
            <p:nvGrpSpPr>
              <p:cNvPr id="42" name="Group 49">
                <a:extLst>
                  <a:ext uri="{FF2B5EF4-FFF2-40B4-BE49-F238E27FC236}">
                    <a16:creationId xmlns:a16="http://schemas.microsoft.com/office/drawing/2014/main" id="{C2D529A6-CD16-470E-8671-58093C0F08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4" y="176"/>
                <a:ext cx="432" cy="224"/>
                <a:chOff x="0" y="0"/>
                <a:chExt cx="432" cy="224"/>
              </a:xfrm>
            </p:grpSpPr>
            <p:sp>
              <p:nvSpPr>
                <p:cNvPr id="54" name="Rectangle 50">
                  <a:extLst>
                    <a:ext uri="{FF2B5EF4-FFF2-40B4-BE49-F238E27FC236}">
                      <a16:creationId xmlns:a16="http://schemas.microsoft.com/office/drawing/2014/main" id="{484D108D-802F-4703-93CD-F3501DE1EC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6"/>
                  <a:ext cx="432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5" name="Rectangle 51">
                  <a:extLst>
                    <a:ext uri="{FF2B5EF4-FFF2-40B4-BE49-F238E27FC236}">
                      <a16:creationId xmlns:a16="http://schemas.microsoft.com/office/drawing/2014/main" id="{28E292AE-CE17-4996-A444-94C5D0A03A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FFFFFF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67</a:t>
                  </a:r>
                </a:p>
              </p:txBody>
            </p:sp>
          </p:grpSp>
          <p:grpSp>
            <p:nvGrpSpPr>
              <p:cNvPr id="43" name="Group 52">
                <a:extLst>
                  <a:ext uri="{FF2B5EF4-FFF2-40B4-BE49-F238E27FC236}">
                    <a16:creationId xmlns:a16="http://schemas.microsoft.com/office/drawing/2014/main" id="{F4AE92B3-AA5A-4E12-9216-71088DBB80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176"/>
                <a:ext cx="432" cy="224"/>
                <a:chOff x="0" y="0"/>
                <a:chExt cx="432" cy="224"/>
              </a:xfrm>
            </p:grpSpPr>
            <p:sp>
              <p:nvSpPr>
                <p:cNvPr id="52" name="Rectangle 53">
                  <a:extLst>
                    <a:ext uri="{FF2B5EF4-FFF2-40B4-BE49-F238E27FC236}">
                      <a16:creationId xmlns:a16="http://schemas.microsoft.com/office/drawing/2014/main" id="{A09E6398-CC8B-4E19-982D-9D58EAFE21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6"/>
                  <a:ext cx="432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" name="Rectangle 54">
                  <a:extLst>
                    <a:ext uri="{FF2B5EF4-FFF2-40B4-BE49-F238E27FC236}">
                      <a16:creationId xmlns:a16="http://schemas.microsoft.com/office/drawing/2014/main" id="{7085CAC3-34E6-4E1B-9FBE-67EAACA4A7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FFFFFF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45</a:t>
                  </a:r>
                </a:p>
              </p:txBody>
            </p:sp>
          </p:grpSp>
          <p:grpSp>
            <p:nvGrpSpPr>
              <p:cNvPr id="44" name="Group 55">
                <a:extLst>
                  <a:ext uri="{FF2B5EF4-FFF2-40B4-BE49-F238E27FC236}">
                    <a16:creationId xmlns:a16="http://schemas.microsoft.com/office/drawing/2014/main" id="{82D6229D-A5FF-4333-92FB-D165F0433F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176"/>
                <a:ext cx="432" cy="224"/>
                <a:chOff x="0" y="0"/>
                <a:chExt cx="432" cy="224"/>
              </a:xfrm>
            </p:grpSpPr>
            <p:sp>
              <p:nvSpPr>
                <p:cNvPr id="50" name="Rectangle 56">
                  <a:extLst>
                    <a:ext uri="{FF2B5EF4-FFF2-40B4-BE49-F238E27FC236}">
                      <a16:creationId xmlns:a16="http://schemas.microsoft.com/office/drawing/2014/main" id="{E21891DC-6C13-4E33-86DB-A5EC456267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6"/>
                  <a:ext cx="432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1" name="Rectangle 57">
                  <a:extLst>
                    <a:ext uri="{FF2B5EF4-FFF2-40B4-BE49-F238E27FC236}">
                      <a16:creationId xmlns:a16="http://schemas.microsoft.com/office/drawing/2014/main" id="{3F43EDC4-70C7-42B9-B5E1-B8051F97A6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FFFFFF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23</a:t>
                  </a:r>
                </a:p>
              </p:txBody>
            </p:sp>
          </p:grpSp>
          <p:grpSp>
            <p:nvGrpSpPr>
              <p:cNvPr id="45" name="Group 58">
                <a:extLst>
                  <a:ext uri="{FF2B5EF4-FFF2-40B4-BE49-F238E27FC236}">
                    <a16:creationId xmlns:a16="http://schemas.microsoft.com/office/drawing/2014/main" id="{E4F154A2-6D9B-4778-83B3-5AC5222A62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0" y="176"/>
                <a:ext cx="432" cy="224"/>
                <a:chOff x="0" y="0"/>
                <a:chExt cx="432" cy="224"/>
              </a:xfrm>
            </p:grpSpPr>
            <p:sp>
              <p:nvSpPr>
                <p:cNvPr id="48" name="Rectangle 59">
                  <a:extLst>
                    <a:ext uri="{FF2B5EF4-FFF2-40B4-BE49-F238E27FC236}">
                      <a16:creationId xmlns:a16="http://schemas.microsoft.com/office/drawing/2014/main" id="{854FBC13-91F3-44C8-80D4-0122715F3A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6"/>
                  <a:ext cx="432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9" name="Rectangle 60">
                  <a:extLst>
                    <a:ext uri="{FF2B5EF4-FFF2-40B4-BE49-F238E27FC236}">
                      <a16:creationId xmlns:a16="http://schemas.microsoft.com/office/drawing/2014/main" id="{2E29AD74-DD0F-4EB7-BCA9-DDC4D79145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FFFFFF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</a:t>
                  </a:r>
                </a:p>
              </p:txBody>
            </p:sp>
          </p:grpSp>
          <p:sp>
            <p:nvSpPr>
              <p:cNvPr id="46" name="Rectangle 61">
                <a:extLst>
                  <a:ext uri="{FF2B5EF4-FFF2-40B4-BE49-F238E27FC236}">
                    <a16:creationId xmlns:a16="http://schemas.microsoft.com/office/drawing/2014/main" id="{32FDC7D9-5EBB-4A3C-A6C9-11BA927C3C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" y="192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7" name="Rectangle 62">
                <a:extLst>
                  <a:ext uri="{FF2B5EF4-FFF2-40B4-BE49-F238E27FC236}">
                    <a16:creationId xmlns:a16="http://schemas.microsoft.com/office/drawing/2014/main" id="{79F8DF2A-6F88-4316-BBEA-D5E143593D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4" y="192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8" name="Rectangle 63">
              <a:extLst>
                <a:ext uri="{FF2B5EF4-FFF2-40B4-BE49-F238E27FC236}">
                  <a16:creationId xmlns:a16="http://schemas.microsoft.com/office/drawing/2014/main" id="{C9E37BCF-2A2D-46DD-B7CC-699983D3D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38" y="4874491"/>
              <a:ext cx="1790700" cy="330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25400" tIns="25400" rIns="63500" bIns="25400">
              <a:prstTxWarp prst="textNoShape">
                <a:avLst/>
              </a:prstTxWarp>
            </a:bodyPr>
            <a:lstStyle/>
            <a:p>
              <a:pPr marL="12700" eaLnBrk="1" hangingPunct="1">
                <a:lnSpc>
                  <a:spcPct val="95000"/>
                </a:lnSpc>
              </a:pPr>
              <a:r>
                <a:rPr lang="en-US" sz="1800" b="1" dirty="0">
                  <a:solidFill>
                    <a:srgbClr val="980002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Big Endian</a:t>
              </a:r>
            </a:p>
          </p:txBody>
        </p:sp>
        <p:sp>
          <p:nvSpPr>
            <p:cNvPr id="9" name="Rectangle 64">
              <a:extLst>
                <a:ext uri="{FF2B5EF4-FFF2-40B4-BE49-F238E27FC236}">
                  <a16:creationId xmlns:a16="http://schemas.microsoft.com/office/drawing/2014/main" id="{CEC0B590-95B0-420C-9D2B-D7AEF7E60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38" y="5712691"/>
              <a:ext cx="1790700" cy="330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25400" tIns="25400" rIns="63500" bIns="25400">
              <a:prstTxWarp prst="textNoShape">
                <a:avLst/>
              </a:prstTxWarp>
            </a:bodyPr>
            <a:lstStyle/>
            <a:p>
              <a:pPr marL="12700" eaLnBrk="1" hangingPunct="1">
                <a:lnSpc>
                  <a:spcPct val="95000"/>
                </a:lnSpc>
              </a:pPr>
              <a:r>
                <a:rPr lang="en-US" sz="1800" b="1" dirty="0">
                  <a:solidFill>
                    <a:srgbClr val="980002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Little Endian</a:t>
              </a:r>
            </a:p>
          </p:txBody>
        </p:sp>
        <p:grpSp>
          <p:nvGrpSpPr>
            <p:cNvPr id="10" name="Group 65">
              <a:extLst>
                <a:ext uri="{FF2B5EF4-FFF2-40B4-BE49-F238E27FC236}">
                  <a16:creationId xmlns:a16="http://schemas.microsoft.com/office/drawing/2014/main" id="{503FA2DB-27DB-4DD2-BD9D-41E89D6E4D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6638" y="5230091"/>
              <a:ext cx="2743200" cy="355600"/>
              <a:chOff x="0" y="0"/>
              <a:chExt cx="1728" cy="224"/>
            </a:xfrm>
          </p:grpSpPr>
          <p:grpSp>
            <p:nvGrpSpPr>
              <p:cNvPr id="24" name="Group 66">
                <a:extLst>
                  <a:ext uri="{FF2B5EF4-FFF2-40B4-BE49-F238E27FC236}">
                    <a16:creationId xmlns:a16="http://schemas.microsoft.com/office/drawing/2014/main" id="{94D90BBB-A49A-40C6-9851-AFD07892CE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432" cy="224"/>
                <a:chOff x="0" y="0"/>
                <a:chExt cx="432" cy="224"/>
              </a:xfrm>
            </p:grpSpPr>
            <p:sp>
              <p:nvSpPr>
                <p:cNvPr id="34" name="Rectangle 67">
                  <a:extLst>
                    <a:ext uri="{FF2B5EF4-FFF2-40B4-BE49-F238E27FC236}">
                      <a16:creationId xmlns:a16="http://schemas.microsoft.com/office/drawing/2014/main" id="{A43435C9-0D29-45C4-8305-E0F602269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6"/>
                  <a:ext cx="432" cy="192"/>
                </a:xfrm>
                <a:prstGeom prst="rect">
                  <a:avLst/>
                </a:prstGeom>
                <a:solidFill>
                  <a:srgbClr val="FFFF99"/>
                </a:solidFill>
                <a:ln w="28575">
                  <a:solidFill>
                    <a:srgbClr val="003300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35" name="Rectangle 68">
                  <a:extLst>
                    <a:ext uri="{FF2B5EF4-FFF2-40B4-BE49-F238E27FC236}">
                      <a16:creationId xmlns:a16="http://schemas.microsoft.com/office/drawing/2014/main" id="{340AF1E2-B3BD-4F1D-B7D5-D24A76948E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" y="0"/>
                  <a:ext cx="24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</a:t>
                  </a:r>
                </a:p>
              </p:txBody>
            </p:sp>
          </p:grpSp>
          <p:grpSp>
            <p:nvGrpSpPr>
              <p:cNvPr id="25" name="Group 69">
                <a:extLst>
                  <a:ext uri="{FF2B5EF4-FFF2-40B4-BE49-F238E27FC236}">
                    <a16:creationId xmlns:a16="http://schemas.microsoft.com/office/drawing/2014/main" id="{A473FF4B-279B-47A1-B8C3-194B43087E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0"/>
                <a:ext cx="432" cy="224"/>
                <a:chOff x="0" y="0"/>
                <a:chExt cx="432" cy="224"/>
              </a:xfrm>
            </p:grpSpPr>
            <p:sp>
              <p:nvSpPr>
                <p:cNvPr id="32" name="Rectangle 70">
                  <a:extLst>
                    <a:ext uri="{FF2B5EF4-FFF2-40B4-BE49-F238E27FC236}">
                      <a16:creationId xmlns:a16="http://schemas.microsoft.com/office/drawing/2014/main" id="{05DD277C-E518-4185-8906-CFD54EC86B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6"/>
                  <a:ext cx="432" cy="192"/>
                </a:xfrm>
                <a:prstGeom prst="rect">
                  <a:avLst/>
                </a:prstGeom>
                <a:solidFill>
                  <a:srgbClr val="FFFF99"/>
                </a:solidFill>
                <a:ln w="28575">
                  <a:solidFill>
                    <a:srgbClr val="003300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33" name="Rectangle 71">
                  <a:extLst>
                    <a:ext uri="{FF2B5EF4-FFF2-40B4-BE49-F238E27FC236}">
                      <a16:creationId xmlns:a16="http://schemas.microsoft.com/office/drawing/2014/main" id="{C2F00583-EE52-4594-96CF-149F769E07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" y="0"/>
                  <a:ext cx="24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23</a:t>
                  </a:r>
                </a:p>
              </p:txBody>
            </p:sp>
          </p:grpSp>
          <p:grpSp>
            <p:nvGrpSpPr>
              <p:cNvPr id="26" name="Group 72">
                <a:extLst>
                  <a:ext uri="{FF2B5EF4-FFF2-40B4-BE49-F238E27FC236}">
                    <a16:creationId xmlns:a16="http://schemas.microsoft.com/office/drawing/2014/main" id="{C42E09BE-3841-41AE-8E77-8F928E3406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4" y="0"/>
                <a:ext cx="432" cy="224"/>
                <a:chOff x="0" y="0"/>
                <a:chExt cx="432" cy="224"/>
              </a:xfrm>
            </p:grpSpPr>
            <p:sp>
              <p:nvSpPr>
                <p:cNvPr id="30" name="Rectangle 73">
                  <a:extLst>
                    <a:ext uri="{FF2B5EF4-FFF2-40B4-BE49-F238E27FC236}">
                      <a16:creationId xmlns:a16="http://schemas.microsoft.com/office/drawing/2014/main" id="{B1D8434B-5F99-483B-BC56-59E1CDD2C5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6"/>
                  <a:ext cx="432" cy="192"/>
                </a:xfrm>
                <a:prstGeom prst="rect">
                  <a:avLst/>
                </a:prstGeom>
                <a:solidFill>
                  <a:srgbClr val="FFFF99"/>
                </a:solidFill>
                <a:ln w="28575">
                  <a:solidFill>
                    <a:srgbClr val="003300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31" name="Rectangle 74">
                  <a:extLst>
                    <a:ext uri="{FF2B5EF4-FFF2-40B4-BE49-F238E27FC236}">
                      <a16:creationId xmlns:a16="http://schemas.microsoft.com/office/drawing/2014/main" id="{CD390250-2D4D-4622-92BB-ED212A026E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" y="0"/>
                  <a:ext cx="24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45</a:t>
                  </a:r>
                </a:p>
              </p:txBody>
            </p:sp>
          </p:grpSp>
          <p:grpSp>
            <p:nvGrpSpPr>
              <p:cNvPr id="27" name="Group 75">
                <a:extLst>
                  <a:ext uri="{FF2B5EF4-FFF2-40B4-BE49-F238E27FC236}">
                    <a16:creationId xmlns:a16="http://schemas.microsoft.com/office/drawing/2014/main" id="{A290D827-D174-4032-AF7D-D7D5DDC234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0"/>
                <a:ext cx="432" cy="224"/>
                <a:chOff x="0" y="0"/>
                <a:chExt cx="432" cy="224"/>
              </a:xfrm>
            </p:grpSpPr>
            <p:sp>
              <p:nvSpPr>
                <p:cNvPr id="28" name="Rectangle 76">
                  <a:extLst>
                    <a:ext uri="{FF2B5EF4-FFF2-40B4-BE49-F238E27FC236}">
                      <a16:creationId xmlns:a16="http://schemas.microsoft.com/office/drawing/2014/main" id="{AB5E8D45-8D98-4AC2-A454-4BBAD8DA60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6"/>
                  <a:ext cx="432" cy="192"/>
                </a:xfrm>
                <a:prstGeom prst="rect">
                  <a:avLst/>
                </a:prstGeom>
                <a:solidFill>
                  <a:srgbClr val="FFFF99"/>
                </a:solidFill>
                <a:ln w="28575">
                  <a:solidFill>
                    <a:srgbClr val="003300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9" name="Rectangle 77">
                  <a:extLst>
                    <a:ext uri="{FF2B5EF4-FFF2-40B4-BE49-F238E27FC236}">
                      <a16:creationId xmlns:a16="http://schemas.microsoft.com/office/drawing/2014/main" id="{7C8C7BC4-A0C4-41D5-920F-8DB73C42BE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" y="0"/>
                  <a:ext cx="24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67</a:t>
                  </a:r>
                </a:p>
              </p:txBody>
            </p:sp>
          </p:grpSp>
        </p:grpSp>
        <p:grpSp>
          <p:nvGrpSpPr>
            <p:cNvPr id="11" name="Group 78">
              <a:extLst>
                <a:ext uri="{FF2B5EF4-FFF2-40B4-BE49-F238E27FC236}">
                  <a16:creationId xmlns:a16="http://schemas.microsoft.com/office/drawing/2014/main" id="{0C902280-7601-4871-929C-0295BFE4D3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6638" y="6068291"/>
              <a:ext cx="2743200" cy="355600"/>
              <a:chOff x="0" y="0"/>
              <a:chExt cx="1728" cy="224"/>
            </a:xfrm>
          </p:grpSpPr>
          <p:grpSp>
            <p:nvGrpSpPr>
              <p:cNvPr id="12" name="Group 79">
                <a:extLst>
                  <a:ext uri="{FF2B5EF4-FFF2-40B4-BE49-F238E27FC236}">
                    <a16:creationId xmlns:a16="http://schemas.microsoft.com/office/drawing/2014/main" id="{E8DFD290-492A-4A0E-80E5-B7C0B0B3B3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432" cy="224"/>
                <a:chOff x="0" y="0"/>
                <a:chExt cx="432" cy="224"/>
              </a:xfrm>
            </p:grpSpPr>
            <p:sp>
              <p:nvSpPr>
                <p:cNvPr id="22" name="Rectangle 80">
                  <a:extLst>
                    <a:ext uri="{FF2B5EF4-FFF2-40B4-BE49-F238E27FC236}">
                      <a16:creationId xmlns:a16="http://schemas.microsoft.com/office/drawing/2014/main" id="{C54C6860-E1D4-49FF-B2FB-00B64BDF9F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6"/>
                  <a:ext cx="432" cy="192"/>
                </a:xfrm>
                <a:prstGeom prst="rect">
                  <a:avLst/>
                </a:prstGeom>
                <a:solidFill>
                  <a:srgbClr val="FFFF99"/>
                </a:solidFill>
                <a:ln w="28575">
                  <a:solidFill>
                    <a:srgbClr val="003300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3" name="Rectangle 81">
                  <a:extLst>
                    <a:ext uri="{FF2B5EF4-FFF2-40B4-BE49-F238E27FC236}">
                      <a16:creationId xmlns:a16="http://schemas.microsoft.com/office/drawing/2014/main" id="{883476BC-4266-49C0-BAA9-AAF3CAE090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" y="0"/>
                  <a:ext cx="24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67</a:t>
                  </a:r>
                </a:p>
              </p:txBody>
            </p:sp>
          </p:grpSp>
          <p:grpSp>
            <p:nvGrpSpPr>
              <p:cNvPr id="13" name="Group 82">
                <a:extLst>
                  <a:ext uri="{FF2B5EF4-FFF2-40B4-BE49-F238E27FC236}">
                    <a16:creationId xmlns:a16="http://schemas.microsoft.com/office/drawing/2014/main" id="{5565C661-262F-42CC-B5BB-D760458CBE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0"/>
                <a:ext cx="432" cy="224"/>
                <a:chOff x="0" y="0"/>
                <a:chExt cx="432" cy="224"/>
              </a:xfrm>
            </p:grpSpPr>
            <p:sp>
              <p:nvSpPr>
                <p:cNvPr id="20" name="Rectangle 83">
                  <a:extLst>
                    <a:ext uri="{FF2B5EF4-FFF2-40B4-BE49-F238E27FC236}">
                      <a16:creationId xmlns:a16="http://schemas.microsoft.com/office/drawing/2014/main" id="{8D423CA4-1EBB-487E-ADD8-C5D5B0A2D2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6"/>
                  <a:ext cx="432" cy="192"/>
                </a:xfrm>
                <a:prstGeom prst="rect">
                  <a:avLst/>
                </a:prstGeom>
                <a:solidFill>
                  <a:srgbClr val="FFFF99"/>
                </a:solidFill>
                <a:ln w="28575">
                  <a:solidFill>
                    <a:srgbClr val="003300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1" name="Rectangle 84">
                  <a:extLst>
                    <a:ext uri="{FF2B5EF4-FFF2-40B4-BE49-F238E27FC236}">
                      <a16:creationId xmlns:a16="http://schemas.microsoft.com/office/drawing/2014/main" id="{D96D2098-783D-43FB-853A-6FD6681395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" y="0"/>
                  <a:ext cx="24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45</a:t>
                  </a:r>
                </a:p>
              </p:txBody>
            </p:sp>
          </p:grpSp>
          <p:grpSp>
            <p:nvGrpSpPr>
              <p:cNvPr id="14" name="Group 85">
                <a:extLst>
                  <a:ext uri="{FF2B5EF4-FFF2-40B4-BE49-F238E27FC236}">
                    <a16:creationId xmlns:a16="http://schemas.microsoft.com/office/drawing/2014/main" id="{4A401EE1-5F22-498B-861D-67FD178ACD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4" y="0"/>
                <a:ext cx="432" cy="224"/>
                <a:chOff x="0" y="0"/>
                <a:chExt cx="432" cy="224"/>
              </a:xfrm>
            </p:grpSpPr>
            <p:sp>
              <p:nvSpPr>
                <p:cNvPr id="18" name="Rectangle 86">
                  <a:extLst>
                    <a:ext uri="{FF2B5EF4-FFF2-40B4-BE49-F238E27FC236}">
                      <a16:creationId xmlns:a16="http://schemas.microsoft.com/office/drawing/2014/main" id="{6201B229-7B84-4BA0-A497-D152D16DE7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6"/>
                  <a:ext cx="432" cy="192"/>
                </a:xfrm>
                <a:prstGeom prst="rect">
                  <a:avLst/>
                </a:prstGeom>
                <a:solidFill>
                  <a:srgbClr val="FFFF99"/>
                </a:solidFill>
                <a:ln w="28575">
                  <a:solidFill>
                    <a:srgbClr val="003300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" name="Rectangle 87">
                  <a:extLst>
                    <a:ext uri="{FF2B5EF4-FFF2-40B4-BE49-F238E27FC236}">
                      <a16:creationId xmlns:a16="http://schemas.microsoft.com/office/drawing/2014/main" id="{DD536C66-968A-44EC-887E-70C270EA50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" y="0"/>
                  <a:ext cx="24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23</a:t>
                  </a:r>
                </a:p>
              </p:txBody>
            </p:sp>
          </p:grpSp>
          <p:grpSp>
            <p:nvGrpSpPr>
              <p:cNvPr id="15" name="Group 88">
                <a:extLst>
                  <a:ext uri="{FF2B5EF4-FFF2-40B4-BE49-F238E27FC236}">
                    <a16:creationId xmlns:a16="http://schemas.microsoft.com/office/drawing/2014/main" id="{73FDB678-41BA-465C-B4D8-224020C871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0"/>
                <a:ext cx="432" cy="224"/>
                <a:chOff x="0" y="0"/>
                <a:chExt cx="432" cy="224"/>
              </a:xfrm>
            </p:grpSpPr>
            <p:sp>
              <p:nvSpPr>
                <p:cNvPr id="16" name="Rectangle 89">
                  <a:extLst>
                    <a:ext uri="{FF2B5EF4-FFF2-40B4-BE49-F238E27FC236}">
                      <a16:creationId xmlns:a16="http://schemas.microsoft.com/office/drawing/2014/main" id="{FE735C4D-D002-40F8-AD7A-78DDFA33B3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16"/>
                  <a:ext cx="432" cy="192"/>
                </a:xfrm>
                <a:prstGeom prst="rect">
                  <a:avLst/>
                </a:prstGeom>
                <a:solidFill>
                  <a:srgbClr val="FFFF99"/>
                </a:solidFill>
                <a:ln w="28575">
                  <a:solidFill>
                    <a:srgbClr val="003300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" name="Rectangle 90">
                  <a:extLst>
                    <a:ext uri="{FF2B5EF4-FFF2-40B4-BE49-F238E27FC236}">
                      <a16:creationId xmlns:a16="http://schemas.microsoft.com/office/drawing/2014/main" id="{B8DB50EA-C423-4C1C-8EA6-083EF84C41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" y="0"/>
                  <a:ext cx="24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517956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E6C7E-4509-4309-9D62-5B1533C7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85E4C-4663-4CC1-99DA-FD7082C4E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Binaries: how computers represent information</a:t>
            </a:r>
          </a:p>
          <a:p>
            <a:r>
              <a:rPr lang="en-US" dirty="0">
                <a:sym typeface="Wingdings" panose="05000000000000000000" pitchFamily="2" charset="2"/>
              </a:rPr>
              <a:t>Integers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How to represent an integer with binaries?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How to represent a negative integer?</a:t>
            </a:r>
          </a:p>
          <a:p>
            <a:pPr lvl="1"/>
            <a:r>
              <a:rPr lang="en-US" dirty="0"/>
              <a:t>Integer arithmetic</a:t>
            </a:r>
          </a:p>
          <a:p>
            <a:r>
              <a:rPr lang="en-US" dirty="0"/>
              <a:t>Storing an integer in memory</a:t>
            </a:r>
          </a:p>
          <a:p>
            <a:r>
              <a:rPr lang="en-US" b="1" dirty="0">
                <a:solidFill>
                  <a:srgbClr val="C00000"/>
                </a:solidFill>
              </a:rPr>
              <a:t>Tricky things in programming languages</a:t>
            </a:r>
          </a:p>
          <a:p>
            <a:pPr lvl="1"/>
            <a:r>
              <a:rPr lang="en-US" dirty="0"/>
              <a:t>Conversion and casting of different data types</a:t>
            </a:r>
          </a:p>
          <a:p>
            <a:pPr lvl="1"/>
            <a:r>
              <a:rPr lang="en-US" dirty="0"/>
              <a:t>Bit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BED08-A8BE-40B7-84BB-78BB9ABE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23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3474-EE91-4CCC-816E-FB06611A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96275-D418-41F0-9C10-8DA74AF80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Signed and Unsigned data types in C</a:t>
            </a:r>
          </a:p>
          <a:p>
            <a:pPr lvl="1">
              <a:defRPr/>
            </a:pPr>
            <a:r>
              <a:rPr lang="en-US" dirty="0"/>
              <a:t>Signed – int – B2T</a:t>
            </a:r>
          </a:p>
          <a:p>
            <a:pPr lvl="2">
              <a:defRPr/>
            </a:pPr>
            <a:r>
              <a:rPr lang="en-US" b="1" dirty="0">
                <a:latin typeface="Courier New" pitchFamily="49" charset="0"/>
              </a:rPr>
              <a:t>int </a:t>
            </a:r>
            <a:r>
              <a:rPr lang="en-US" b="1" dirty="0" err="1">
                <a:latin typeface="Courier New" pitchFamily="49" charset="0"/>
              </a:rPr>
              <a:t>tx</a:t>
            </a:r>
            <a:r>
              <a:rPr lang="en-US" b="1" dirty="0">
                <a:latin typeface="Courier New" pitchFamily="49" charset="0"/>
              </a:rPr>
              <a:t>, ty;</a:t>
            </a:r>
          </a:p>
          <a:p>
            <a:pPr lvl="1">
              <a:defRPr/>
            </a:pPr>
            <a:r>
              <a:rPr lang="en-US" dirty="0"/>
              <a:t>Unsigned – unsigned – B2U</a:t>
            </a:r>
          </a:p>
          <a:p>
            <a:pPr lvl="2">
              <a:defRPr/>
            </a:pPr>
            <a:r>
              <a:rPr lang="en-US" b="1" dirty="0">
                <a:latin typeface="Courier New" pitchFamily="49" charset="0"/>
              </a:rPr>
              <a:t>unsigned </a:t>
            </a:r>
            <a:r>
              <a:rPr lang="en-US" b="1" dirty="0" err="1">
                <a:latin typeface="Courier New" pitchFamily="49" charset="0"/>
              </a:rPr>
              <a:t>ux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uy</a:t>
            </a:r>
            <a:r>
              <a:rPr lang="en-US" b="1" dirty="0">
                <a:latin typeface="Courier New" pitchFamily="49" charset="0"/>
              </a:rPr>
              <a:t>;</a:t>
            </a:r>
            <a:endParaRPr lang="en-US" dirty="0"/>
          </a:p>
          <a:p>
            <a:pPr>
              <a:defRPr/>
            </a:pPr>
            <a:r>
              <a:rPr lang="en-US" dirty="0"/>
              <a:t>Sometimes, we need to convert a variable with a signed data type to a variable with a unsigned data type, and vise versa</a:t>
            </a:r>
          </a:p>
          <a:p>
            <a:pPr>
              <a:defRPr/>
            </a:pPr>
            <a:r>
              <a:rPr lang="en-US" b="1" dirty="0"/>
              <a:t>Casting (forced type conversion)</a:t>
            </a:r>
          </a:p>
          <a:p>
            <a:pPr lvl="1">
              <a:defRPr/>
            </a:pPr>
            <a:r>
              <a:rPr lang="en-US" dirty="0"/>
              <a:t>Explicit casting between signed &amp; unsigned</a:t>
            </a:r>
          </a:p>
          <a:p>
            <a:pPr lvl="2">
              <a:buNone/>
              <a:defRPr/>
            </a:pPr>
            <a:r>
              <a:rPr lang="en-US" b="1" dirty="0" err="1">
                <a:latin typeface="Courier New" pitchFamily="49" charset="0"/>
              </a:rPr>
              <a:t>tx</a:t>
            </a:r>
            <a:r>
              <a:rPr lang="en-US" b="1" dirty="0">
                <a:latin typeface="Courier New" pitchFamily="49" charset="0"/>
              </a:rPr>
              <a:t> = (int) </a:t>
            </a:r>
            <a:r>
              <a:rPr lang="en-US" b="1" dirty="0" err="1">
                <a:latin typeface="Courier New" pitchFamily="49" charset="0"/>
              </a:rPr>
              <a:t>ux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b="1" dirty="0" err="1">
                <a:latin typeface="Courier New" pitchFamily="49" charset="0"/>
              </a:rPr>
              <a:t>uy</a:t>
            </a:r>
            <a:r>
              <a:rPr lang="en-US" b="1" dirty="0">
                <a:latin typeface="Courier New" pitchFamily="49" charset="0"/>
              </a:rPr>
              <a:t> = (unsigned) ty;</a:t>
            </a:r>
          </a:p>
          <a:p>
            <a:pPr lvl="1">
              <a:defRPr/>
            </a:pPr>
            <a:r>
              <a:rPr lang="en-US" dirty="0"/>
              <a:t>Implicit casting also occurs via assignments and procedure calls</a:t>
            </a:r>
          </a:p>
          <a:p>
            <a:pPr lvl="2">
              <a:buNone/>
              <a:defRPr/>
            </a:pPr>
            <a:r>
              <a:rPr lang="en-US" b="1" dirty="0" err="1">
                <a:latin typeface="Courier New" pitchFamily="49" charset="0"/>
              </a:rPr>
              <a:t>tx</a:t>
            </a:r>
            <a:r>
              <a:rPr lang="en-US" b="1" dirty="0">
                <a:latin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</a:rPr>
              <a:t>ux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b="1" dirty="0" err="1">
                <a:latin typeface="Courier New" pitchFamily="49" charset="0"/>
              </a:rPr>
              <a:t>uy</a:t>
            </a:r>
            <a:r>
              <a:rPr lang="en-US" b="1" dirty="0">
                <a:latin typeface="Courier New" pitchFamily="49" charset="0"/>
              </a:rPr>
              <a:t> = ty;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What happens during a casting? What value will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uy</a:t>
            </a:r>
            <a:r>
              <a:rPr lang="en-US" dirty="0">
                <a:solidFill>
                  <a:srgbClr val="FF0000"/>
                </a:solidFill>
              </a:rPr>
              <a:t> receive?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1BF00-00EC-42DD-8C67-99A137DC3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78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3474-EE91-4CCC-816E-FB06611A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between signed and unsigned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1BF00-00EC-42DD-8C67-99A137DC3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DA9E2D72-7A26-405B-B9C1-7FE9D2224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653051"/>
              </p:ext>
            </p:extLst>
          </p:nvPr>
        </p:nvGraphicFramePr>
        <p:xfrm>
          <a:off x="1399247" y="1011506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6" name="Group 41">
            <a:extLst>
              <a:ext uri="{FF2B5EF4-FFF2-40B4-BE49-F238E27FC236}">
                <a16:creationId xmlns:a16="http://schemas.microsoft.com/office/drawing/2014/main" id="{D8468DC5-B137-45B5-8537-10C9289C11C8}"/>
              </a:ext>
            </a:extLst>
          </p:cNvPr>
          <p:cNvGraphicFramePr>
            <a:graphicFrameLocks noGrp="1"/>
          </p:cNvGraphicFramePr>
          <p:nvPr/>
        </p:nvGraphicFramePr>
        <p:xfrm>
          <a:off x="6601753" y="1011506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7" name="Group 79">
            <a:extLst>
              <a:ext uri="{FF2B5EF4-FFF2-40B4-BE49-F238E27FC236}">
                <a16:creationId xmlns:a16="http://schemas.microsoft.com/office/drawing/2014/main" id="{B0CF4553-6D04-4FE6-8C08-73138C941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976395"/>
              </p:ext>
            </p:extLst>
          </p:nvPr>
        </p:nvGraphicFramePr>
        <p:xfrm>
          <a:off x="4000500" y="1011506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9EABCD50-7CB1-58E1-BFEC-F65C357BEC4F}"/>
              </a:ext>
            </a:extLst>
          </p:cNvPr>
          <p:cNvSpPr/>
          <p:nvPr/>
        </p:nvSpPr>
        <p:spPr>
          <a:xfrm>
            <a:off x="2638172" y="3386667"/>
            <a:ext cx="1257300" cy="643466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58895A83-8C19-A305-8CBE-74D46A391E15}"/>
              </a:ext>
            </a:extLst>
          </p:cNvPr>
          <p:cNvSpPr/>
          <p:nvPr/>
        </p:nvSpPr>
        <p:spPr>
          <a:xfrm>
            <a:off x="5243976" y="3386667"/>
            <a:ext cx="1257300" cy="643466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5531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3474-EE91-4CCC-816E-FB06611A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between signed and unsigned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96275-D418-41F0-9C10-8DA74AF80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“mapping”?</a:t>
            </a:r>
          </a:p>
          <a:p>
            <a:pPr lvl="1"/>
            <a:r>
              <a:rPr lang="en-US" dirty="0"/>
              <a:t>Same bit vector, different interpretation/meanings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1BF00-00EC-42DD-8C67-99A137DC3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36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04199F-02A6-4B8A-93E5-69C39DF52F97}"/>
              </a:ext>
            </a:extLst>
          </p:cNvPr>
          <p:cNvGrpSpPr/>
          <p:nvPr/>
        </p:nvGrpSpPr>
        <p:grpSpPr>
          <a:xfrm>
            <a:off x="752558" y="2461769"/>
            <a:ext cx="8003024" cy="3603503"/>
            <a:chOff x="429889" y="1612105"/>
            <a:chExt cx="8003024" cy="3603503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8F938859-872F-45B2-B430-41B2D39E8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3100" y="1841499"/>
              <a:ext cx="2336800" cy="1041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Ctr="1"/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 pitchFamily="34" charset="0"/>
                </a:rPr>
                <a:t>T2U</a:t>
              </a: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37503DB5-5E7C-479C-8CC3-E4570667C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7900" y="2222499"/>
              <a:ext cx="584200" cy="279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latin typeface="Calibri" pitchFamily="34" charset="0"/>
                </a:rPr>
                <a:t>T2B</a:t>
              </a: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17700340-51F3-4DFE-B875-8FFDC991D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900" y="2222499"/>
              <a:ext cx="584200" cy="279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 pitchFamily="34" charset="0"/>
                </a:rPr>
                <a:t>B2U</a:t>
              </a:r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003E3E9C-3AF6-4B36-8ECF-05D3F739E7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7300" y="2362199"/>
              <a:ext cx="965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0ADFAC1B-E040-4434-B58B-634820CE78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0500" y="2362199"/>
              <a:ext cx="965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5962CAAB-3654-4B7F-AD24-D9E462D994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7500" y="2362199"/>
              <a:ext cx="508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408A1842-186E-496E-90C8-E4AA80BFC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889" y="1615912"/>
              <a:ext cx="2184850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1" dirty="0">
                  <a:latin typeface="Calibri" pitchFamily="34" charset="0"/>
                </a:rPr>
                <a:t>Two’s Complement</a:t>
              </a:r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46E540D4-5E4A-4B03-B637-7611C8161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1612105"/>
              <a:ext cx="1075614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1" dirty="0">
                  <a:latin typeface="Calibri" pitchFamily="34" charset="0"/>
                </a:rPr>
                <a:t>Unsigned</a:t>
              </a: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ED67EBDF-1F4B-467C-B294-F78971B65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7988" y="2949574"/>
              <a:ext cx="2830967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>
                  <a:latin typeface="Calibri" pitchFamily="34" charset="0"/>
                </a:rPr>
                <a:t>Maintain Same Bit Vector</a:t>
              </a:r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697624E5-AD2D-4668-97BB-3C126A35A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3113" y="2131700"/>
              <a:ext cx="318997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Times" pitchFamily="18" charset="0"/>
                </a:rPr>
                <a:t>x</a:t>
              </a:r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DD094235-2529-4E07-9E2C-78339E758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0313" y="2131700"/>
              <a:ext cx="472885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>
                  <a:latin typeface="Times" pitchFamily="18" charset="0"/>
                </a:rPr>
                <a:t>ux</a:t>
              </a:r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782BF18D-F5CA-46E9-88DC-AA35ECCD1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713" y="2304884"/>
              <a:ext cx="336630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1" i="1" dirty="0">
                  <a:latin typeface="Times" pitchFamily="18" charset="0"/>
                </a:rPr>
                <a:t>X</a:t>
              </a:r>
            </a:p>
          </p:txBody>
        </p:sp>
        <p:sp>
          <p:nvSpPr>
            <p:cNvPr id="18" name="Rectangle 42">
              <a:extLst>
                <a:ext uri="{FF2B5EF4-FFF2-40B4-BE49-F238E27FC236}">
                  <a16:creationId xmlns:a16="http://schemas.microsoft.com/office/drawing/2014/main" id="{BD61C5D4-0ACA-4A43-A147-B01115AFC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213" y="3709988"/>
              <a:ext cx="2336800" cy="1041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Ctr="1"/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latin typeface="Calibri" pitchFamily="34" charset="0"/>
                </a:rPr>
                <a:t>U2T</a:t>
              </a:r>
            </a:p>
          </p:txBody>
        </p:sp>
        <p:sp>
          <p:nvSpPr>
            <p:cNvPr id="19" name="Rectangle 43">
              <a:extLst>
                <a:ext uri="{FF2B5EF4-FFF2-40B4-BE49-F238E27FC236}">
                  <a16:creationId xmlns:a16="http://schemas.microsoft.com/office/drawing/2014/main" id="{E777DA8B-0D18-433C-B30E-C1E7722AD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9013" y="4090988"/>
              <a:ext cx="584200" cy="279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 pitchFamily="34" charset="0"/>
                </a:rPr>
                <a:t>U2B</a:t>
              </a:r>
            </a:p>
          </p:txBody>
        </p:sp>
        <p:sp>
          <p:nvSpPr>
            <p:cNvPr id="20" name="Rectangle 44">
              <a:extLst>
                <a:ext uri="{FF2B5EF4-FFF2-40B4-BE49-F238E27FC236}">
                  <a16:creationId xmlns:a16="http://schemas.microsoft.com/office/drawing/2014/main" id="{4B4C0D48-0025-4746-A142-BB3F27469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2013" y="4090988"/>
              <a:ext cx="584200" cy="279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 pitchFamily="34" charset="0"/>
                </a:rPr>
                <a:t>B2T</a:t>
              </a:r>
            </a:p>
          </p:txBody>
        </p:sp>
        <p:sp>
          <p:nvSpPr>
            <p:cNvPr id="21" name="Line 45">
              <a:extLst>
                <a:ext uri="{FF2B5EF4-FFF2-40B4-BE49-F238E27FC236}">
                  <a16:creationId xmlns:a16="http://schemas.microsoft.com/office/drawing/2014/main" id="{9419ADBA-A8E7-4E10-BEFF-24D07282C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8413" y="4230688"/>
              <a:ext cx="965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46">
              <a:extLst>
                <a:ext uri="{FF2B5EF4-FFF2-40B4-BE49-F238E27FC236}">
                  <a16:creationId xmlns:a16="http://schemas.microsoft.com/office/drawing/2014/main" id="{05ED7E25-C24D-4589-99FA-DBE1BE2AB2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1613" y="4230688"/>
              <a:ext cx="965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47">
              <a:extLst>
                <a:ext uri="{FF2B5EF4-FFF2-40B4-BE49-F238E27FC236}">
                  <a16:creationId xmlns:a16="http://schemas.microsoft.com/office/drawing/2014/main" id="{B5F0CBF4-A9A6-4CBD-8830-A484161365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8613" y="4230688"/>
              <a:ext cx="508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48">
              <a:extLst>
                <a:ext uri="{FF2B5EF4-FFF2-40B4-BE49-F238E27FC236}">
                  <a16:creationId xmlns:a16="http://schemas.microsoft.com/office/drawing/2014/main" id="{347CC79F-706B-4E0C-96A2-309FF03D6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580606"/>
              <a:ext cx="2108313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1" dirty="0">
                  <a:latin typeface="Calibri" pitchFamily="34" charset="0"/>
                </a:rPr>
                <a:t>Two’s Complement</a:t>
              </a:r>
            </a:p>
          </p:txBody>
        </p:sp>
        <p:sp>
          <p:nvSpPr>
            <p:cNvPr id="25" name="Rectangle 49">
              <a:extLst>
                <a:ext uri="{FF2B5EF4-FFF2-40B4-BE49-F238E27FC236}">
                  <a16:creationId xmlns:a16="http://schemas.microsoft.com/office/drawing/2014/main" id="{E11A626E-6E45-47FA-A73E-00A7CEA9D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6496" y="3498527"/>
              <a:ext cx="1075614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1" dirty="0">
                  <a:latin typeface="Calibri" pitchFamily="34" charset="0"/>
                </a:rPr>
                <a:t>Unsigned</a:t>
              </a:r>
            </a:p>
          </p:txBody>
        </p:sp>
        <p:sp>
          <p:nvSpPr>
            <p:cNvPr id="26" name="Rectangle 50">
              <a:extLst>
                <a:ext uri="{FF2B5EF4-FFF2-40B4-BE49-F238E27FC236}">
                  <a16:creationId xmlns:a16="http://schemas.microsoft.com/office/drawing/2014/main" id="{09286664-FA5F-4555-A00A-889227469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7306" y="4818063"/>
              <a:ext cx="2830967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>
                  <a:latin typeface="Calibri" pitchFamily="34" charset="0"/>
                </a:rPr>
                <a:t>Maintain Same Bit Vector</a:t>
              </a:r>
            </a:p>
          </p:txBody>
        </p:sp>
        <p:sp>
          <p:nvSpPr>
            <p:cNvPr id="27" name="Rectangle 51">
              <a:extLst>
                <a:ext uri="{FF2B5EF4-FFF2-40B4-BE49-F238E27FC236}">
                  <a16:creationId xmlns:a16="http://schemas.microsoft.com/office/drawing/2014/main" id="{42FB9F0E-57CA-442D-AAAE-8DDED4004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4225" y="3962400"/>
              <a:ext cx="396875" cy="3635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 err="1">
                  <a:latin typeface="Times" pitchFamily="18" charset="0"/>
                </a:rPr>
                <a:t>ux</a:t>
              </a:r>
              <a:endParaRPr lang="en-US" b="0" i="1" dirty="0">
                <a:latin typeface="Times" pitchFamily="18" charset="0"/>
              </a:endParaRPr>
            </a:p>
          </p:txBody>
        </p:sp>
        <p:sp>
          <p:nvSpPr>
            <p:cNvPr id="28" name="Rectangle 52">
              <a:extLst>
                <a:ext uri="{FF2B5EF4-FFF2-40B4-BE49-F238E27FC236}">
                  <a16:creationId xmlns:a16="http://schemas.microsoft.com/office/drawing/2014/main" id="{CC7E9DE2-7F87-4BF2-BBB6-A93C1C8E6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1425" y="3962400"/>
              <a:ext cx="282575" cy="3635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>
                  <a:latin typeface="Times" pitchFamily="18" charset="0"/>
                </a:rPr>
                <a:t>x</a:t>
              </a:r>
              <a:endParaRPr lang="en-US" b="0" i="1">
                <a:latin typeface="Symbol" pitchFamily="18" charset="2"/>
              </a:endParaRPr>
            </a:p>
          </p:txBody>
        </p:sp>
        <p:sp>
          <p:nvSpPr>
            <p:cNvPr id="29" name="Rectangle 53">
              <a:extLst>
                <a:ext uri="{FF2B5EF4-FFF2-40B4-BE49-F238E27FC236}">
                  <a16:creationId xmlns:a16="http://schemas.microsoft.com/office/drawing/2014/main" id="{03200FBA-30DD-46A4-B47D-85113BB20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971" y="4170219"/>
              <a:ext cx="336630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1" i="1" dirty="0">
                  <a:latin typeface="Times" pitchFamily="18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7953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57BC4B1-D48F-4D4E-8175-F2C6A8345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923" y="3794774"/>
            <a:ext cx="8548687" cy="28932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b="1" dirty="0">
                <a:solidFill>
                  <a:schemeClr val="bg1"/>
                </a:solidFill>
              </a:rPr>
              <a:t>	0	0U	</a:t>
            </a:r>
            <a:r>
              <a:rPr lang="en-US" sz="2000" b="1" dirty="0"/>
              <a:t>==	</a:t>
            </a:r>
            <a:r>
              <a:rPr lang="en-US" sz="2000" b="1" dirty="0">
                <a:latin typeface="Calibri" pitchFamily="34" charset="0"/>
              </a:rPr>
              <a:t>unsigned</a:t>
            </a:r>
            <a:endParaRPr lang="en-US" sz="2000" b="1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b="1" dirty="0">
                <a:solidFill>
                  <a:schemeClr val="bg1"/>
                </a:solidFill>
              </a:rPr>
              <a:t>	-1	0	</a:t>
            </a:r>
            <a:r>
              <a:rPr lang="en-US" sz="2000" b="1" dirty="0"/>
              <a:t>&lt;	</a:t>
            </a:r>
            <a:r>
              <a:rPr lang="en-US" sz="2000" b="1" dirty="0">
                <a:latin typeface="Calibri" pitchFamily="34" charset="0"/>
              </a:rPr>
              <a:t>signed</a:t>
            </a:r>
            <a:endParaRPr lang="en-US" sz="2000" b="1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b="1" dirty="0">
                <a:solidFill>
                  <a:schemeClr val="bg1"/>
                </a:solidFill>
              </a:rPr>
              <a:t>	-1	0U	</a:t>
            </a:r>
            <a:r>
              <a:rPr lang="en-US" sz="2000" b="1" dirty="0"/>
              <a:t>&gt;	</a:t>
            </a:r>
            <a:r>
              <a:rPr lang="en-US" sz="2000" b="1" dirty="0">
                <a:latin typeface="Calibri" pitchFamily="34" charset="0"/>
              </a:rPr>
              <a:t>unsigned</a:t>
            </a:r>
            <a:endParaRPr lang="en-US" sz="2000" b="1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b="1" dirty="0">
                <a:solidFill>
                  <a:schemeClr val="bg1"/>
                </a:solidFill>
              </a:rPr>
              <a:t>	2147483647	-2147483648</a:t>
            </a:r>
            <a:r>
              <a:rPr lang="en-US" sz="2000" b="1" dirty="0"/>
              <a:t> 	&gt;	</a:t>
            </a:r>
            <a:r>
              <a:rPr lang="en-US" sz="2000" b="1" dirty="0">
                <a:latin typeface="Calibri" pitchFamily="34" charset="0"/>
              </a:rPr>
              <a:t>signed</a:t>
            </a:r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b="1" dirty="0">
                <a:solidFill>
                  <a:schemeClr val="bg1"/>
                </a:solidFill>
              </a:rPr>
              <a:t>	2147483647U	-2147483648</a:t>
            </a:r>
            <a:r>
              <a:rPr lang="en-US" sz="2000" b="1" dirty="0"/>
              <a:t> 	&lt;	</a:t>
            </a:r>
            <a:r>
              <a:rPr lang="en-US" sz="2000" b="1" dirty="0">
                <a:latin typeface="Calibri" pitchFamily="34" charset="0"/>
              </a:rPr>
              <a:t>unsigned</a:t>
            </a:r>
            <a:endParaRPr lang="en-US" sz="2000" b="1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b="1" dirty="0">
                <a:solidFill>
                  <a:schemeClr val="bg1"/>
                </a:solidFill>
              </a:rPr>
              <a:t>	 2147483647 	2147483648U</a:t>
            </a:r>
            <a:r>
              <a:rPr lang="en-US" sz="2000" b="1" dirty="0"/>
              <a:t> 	&lt;	</a:t>
            </a:r>
            <a:r>
              <a:rPr lang="en-US" sz="2000" b="1" dirty="0">
                <a:latin typeface="Calibri" pitchFamily="34" charset="0"/>
              </a:rPr>
              <a:t>unsigned</a:t>
            </a:r>
            <a:endParaRPr lang="en-US" sz="2000" b="1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b="1" dirty="0">
                <a:solidFill>
                  <a:schemeClr val="bg1"/>
                </a:solidFill>
              </a:rPr>
              <a:t>	 2147483647 	(</a:t>
            </a:r>
            <a:r>
              <a:rPr lang="en-US" sz="2000" b="1" dirty="0" err="1">
                <a:solidFill>
                  <a:schemeClr val="bg1"/>
                </a:solidFill>
              </a:rPr>
              <a:t>int</a:t>
            </a:r>
            <a:r>
              <a:rPr lang="en-US" sz="2000" b="1" dirty="0">
                <a:solidFill>
                  <a:schemeClr val="bg1"/>
                </a:solidFill>
              </a:rPr>
              <a:t>) 2147483648U</a:t>
            </a:r>
            <a:r>
              <a:rPr lang="en-US" sz="2000" b="1" dirty="0"/>
              <a:t>	&gt;	</a:t>
            </a:r>
            <a:r>
              <a:rPr lang="en-US" sz="2000" b="1" dirty="0">
                <a:latin typeface="Calibri" pitchFamily="34" charset="0"/>
              </a:rPr>
              <a:t>signed</a:t>
            </a:r>
            <a:endParaRPr lang="en-US" sz="2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B3474-EE91-4CCC-816E-FB06611A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surprises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96275-D418-41F0-9C10-8DA74AF80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Expression Evaluation</a:t>
            </a: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If there is a mix of unsigned and signed in single expression, </a:t>
            </a:r>
            <a:br>
              <a:rPr lang="en-US" dirty="0"/>
            </a:br>
            <a:r>
              <a:rPr lang="en-US" b="1" i="1" dirty="0">
                <a:solidFill>
                  <a:srgbClr val="FF0000"/>
                </a:solidFill>
              </a:rPr>
              <a:t>signed values implicitly cast to unsigned</a:t>
            </a: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Including comparison operations </a:t>
            </a:r>
            <a:r>
              <a:rPr lang="en-US" b="1" dirty="0">
                <a:latin typeface="Courier New" pitchFamily="49" charset="0"/>
              </a:rPr>
              <a:t>&lt;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&gt;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==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&lt;=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&gt;=</a:t>
            </a: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For </a:t>
            </a:r>
            <a:r>
              <a:rPr lang="en-US" i="1" dirty="0"/>
              <a:t>W</a:t>
            </a:r>
            <a:r>
              <a:rPr lang="en-US" dirty="0"/>
              <a:t> = 32</a:t>
            </a:r>
          </a:p>
          <a:p>
            <a:pPr marL="1144588" lvl="2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INT_MIN = -2147483648 ,     INT_MAX = 2147483647</a:t>
            </a:r>
          </a:p>
          <a:p>
            <a:pPr marL="1144588" lvl="2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UINT_MAX = 4294967295</a:t>
            </a:r>
          </a:p>
          <a:p>
            <a:pPr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Constant</a:t>
            </a:r>
            <a:r>
              <a:rPr lang="en-US" baseline="-25000" dirty="0"/>
              <a:t>1</a:t>
            </a:r>
            <a:r>
              <a:rPr lang="en-US" dirty="0"/>
              <a:t>	Constant</a:t>
            </a:r>
            <a:r>
              <a:rPr lang="en-US" baseline="-25000" dirty="0"/>
              <a:t>2</a:t>
            </a:r>
            <a:r>
              <a:rPr lang="en-US" dirty="0"/>
              <a:t>	Relation	Evaluation</a:t>
            </a:r>
          </a:p>
          <a:p>
            <a:pPr marL="288925" lvl="1" indent="-117475">
              <a:buNone/>
              <a:tabLst>
                <a:tab pos="227013" algn="l"/>
                <a:tab pos="2860675" algn="l"/>
                <a:tab pos="5657850" algn="l"/>
                <a:tab pos="6972300" algn="l"/>
              </a:tabLst>
              <a:defRPr/>
            </a:pPr>
            <a:r>
              <a:rPr lang="en-US" sz="2100" dirty="0"/>
              <a:t>	0	0U	</a:t>
            </a:r>
          </a:p>
          <a:p>
            <a:pPr marL="288925" lvl="1" indent="-117475"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0	</a:t>
            </a:r>
          </a:p>
          <a:p>
            <a:pPr marL="288925" lvl="1" indent="-117475"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0U	</a:t>
            </a:r>
          </a:p>
          <a:p>
            <a:pPr marL="288925" lvl="1" indent="-117475"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2147483647	-2147483647-1 	</a:t>
            </a:r>
          </a:p>
          <a:p>
            <a:pPr marL="288925" lvl="1" indent="-117475"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2147483647U	-2147483647-1 	</a:t>
            </a:r>
          </a:p>
          <a:p>
            <a:pPr marL="288925" lvl="1" indent="-117475">
              <a:buNone/>
              <a:tabLst>
                <a:tab pos="227013" algn="l"/>
                <a:tab pos="2860675" algn="l"/>
                <a:tab pos="5713413" algn="l"/>
                <a:tab pos="6972300" algn="l"/>
              </a:tabLst>
              <a:defRPr/>
            </a:pPr>
            <a:r>
              <a:rPr lang="en-US" sz="2100" dirty="0"/>
              <a:t>	 2147483647 	2147483648U 	</a:t>
            </a:r>
          </a:p>
          <a:p>
            <a:pPr marL="288925" lvl="1" indent="-117475"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 2147483647 	(int) 2147483648U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1BF00-00EC-42DD-8C67-99A137DC3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4318" y="6866092"/>
            <a:ext cx="465292" cy="279175"/>
          </a:xfrm>
        </p:spPr>
        <p:txBody>
          <a:bodyPr/>
          <a:lstStyle/>
          <a:p>
            <a:fld id="{D24C7B23-67B7-4165-AB80-F259E727FF30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0B43C8-E435-4B87-9C0D-D2E833602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005" y="1456562"/>
            <a:ext cx="829255" cy="82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4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A640-AFDC-42D3-B176-1B2A57D5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algebra on single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4664D-DB71-4B56-BF95-35AF2235B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Algebra of logic expression</a:t>
            </a:r>
          </a:p>
          <a:p>
            <a:pPr lvl="1"/>
            <a:r>
              <a:rPr lang="en-US" dirty="0"/>
              <a:t>Encode “True” as 1 and “False” as 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Operations on bit vectors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2A740-8BBB-437F-8A83-D3EE02C93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EF1CC6-4388-4EA4-BCBB-7EC83FABF3AC}"/>
              </a:ext>
            </a:extLst>
          </p:cNvPr>
          <p:cNvSpPr>
            <a:spLocks/>
          </p:cNvSpPr>
          <p:nvPr/>
        </p:nvSpPr>
        <p:spPr bwMode="auto">
          <a:xfrm>
            <a:off x="2672215" y="2179049"/>
            <a:ext cx="937666" cy="340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And  A&amp;B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DC9F23C-5BF0-41B6-858A-768EA3301010}"/>
              </a:ext>
            </a:extLst>
          </p:cNvPr>
          <p:cNvPicPr>
            <a:picLocks noChangeArrowheads="1"/>
          </p:cNvPicPr>
          <p:nvPr/>
        </p:nvPicPr>
        <p:blipFill>
          <a:blip r:embed="rId2"/>
          <a:srcRect r="77623"/>
          <a:stretch>
            <a:fillRect/>
          </a:stretch>
        </p:blipFill>
        <p:spPr bwMode="auto">
          <a:xfrm>
            <a:off x="2591573" y="2622574"/>
            <a:ext cx="1015779" cy="100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">
            <a:extLst>
              <a:ext uri="{FF2B5EF4-FFF2-40B4-BE49-F238E27FC236}">
                <a16:creationId xmlns:a16="http://schemas.microsoft.com/office/drawing/2014/main" id="{7D7AD0ED-5907-4EB5-857D-F29737BB1E0A}"/>
              </a:ext>
            </a:extLst>
          </p:cNvPr>
          <p:cNvSpPr>
            <a:spLocks/>
          </p:cNvSpPr>
          <p:nvPr/>
        </p:nvSpPr>
        <p:spPr bwMode="auto">
          <a:xfrm>
            <a:off x="4647181" y="2182421"/>
            <a:ext cx="895407" cy="3251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Or  A|B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68F763B7-DD58-4B88-92C5-E449D2226006}"/>
              </a:ext>
            </a:extLst>
          </p:cNvPr>
          <p:cNvPicPr>
            <a:picLocks noChangeArrowheads="1"/>
          </p:cNvPicPr>
          <p:nvPr/>
        </p:nvPicPr>
        <p:blipFill>
          <a:blip r:embed="rId3"/>
          <a:srcRect r="77623"/>
          <a:stretch>
            <a:fillRect/>
          </a:stretch>
        </p:blipFill>
        <p:spPr bwMode="auto">
          <a:xfrm>
            <a:off x="4526807" y="2622574"/>
            <a:ext cx="1015781" cy="100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37763699-200D-4DF8-86D0-D518FA38A43D}"/>
              </a:ext>
            </a:extLst>
          </p:cNvPr>
          <p:cNvPicPr>
            <a:picLocks noChangeArrowheads="1"/>
          </p:cNvPicPr>
          <p:nvPr/>
        </p:nvPicPr>
        <p:blipFill>
          <a:blip r:embed="rId4"/>
          <a:srcRect r="77623"/>
          <a:stretch>
            <a:fillRect/>
          </a:stretch>
        </p:blipFill>
        <p:spPr bwMode="auto">
          <a:xfrm>
            <a:off x="908910" y="2630383"/>
            <a:ext cx="1015782" cy="1000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A146A751-AD02-4714-BA02-5E10CDC9549A}"/>
              </a:ext>
            </a:extLst>
          </p:cNvPr>
          <p:cNvSpPr>
            <a:spLocks/>
          </p:cNvSpPr>
          <p:nvPr/>
        </p:nvSpPr>
        <p:spPr bwMode="auto">
          <a:xfrm>
            <a:off x="935600" y="2186858"/>
            <a:ext cx="895407" cy="40460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Not  ~A</a:t>
            </a: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B728FB06-FAFA-4444-B971-0CEF004BC6D0}"/>
              </a:ext>
            </a:extLst>
          </p:cNvPr>
          <p:cNvPicPr>
            <a:picLocks noChangeArrowheads="1"/>
          </p:cNvPicPr>
          <p:nvPr/>
        </p:nvPicPr>
        <p:blipFill>
          <a:blip r:embed="rId5"/>
          <a:srcRect r="77623"/>
          <a:stretch>
            <a:fillRect/>
          </a:stretch>
        </p:blipFill>
        <p:spPr bwMode="auto">
          <a:xfrm>
            <a:off x="6807201" y="2614932"/>
            <a:ext cx="958457" cy="98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2">
            <a:extLst>
              <a:ext uri="{FF2B5EF4-FFF2-40B4-BE49-F238E27FC236}">
                <a16:creationId xmlns:a16="http://schemas.microsoft.com/office/drawing/2014/main" id="{694D8B9D-5453-4F08-9FA5-E67BBBA0900E}"/>
              </a:ext>
            </a:extLst>
          </p:cNvPr>
          <p:cNvSpPr>
            <a:spLocks/>
          </p:cNvSpPr>
          <p:nvPr/>
        </p:nvSpPr>
        <p:spPr bwMode="auto">
          <a:xfrm>
            <a:off x="6299423" y="2179049"/>
            <a:ext cx="2272852" cy="3115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Exclusive-Or (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Xor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)  A^B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9D7D6EA5-4DDC-409C-8804-B3C15ED502CF}"/>
              </a:ext>
            </a:extLst>
          </p:cNvPr>
          <p:cNvSpPr>
            <a:spLocks/>
          </p:cNvSpPr>
          <p:nvPr/>
        </p:nvSpPr>
        <p:spPr bwMode="auto">
          <a:xfrm>
            <a:off x="912826" y="4669223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01010101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 dirty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</a:p>
        </p:txBody>
      </p:sp>
      <p:sp>
        <p:nvSpPr>
          <p:cNvPr id="14" name="Line 6">
            <a:extLst>
              <a:ext uri="{FF2B5EF4-FFF2-40B4-BE49-F238E27FC236}">
                <a16:creationId xmlns:a16="http://schemas.microsoft.com/office/drawing/2014/main" id="{3D4F2863-0F96-4232-A0EA-9C5B7EEB4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989026" y="5301048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A3B2AEE3-FF76-4645-ADE9-AD92A847E516}"/>
              </a:ext>
            </a:extLst>
          </p:cNvPr>
          <p:cNvSpPr>
            <a:spLocks/>
          </p:cNvSpPr>
          <p:nvPr/>
        </p:nvSpPr>
        <p:spPr bwMode="auto">
          <a:xfrm>
            <a:off x="2741626" y="4669223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543E35D7-7AE4-4FCF-B2E2-0172769166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7826" y="5301048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290836F5-4617-459C-8A32-3267F89903B3}"/>
              </a:ext>
            </a:extLst>
          </p:cNvPr>
          <p:cNvSpPr>
            <a:spLocks/>
          </p:cNvSpPr>
          <p:nvPr/>
        </p:nvSpPr>
        <p:spPr bwMode="auto">
          <a:xfrm>
            <a:off x="4570426" y="4669223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18" name="Line 10">
            <a:extLst>
              <a:ext uri="{FF2B5EF4-FFF2-40B4-BE49-F238E27FC236}">
                <a16:creationId xmlns:a16="http://schemas.microsoft.com/office/drawing/2014/main" id="{49BFA559-1183-4139-80B4-D5BEEDFAFF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2826" y="5301048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B7162A6C-67BD-451A-860F-4ED392D1D2A8}"/>
              </a:ext>
            </a:extLst>
          </p:cNvPr>
          <p:cNvSpPr>
            <a:spLocks/>
          </p:cNvSpPr>
          <p:nvPr/>
        </p:nvSpPr>
        <p:spPr bwMode="auto">
          <a:xfrm>
            <a:off x="6473839" y="4669223"/>
            <a:ext cx="1679575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~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sp>
        <p:nvSpPr>
          <p:cNvPr id="20" name="Line 12">
            <a:extLst>
              <a:ext uri="{FF2B5EF4-FFF2-40B4-BE49-F238E27FC236}">
                <a16:creationId xmlns:a16="http://schemas.microsoft.com/office/drawing/2014/main" id="{EBDE9FA0-081C-4498-AC71-F17C01260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1626" y="5301048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E67CC554-B9C7-43CE-AF85-E5E68D665401}"/>
              </a:ext>
            </a:extLst>
          </p:cNvPr>
          <p:cNvSpPr>
            <a:spLocks/>
          </p:cNvSpPr>
          <p:nvPr/>
        </p:nvSpPr>
        <p:spPr bwMode="auto">
          <a:xfrm>
            <a:off x="912826" y="5355023"/>
            <a:ext cx="16779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01000001</a:t>
            </a: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F9E5F1A4-0265-4912-881C-AC5996D9E3EC}"/>
              </a:ext>
            </a:extLst>
          </p:cNvPr>
          <p:cNvSpPr>
            <a:spLocks/>
          </p:cNvSpPr>
          <p:nvPr/>
        </p:nvSpPr>
        <p:spPr bwMode="auto">
          <a:xfrm>
            <a:off x="3046426" y="5355023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D0C561DC-FC2E-4EBA-ABEE-FDF95E2D0BD2}"/>
              </a:ext>
            </a:extLst>
          </p:cNvPr>
          <p:cNvSpPr>
            <a:spLocks/>
          </p:cNvSpPr>
          <p:nvPr/>
        </p:nvSpPr>
        <p:spPr bwMode="auto">
          <a:xfrm>
            <a:off x="4875226" y="5355023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F1FC091C-8D59-4F06-BA57-2EB5F791B5AB}"/>
              </a:ext>
            </a:extLst>
          </p:cNvPr>
          <p:cNvSpPr>
            <a:spLocks/>
          </p:cNvSpPr>
          <p:nvPr/>
        </p:nvSpPr>
        <p:spPr bwMode="auto">
          <a:xfrm>
            <a:off x="6780226" y="5355023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</p:spTree>
    <p:extLst>
      <p:ext uri="{BB962C8B-B14F-4D97-AF65-F5344CB8AC3E}">
        <p14:creationId xmlns:p14="http://schemas.microsoft.com/office/powerpoint/2010/main" val="362919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5436-34E7-4826-9735-26CCEB52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Bit-level operations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E0E9-66B5-41CB-B69D-D2E52F9BC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 dirty="0"/>
              <a:t> Available in C</a:t>
            </a:r>
          </a:p>
          <a:p>
            <a:pPr marL="552450" lvl="1"/>
            <a:r>
              <a:rPr lang="en-US" dirty="0"/>
              <a:t>Apply to any “integral” data type</a:t>
            </a:r>
          </a:p>
          <a:p>
            <a:pPr marL="838200" lvl="2"/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int, short, char, unsigned</a:t>
            </a:r>
            <a:endParaRPr lang="en-US" dirty="0">
              <a:latin typeface="Monaco" charset="0"/>
              <a:sym typeface="Monaco" charset="0"/>
            </a:endParaRPr>
          </a:p>
          <a:p>
            <a:pPr marL="552450" lvl="1"/>
            <a:r>
              <a:rPr lang="en-US" dirty="0"/>
              <a:t>View arguments as bit vectors</a:t>
            </a:r>
          </a:p>
          <a:p>
            <a:pPr marL="552450" lvl="1"/>
            <a:r>
              <a:rPr lang="en-US" dirty="0"/>
              <a:t>Arguments applied bit-wise</a:t>
            </a:r>
          </a:p>
          <a:p>
            <a:r>
              <a:rPr lang="en-US" dirty="0"/>
              <a:t>Examples (char data type)</a:t>
            </a: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Wingdings" panose="05000000000000000000" pitchFamily="2" charset="2"/>
              </a:rPr>
              <a:t>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0xBE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/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~01000001</a:t>
            </a:r>
            <a:r>
              <a:rPr lang="en-US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dirty="0">
                <a:latin typeface="Monaco" charset="0"/>
                <a:ea typeface="Zapf Dingbats" charset="2"/>
                <a:cs typeface="Zapf Dingbats" charset="2"/>
                <a:sym typeface="Wingdings" panose="05000000000000000000" pitchFamily="2" charset="2"/>
              </a:rPr>
              <a:t></a:t>
            </a:r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10111110</a:t>
            </a:r>
            <a:r>
              <a:rPr lang="en-US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Wingdings" panose="05000000000000000000" pitchFamily="2" charset="2"/>
              </a:rPr>
              <a:t>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0xFF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/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~00000000</a:t>
            </a:r>
            <a:r>
              <a:rPr lang="en-US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dirty="0">
                <a:latin typeface="Monaco" charset="0"/>
                <a:ea typeface="Zapf Dingbats" charset="2"/>
                <a:cs typeface="Zapf Dingbats" charset="2"/>
                <a:sym typeface="Wingdings" panose="05000000000000000000" pitchFamily="2" charset="2"/>
              </a:rPr>
              <a:t></a:t>
            </a:r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11111111</a:t>
            </a:r>
            <a:r>
              <a:rPr lang="en-US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Wingdings" panose="05000000000000000000" pitchFamily="2" charset="2"/>
              </a:rPr>
              <a:t>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0x41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/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 01010101</a:t>
            </a:r>
            <a:r>
              <a:rPr lang="en-US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dirty="0">
                <a:latin typeface="Monaco" charset="0"/>
                <a:ea typeface="Zapf Dingbats" charset="2"/>
                <a:cs typeface="Zapf Dingbats" charset="2"/>
                <a:sym typeface="Wingdings" panose="05000000000000000000" pitchFamily="2" charset="2"/>
              </a:rPr>
              <a:t></a:t>
            </a:r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01000001</a:t>
            </a:r>
            <a:r>
              <a:rPr lang="en-US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Wingdings" panose="05000000000000000000" pitchFamily="2" charset="2"/>
              </a:rPr>
              <a:t>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0x7D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/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 | 01010101</a:t>
            </a:r>
            <a:r>
              <a:rPr lang="en-US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dirty="0">
                <a:latin typeface="Monaco" charset="0"/>
                <a:ea typeface="Zapf Dingbats" charset="2"/>
                <a:cs typeface="Zapf Dingbats" charset="2"/>
                <a:sym typeface="Wingdings" panose="05000000000000000000" pitchFamily="2" charset="2"/>
              </a:rPr>
              <a:t>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 01111101</a:t>
            </a:r>
            <a:endParaRPr lang="en-US" baseline="-6000" dirty="0">
              <a:latin typeface="Monaco" charset="0"/>
              <a:sym typeface="Monaco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08442-C127-466C-BE28-6AB6C000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76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17033-33C0-4475-BF45-2CF8D20FA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Bits, variables,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41EAB-8CC5-4DB3-BE5D-50A0CF133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fact, any information in a computer is represented by a series of 0’s and 1’s</a:t>
            </a:r>
          </a:p>
          <a:p>
            <a:r>
              <a:rPr lang="en-US" dirty="0"/>
              <a:t>Variables &amp; data types</a:t>
            </a:r>
          </a:p>
          <a:p>
            <a:pPr lvl="1"/>
            <a:r>
              <a:rPr lang="en-US" dirty="0"/>
              <a:t>int a = 100;</a:t>
            </a:r>
          </a:p>
          <a:p>
            <a:pPr lvl="1"/>
            <a:r>
              <a:rPr lang="en-US" dirty="0"/>
              <a:t>int b = -56;</a:t>
            </a:r>
          </a:p>
          <a:p>
            <a:pPr lvl="1"/>
            <a:r>
              <a:rPr lang="en-US" dirty="0"/>
              <a:t>double c = 3.14;</a:t>
            </a:r>
          </a:p>
          <a:p>
            <a:pPr lvl="1"/>
            <a:r>
              <a:rPr lang="en-US" dirty="0"/>
              <a:t>double d = 0.00068;</a:t>
            </a:r>
          </a:p>
          <a:p>
            <a:pPr lvl="1"/>
            <a:r>
              <a:rPr lang="en-US" b="1" dirty="0"/>
              <a:t>A data type tells the compiler to invest a</a:t>
            </a:r>
          </a:p>
          <a:p>
            <a:pPr marL="457200" lvl="1" indent="0">
              <a:buNone/>
            </a:pPr>
            <a:r>
              <a:rPr lang="en-US" b="1" dirty="0"/>
              <a:t>    specific number of bytes to the variable</a:t>
            </a:r>
          </a:p>
          <a:p>
            <a:r>
              <a:rPr lang="en-US" dirty="0"/>
              <a:t>A very important fact</a:t>
            </a:r>
          </a:p>
          <a:p>
            <a:pPr lvl="1"/>
            <a:r>
              <a:rPr lang="en-US" dirty="0"/>
              <a:t>Computers represent variables/numbers with a </a:t>
            </a:r>
            <a:r>
              <a:rPr lang="en-US" b="1" dirty="0">
                <a:solidFill>
                  <a:srgbClr val="FF0000"/>
                </a:solidFill>
              </a:rPr>
              <a:t>limited</a:t>
            </a:r>
            <a:r>
              <a:rPr lang="en-US" dirty="0"/>
              <a:t> number of bits, why?</a:t>
            </a:r>
          </a:p>
          <a:p>
            <a:pPr lvl="1"/>
            <a:r>
              <a:rPr lang="en-US" dirty="0"/>
              <a:t>Limited storage space</a:t>
            </a:r>
          </a:p>
          <a:p>
            <a:r>
              <a:rPr lang="en-US" dirty="0"/>
              <a:t>Integer encoding</a:t>
            </a:r>
          </a:p>
          <a:p>
            <a:pPr lvl="1"/>
            <a:r>
              <a:rPr lang="en-US" dirty="0"/>
              <a:t>A function/formula that can deterministically interpret a series of bits into an integer number, e.g., f(100101….1001) = 126029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97155-ADC5-4680-8B51-38DE404C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4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E92038-8441-4CC1-8BD7-5E94B39F92C2}"/>
              </a:ext>
            </a:extLst>
          </p:cNvPr>
          <p:cNvGrpSpPr/>
          <p:nvPr/>
        </p:nvGrpSpPr>
        <p:grpSpPr>
          <a:xfrm>
            <a:off x="5653676" y="1773543"/>
            <a:ext cx="2527372" cy="2338223"/>
            <a:chOff x="5653676" y="1971797"/>
            <a:chExt cx="2527372" cy="23382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F092B05-7807-4D52-B8D4-319C5328575E}"/>
                </a:ext>
              </a:extLst>
            </p:cNvPr>
            <p:cNvSpPr/>
            <p:nvPr/>
          </p:nvSpPr>
          <p:spPr>
            <a:xfrm>
              <a:off x="5996199" y="2358828"/>
              <a:ext cx="2184849" cy="487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000010010110100…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465657-1D97-463F-95E2-C7BE3E2321D6}"/>
                </a:ext>
              </a:extLst>
            </p:cNvPr>
            <p:cNvSpPr/>
            <p:nvPr/>
          </p:nvSpPr>
          <p:spPr>
            <a:xfrm>
              <a:off x="5996198" y="2846373"/>
              <a:ext cx="2184849" cy="487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011000110111000…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E69C84-2192-43A4-86D4-6EE01623D175}"/>
                </a:ext>
              </a:extLst>
            </p:cNvPr>
            <p:cNvSpPr/>
            <p:nvPr/>
          </p:nvSpPr>
          <p:spPr>
            <a:xfrm>
              <a:off x="5996198" y="3334930"/>
              <a:ext cx="2184849" cy="487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111001101110011…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81C2C9A-226F-4678-948C-B81AAD075614}"/>
                </a:ext>
              </a:extLst>
            </p:cNvPr>
            <p:cNvSpPr/>
            <p:nvPr/>
          </p:nvSpPr>
          <p:spPr>
            <a:xfrm>
              <a:off x="5996197" y="3822475"/>
              <a:ext cx="2184849" cy="487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101010010101010…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A54581-7157-42CF-BEE7-2E6F180A7CB5}"/>
                </a:ext>
              </a:extLst>
            </p:cNvPr>
            <p:cNvSpPr txBox="1"/>
            <p:nvPr/>
          </p:nvSpPr>
          <p:spPr>
            <a:xfrm>
              <a:off x="6319308" y="1971797"/>
              <a:ext cx="1538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Main memory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60E1C0-A336-4249-9127-99A1F565F1F4}"/>
                </a:ext>
              </a:extLst>
            </p:cNvPr>
            <p:cNvSpPr txBox="1"/>
            <p:nvPr/>
          </p:nvSpPr>
          <p:spPr>
            <a:xfrm>
              <a:off x="5653676" y="2417934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F3F89C-C0BE-4FB9-AE4C-DE5636D8696A}"/>
                </a:ext>
              </a:extLst>
            </p:cNvPr>
            <p:cNvSpPr txBox="1"/>
            <p:nvPr/>
          </p:nvSpPr>
          <p:spPr>
            <a:xfrm>
              <a:off x="5653676" y="290547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EECA2F-DACC-4C1C-83E4-ECF65C2E14D1}"/>
                </a:ext>
              </a:extLst>
            </p:cNvPr>
            <p:cNvSpPr txBox="1"/>
            <p:nvPr/>
          </p:nvSpPr>
          <p:spPr>
            <a:xfrm>
              <a:off x="5653676" y="3398524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D4ADB2-60AD-4A5A-8137-B9D62F24A322}"/>
                </a:ext>
              </a:extLst>
            </p:cNvPr>
            <p:cNvSpPr txBox="1"/>
            <p:nvPr/>
          </p:nvSpPr>
          <p:spPr>
            <a:xfrm>
              <a:off x="5653676" y="388606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0034CA3-7ECE-4D0C-BBE9-FA132D9983B6}"/>
              </a:ext>
            </a:extLst>
          </p:cNvPr>
          <p:cNvGrpSpPr/>
          <p:nvPr/>
        </p:nvGrpSpPr>
        <p:grpSpPr>
          <a:xfrm>
            <a:off x="2006825" y="2034808"/>
            <a:ext cx="4102662" cy="1764403"/>
            <a:chOff x="2006825" y="2233062"/>
            <a:chExt cx="4102662" cy="176440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1C3A758-C7C2-4FDD-BC09-8E93996849AE}"/>
                </a:ext>
              </a:extLst>
            </p:cNvPr>
            <p:cNvSpPr/>
            <p:nvPr/>
          </p:nvSpPr>
          <p:spPr>
            <a:xfrm>
              <a:off x="2006825" y="2233062"/>
              <a:ext cx="4102662" cy="315929"/>
            </a:xfrm>
            <a:custGeom>
              <a:avLst/>
              <a:gdLst>
                <a:gd name="connsiteX0" fmla="*/ 0 w 4102662"/>
                <a:gd name="connsiteY0" fmla="*/ 315929 h 315929"/>
                <a:gd name="connsiteX1" fmla="*/ 2326460 w 4102662"/>
                <a:gd name="connsiteY1" fmla="*/ 340 h 315929"/>
                <a:gd name="connsiteX2" fmla="*/ 4102662 w 4102662"/>
                <a:gd name="connsiteY2" fmla="*/ 267377 h 315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2662" h="315929">
                  <a:moveTo>
                    <a:pt x="0" y="315929"/>
                  </a:moveTo>
                  <a:cubicBezTo>
                    <a:pt x="821341" y="162180"/>
                    <a:pt x="1642683" y="8432"/>
                    <a:pt x="2326460" y="340"/>
                  </a:cubicBezTo>
                  <a:cubicBezTo>
                    <a:pt x="3010237" y="-7752"/>
                    <a:pt x="3556449" y="129812"/>
                    <a:pt x="4102662" y="267377"/>
                  </a:cubicBezTo>
                </a:path>
              </a:pathLst>
            </a:custGeom>
            <a:noFill/>
            <a:ln>
              <a:solidFill>
                <a:schemeClr val="accent2"/>
              </a:solidFill>
              <a:prstDash val="sysDash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084486-7805-4492-BCF2-7E1D1C6F7CC0}"/>
                </a:ext>
              </a:extLst>
            </p:cNvPr>
            <p:cNvSpPr/>
            <p:nvPr/>
          </p:nvSpPr>
          <p:spPr>
            <a:xfrm>
              <a:off x="2152481" y="2687396"/>
              <a:ext cx="3957006" cy="315929"/>
            </a:xfrm>
            <a:custGeom>
              <a:avLst/>
              <a:gdLst>
                <a:gd name="connsiteX0" fmla="*/ 0 w 4102662"/>
                <a:gd name="connsiteY0" fmla="*/ 315929 h 315929"/>
                <a:gd name="connsiteX1" fmla="*/ 2326460 w 4102662"/>
                <a:gd name="connsiteY1" fmla="*/ 340 h 315929"/>
                <a:gd name="connsiteX2" fmla="*/ 4102662 w 4102662"/>
                <a:gd name="connsiteY2" fmla="*/ 267377 h 315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2662" h="315929">
                  <a:moveTo>
                    <a:pt x="0" y="315929"/>
                  </a:moveTo>
                  <a:cubicBezTo>
                    <a:pt x="821341" y="162180"/>
                    <a:pt x="1642683" y="8432"/>
                    <a:pt x="2326460" y="340"/>
                  </a:cubicBezTo>
                  <a:cubicBezTo>
                    <a:pt x="3010237" y="-7752"/>
                    <a:pt x="3556449" y="129812"/>
                    <a:pt x="4102662" y="267377"/>
                  </a:cubicBezTo>
                </a:path>
              </a:pathLst>
            </a:custGeom>
            <a:noFill/>
            <a:ln>
              <a:solidFill>
                <a:schemeClr val="accent2"/>
              </a:solidFill>
              <a:prstDash val="sysDash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8CE660-867B-4854-BF98-392D42162602}"/>
                </a:ext>
              </a:extLst>
            </p:cNvPr>
            <p:cNvSpPr/>
            <p:nvPr/>
          </p:nvSpPr>
          <p:spPr>
            <a:xfrm>
              <a:off x="2787706" y="3245323"/>
              <a:ext cx="3273229" cy="282804"/>
            </a:xfrm>
            <a:custGeom>
              <a:avLst/>
              <a:gdLst>
                <a:gd name="connsiteX0" fmla="*/ 0 w 3273229"/>
                <a:gd name="connsiteY0" fmla="*/ 149286 h 282804"/>
                <a:gd name="connsiteX1" fmla="*/ 1561763 w 3273229"/>
                <a:gd name="connsiteY1" fmla="*/ 3629 h 282804"/>
                <a:gd name="connsiteX2" fmla="*/ 3273229 w 3273229"/>
                <a:gd name="connsiteY2" fmla="*/ 282804 h 282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3229" h="282804">
                  <a:moveTo>
                    <a:pt x="0" y="149286"/>
                  </a:moveTo>
                  <a:cubicBezTo>
                    <a:pt x="508112" y="65331"/>
                    <a:pt x="1016225" y="-18624"/>
                    <a:pt x="1561763" y="3629"/>
                  </a:cubicBezTo>
                  <a:cubicBezTo>
                    <a:pt x="2107301" y="25882"/>
                    <a:pt x="2690265" y="154343"/>
                    <a:pt x="3273229" y="282804"/>
                  </a:cubicBezTo>
                </a:path>
              </a:pathLst>
            </a:custGeom>
            <a:noFill/>
            <a:ln>
              <a:solidFill>
                <a:schemeClr val="accent2"/>
              </a:solidFill>
              <a:prstDash val="sysDash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F6B4161-A2BD-444F-8BE4-A2E37245AE54}"/>
                </a:ext>
              </a:extLst>
            </p:cNvPr>
            <p:cNvSpPr/>
            <p:nvPr/>
          </p:nvSpPr>
          <p:spPr>
            <a:xfrm>
              <a:off x="2945501" y="3595145"/>
              <a:ext cx="3123526" cy="402320"/>
            </a:xfrm>
            <a:custGeom>
              <a:avLst/>
              <a:gdLst>
                <a:gd name="connsiteX0" fmla="*/ 0 w 3123526"/>
                <a:gd name="connsiteY0" fmla="*/ 38179 h 402320"/>
                <a:gd name="connsiteX1" fmla="*/ 1755972 w 3123526"/>
                <a:gd name="connsiteY1" fmla="*/ 34133 h 402320"/>
                <a:gd name="connsiteX2" fmla="*/ 3123526 w 3123526"/>
                <a:gd name="connsiteY2" fmla="*/ 402320 h 402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23526" h="402320">
                  <a:moveTo>
                    <a:pt x="0" y="38179"/>
                  </a:moveTo>
                  <a:cubicBezTo>
                    <a:pt x="617692" y="5811"/>
                    <a:pt x="1235384" y="-26557"/>
                    <a:pt x="1755972" y="34133"/>
                  </a:cubicBezTo>
                  <a:cubicBezTo>
                    <a:pt x="2276560" y="94823"/>
                    <a:pt x="2700043" y="248571"/>
                    <a:pt x="3123526" y="40232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prstDash val="sysDash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914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51BD7-12AA-4C84-B8B9-ECD7C68C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495F0-AE64-4438-8AB0-4DAB212A3189}"/>
              </a:ext>
            </a:extLst>
          </p:cNvPr>
          <p:cNvSpPr txBox="1"/>
          <p:nvPr/>
        </p:nvSpPr>
        <p:spPr>
          <a:xfrm>
            <a:off x="2669492" y="2875002"/>
            <a:ext cx="38050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accent2"/>
                </a:solidFill>
              </a:rPr>
              <a:t>Thank You</a:t>
            </a:r>
            <a:endParaRPr 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21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0C83E-E876-4F4D-9698-96A48B67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non-negative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1252B-C72A-4654-BDC5-8D6E4BF9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71" y="1153116"/>
            <a:ext cx="6005301" cy="5328605"/>
          </a:xfrm>
        </p:spPr>
        <p:txBody>
          <a:bodyPr/>
          <a:lstStyle/>
          <a:p>
            <a:r>
              <a:rPr lang="en-US" dirty="0"/>
              <a:t>Given 4 binary bits, how to represent </a:t>
            </a:r>
            <a:r>
              <a:rPr lang="en-US" b="1" dirty="0"/>
              <a:t>non-negative </a:t>
            </a:r>
            <a:r>
              <a:rPr lang="en-US" dirty="0"/>
              <a:t>integers? Any idea?</a:t>
            </a:r>
          </a:p>
          <a:p>
            <a:r>
              <a:rPr lang="en-US" dirty="0"/>
              <a:t>What is the min/max </a:t>
            </a:r>
            <a:r>
              <a:rPr lang="en-US" b="1" dirty="0"/>
              <a:t>non-negative</a:t>
            </a:r>
            <a:r>
              <a:rPr lang="en-US" dirty="0"/>
              <a:t> number that 4 binary bits can represent?</a:t>
            </a:r>
          </a:p>
          <a:p>
            <a:endParaRPr lang="en-US" dirty="0"/>
          </a:p>
          <a:p>
            <a:r>
              <a:rPr lang="en-US" b="1" dirty="0"/>
              <a:t>The B2U encoding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2A167-1C79-47EF-BF57-EF482AE11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3441F0-FFE7-4706-A173-5E02F9C94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184000"/>
              </p:ext>
            </p:extLst>
          </p:nvPr>
        </p:nvGraphicFramePr>
        <p:xfrm>
          <a:off x="6408368" y="1297418"/>
          <a:ext cx="2089769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415">
                  <a:extLst>
                    <a:ext uri="{9D8B030D-6E8A-4147-A177-3AD203B41FA5}">
                      <a16:colId xmlns:a16="http://schemas.microsoft.com/office/drawing/2014/main" val="4223291699"/>
                    </a:ext>
                  </a:extLst>
                </a:gridCol>
                <a:gridCol w="876354">
                  <a:extLst>
                    <a:ext uri="{9D8B030D-6E8A-4147-A177-3AD203B41FA5}">
                      <a16:colId xmlns:a16="http://schemas.microsoft.com/office/drawing/2014/main" val="2050439709"/>
                    </a:ext>
                  </a:extLst>
                </a:gridCol>
              </a:tblGrid>
              <a:tr h="2169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634151"/>
                  </a:ext>
                </a:extLst>
              </a:tr>
              <a:tr h="216960"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600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15348"/>
                  </a:ext>
                </a:extLst>
              </a:tr>
              <a:tr h="216960"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600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938202"/>
                  </a:ext>
                </a:extLst>
              </a:tr>
              <a:tr h="216960"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600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893646"/>
                  </a:ext>
                </a:extLst>
              </a:tr>
              <a:tr h="216960"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600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999788"/>
                  </a:ext>
                </a:extLst>
              </a:tr>
              <a:tr h="216960"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6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061053"/>
                  </a:ext>
                </a:extLst>
              </a:tr>
              <a:tr h="216960"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600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801252"/>
                  </a:ext>
                </a:extLst>
              </a:tr>
              <a:tr h="216960"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600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20652"/>
                  </a:ext>
                </a:extLst>
              </a:tr>
              <a:tr h="216960"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600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740771"/>
                  </a:ext>
                </a:extLst>
              </a:tr>
              <a:tr h="216960"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535531"/>
                  </a:ext>
                </a:extLst>
              </a:tr>
              <a:tr h="216960"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600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522565"/>
                  </a:ext>
                </a:extLst>
              </a:tr>
              <a:tr h="216960"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600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969292"/>
                  </a:ext>
                </a:extLst>
              </a:tr>
              <a:tr h="216960"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600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419040"/>
                  </a:ext>
                </a:extLst>
              </a:tr>
              <a:tr h="216960"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600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256155"/>
                  </a:ext>
                </a:extLst>
              </a:tr>
              <a:tr h="216960"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600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195218"/>
                  </a:ext>
                </a:extLst>
              </a:tr>
              <a:tr h="216960"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600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755120"/>
                  </a:ext>
                </a:extLst>
              </a:tr>
              <a:tr h="216960"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600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51559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2B6B6D0-CDA1-4257-B238-34F54CEED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853" y="458547"/>
            <a:ext cx="623764" cy="62376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53EC965-D2C0-A0DE-C897-1B412BB16D33}"/>
              </a:ext>
            </a:extLst>
          </p:cNvPr>
          <p:cNvGrpSpPr/>
          <p:nvPr/>
        </p:nvGrpSpPr>
        <p:grpSpPr>
          <a:xfrm>
            <a:off x="1635313" y="3928683"/>
            <a:ext cx="3380015" cy="2408091"/>
            <a:chOff x="1635313" y="3928683"/>
            <a:chExt cx="3380015" cy="240809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2E32BF0-69EB-4EE2-895E-8EFE7B4EBF1B}"/>
                </a:ext>
              </a:extLst>
            </p:cNvPr>
            <p:cNvGrpSpPr/>
            <p:nvPr/>
          </p:nvGrpSpPr>
          <p:grpSpPr>
            <a:xfrm>
              <a:off x="1726978" y="3928683"/>
              <a:ext cx="3047325" cy="2408091"/>
              <a:chOff x="1767438" y="3447207"/>
              <a:chExt cx="3047325" cy="240809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F94860-7557-42A9-B0AA-4783E04EF24D}"/>
                  </a:ext>
                </a:extLst>
              </p:cNvPr>
              <p:cNvSpPr txBox="1"/>
              <p:nvPr/>
            </p:nvSpPr>
            <p:spPr>
              <a:xfrm>
                <a:off x="1767438" y="3447207"/>
                <a:ext cx="3047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Unsigned (w bits)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469000-38A8-4A9C-B067-1CE5BCA98E29}"/>
                  </a:ext>
                </a:extLst>
              </p:cNvPr>
              <p:cNvSpPr txBox="1"/>
              <p:nvPr/>
            </p:nvSpPr>
            <p:spPr>
              <a:xfrm>
                <a:off x="2464854" y="5048865"/>
                <a:ext cx="11464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err="1"/>
                  <a:t>UMin</a:t>
                </a:r>
                <a:r>
                  <a:rPr lang="en-US" sz="2000" b="1" dirty="0"/>
                  <a:t> = 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E53972-5446-4826-AC4D-8AF0E096DFA3}"/>
                  </a:ext>
                </a:extLst>
              </p:cNvPr>
              <p:cNvSpPr txBox="1"/>
              <p:nvPr/>
            </p:nvSpPr>
            <p:spPr>
              <a:xfrm>
                <a:off x="2464854" y="5455188"/>
                <a:ext cx="16530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err="1"/>
                  <a:t>UMax</a:t>
                </a:r>
                <a:r>
                  <a:rPr lang="en-US" sz="2000" b="1" dirty="0"/>
                  <a:t> = 2</a:t>
                </a:r>
                <a:r>
                  <a:rPr lang="en-US" sz="2000" b="1" baseline="30000" dirty="0"/>
                  <a:t>w</a:t>
                </a:r>
                <a:r>
                  <a:rPr lang="en-US" sz="2000" b="1" dirty="0"/>
                  <a:t> - 1</a:t>
                </a:r>
              </a:p>
            </p:txBody>
          </p:sp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B9C783A-A817-D782-3B5B-86CE7EA1F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5313" y="4450631"/>
              <a:ext cx="3380015" cy="10194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77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D3DC7-659B-4F47-971F-FAFE83B48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(unsigned) </a:t>
            </a:r>
            <a:r>
              <a:rPr lang="en-US" b="1" dirty="0"/>
              <a:t>1101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Decimal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708F8D-0970-468B-A850-698CB51DC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Encoding non-negative integers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EE6BD-B05D-4D64-B392-81398A50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6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E7D3E94-8F89-4995-8210-05D640DD18EE}"/>
              </a:ext>
            </a:extLst>
          </p:cNvPr>
          <p:cNvGrpSpPr/>
          <p:nvPr/>
        </p:nvGrpSpPr>
        <p:grpSpPr>
          <a:xfrm>
            <a:off x="2117642" y="3351375"/>
            <a:ext cx="5814412" cy="1995372"/>
            <a:chOff x="1756341" y="1446752"/>
            <a:chExt cx="5814412" cy="199537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EBC6072-F97E-4561-86E1-BC3C893CB373}"/>
                </a:ext>
              </a:extLst>
            </p:cNvPr>
            <p:cNvSpPr txBox="1"/>
            <p:nvPr/>
          </p:nvSpPr>
          <p:spPr>
            <a:xfrm>
              <a:off x="3324399" y="1446752"/>
              <a:ext cx="1710725" cy="76944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4400" b="1" dirty="0"/>
                <a:t>1 1 0 1</a:t>
              </a:r>
              <a:endParaRPr lang="en-US" sz="4400" b="1" baseline="-250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1825F3B-01B6-40C7-A44D-10BCC3E0A073}"/>
                </a:ext>
              </a:extLst>
            </p:cNvPr>
            <p:cNvGrpSpPr/>
            <p:nvPr/>
          </p:nvGrpSpPr>
          <p:grpSpPr>
            <a:xfrm>
              <a:off x="1756341" y="2049552"/>
              <a:ext cx="5814412" cy="1392572"/>
              <a:chOff x="1579394" y="1738661"/>
              <a:chExt cx="5814412" cy="139257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58CBCB1-C79F-46C1-AD7C-3F262292A7FD}"/>
                  </a:ext>
                </a:extLst>
              </p:cNvPr>
              <p:cNvSpPr txBox="1"/>
              <p:nvPr/>
            </p:nvSpPr>
            <p:spPr>
              <a:xfrm>
                <a:off x="1579394" y="2484902"/>
                <a:ext cx="58144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u="sng" dirty="0"/>
                  <a:t>1*2</a:t>
                </a:r>
                <a:r>
                  <a:rPr lang="en-US" sz="3600" b="1" u="sng" baseline="30000" dirty="0"/>
                  <a:t>3</a:t>
                </a:r>
                <a:r>
                  <a:rPr lang="en-US" sz="3600" b="1" dirty="0"/>
                  <a:t> + </a:t>
                </a:r>
                <a:r>
                  <a:rPr lang="en-US" sz="3600" b="1" u="sng" dirty="0"/>
                  <a:t>1*2</a:t>
                </a:r>
                <a:r>
                  <a:rPr lang="en-US" sz="3600" b="1" u="sng" baseline="30000" dirty="0"/>
                  <a:t>2</a:t>
                </a:r>
                <a:r>
                  <a:rPr lang="en-US" sz="3600" b="1" dirty="0"/>
                  <a:t> + </a:t>
                </a:r>
                <a:r>
                  <a:rPr lang="en-US" sz="3600" b="1" u="sng" dirty="0"/>
                  <a:t>0*2</a:t>
                </a:r>
                <a:r>
                  <a:rPr lang="en-US" sz="3600" b="1" u="sng" baseline="30000" dirty="0"/>
                  <a:t>1</a:t>
                </a:r>
                <a:r>
                  <a:rPr lang="en-US" sz="3600" b="1" dirty="0"/>
                  <a:t> + </a:t>
                </a:r>
                <a:r>
                  <a:rPr lang="en-US" sz="3600" b="1" u="sng" dirty="0"/>
                  <a:t>1*2</a:t>
                </a:r>
                <a:r>
                  <a:rPr lang="en-US" sz="3600" b="1" u="sng" baseline="30000" dirty="0"/>
                  <a:t>0</a:t>
                </a:r>
                <a:r>
                  <a:rPr lang="en-US" sz="3600" b="1" dirty="0"/>
                  <a:t> = 13</a:t>
                </a:r>
                <a:endParaRPr lang="en-US" sz="3600" b="1" baseline="300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029DF20A-B2CA-4C1A-BD58-81F570C31D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91790" y="1772069"/>
                <a:ext cx="1303030" cy="729068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C1C0C897-F007-4695-87FE-8E47035861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1899" y="1772069"/>
                <a:ext cx="435655" cy="729068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9452B81C-9BAB-4546-9142-AC2938E844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5508" y="1738661"/>
                <a:ext cx="237710" cy="762476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82BC4C7-17B9-4418-A033-F13200A1C9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4929" y="1772069"/>
                <a:ext cx="1142956" cy="729068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5D28C5C-B4E1-6F41-BE3F-464B970EA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531" y="1647714"/>
            <a:ext cx="4452938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5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7D8B-2C67-4423-AA21-88FB7378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Encoding non-negative integers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7A235-595D-401B-BC9E-16773021E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71" y="1153116"/>
            <a:ext cx="8498660" cy="5328605"/>
          </a:xfrm>
        </p:spPr>
        <p:txBody>
          <a:bodyPr/>
          <a:lstStyle/>
          <a:p>
            <a:r>
              <a:rPr lang="en-US" dirty="0"/>
              <a:t>U2B: 11</a:t>
            </a:r>
            <a:r>
              <a:rPr lang="en-US" baseline="-25000" dirty="0"/>
              <a:t>10</a:t>
            </a:r>
            <a:r>
              <a:rPr lang="en-US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 4-bit Unsigned Binary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54739-23E8-4632-A196-DEC4D948F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6CB1F2-B3B7-4751-890D-611F9A26589F}"/>
              </a:ext>
            </a:extLst>
          </p:cNvPr>
          <p:cNvSpPr txBox="1"/>
          <p:nvPr/>
        </p:nvSpPr>
        <p:spPr>
          <a:xfrm>
            <a:off x="1189257" y="2008134"/>
            <a:ext cx="2618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11</a:t>
            </a:r>
            <a:r>
              <a:rPr lang="en-US" sz="2800" b="1" dirty="0"/>
              <a:t> ÷ 2 =  </a:t>
            </a:r>
            <a:r>
              <a:rPr lang="en-US" sz="2800" b="1" dirty="0">
                <a:highlight>
                  <a:srgbClr val="FFFF00"/>
                </a:highlight>
              </a:rPr>
              <a:t>  5</a:t>
            </a:r>
            <a:r>
              <a:rPr lang="en-US" sz="2800" b="1" dirty="0"/>
              <a:t>  +  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C3DF32-4BDE-42ED-A8C1-DF75732F6F31}"/>
              </a:ext>
            </a:extLst>
          </p:cNvPr>
          <p:cNvSpPr txBox="1"/>
          <p:nvPr/>
        </p:nvSpPr>
        <p:spPr>
          <a:xfrm>
            <a:off x="1189257" y="2522412"/>
            <a:ext cx="2598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  5</a:t>
            </a:r>
            <a:r>
              <a:rPr lang="en-US" sz="2800" b="1" dirty="0"/>
              <a:t> ÷ 2 =  </a:t>
            </a:r>
            <a:r>
              <a:rPr lang="en-US" sz="2800" b="1" dirty="0">
                <a:highlight>
                  <a:srgbClr val="FFFF00"/>
                </a:highlight>
              </a:rPr>
              <a:t>  2</a:t>
            </a:r>
            <a:r>
              <a:rPr lang="en-US" sz="2800" b="1" dirty="0"/>
              <a:t>   + 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9277A-DC0D-4ABC-85E2-67DB40D11D1E}"/>
              </a:ext>
            </a:extLst>
          </p:cNvPr>
          <p:cNvSpPr txBox="1"/>
          <p:nvPr/>
        </p:nvSpPr>
        <p:spPr>
          <a:xfrm>
            <a:off x="1189257" y="3036690"/>
            <a:ext cx="2598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  2</a:t>
            </a:r>
            <a:r>
              <a:rPr lang="en-US" sz="2800" b="1" dirty="0"/>
              <a:t> ÷ 2 =  </a:t>
            </a:r>
            <a:r>
              <a:rPr lang="en-US" sz="2800" b="1" dirty="0">
                <a:highlight>
                  <a:srgbClr val="FFFF00"/>
                </a:highlight>
              </a:rPr>
              <a:t>  1</a:t>
            </a:r>
            <a:r>
              <a:rPr lang="en-US" sz="2800" b="1" dirty="0"/>
              <a:t>   + 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E4EDAC-99BD-4B9A-8FE2-49B5D71B80B4}"/>
              </a:ext>
            </a:extLst>
          </p:cNvPr>
          <p:cNvSpPr txBox="1"/>
          <p:nvPr/>
        </p:nvSpPr>
        <p:spPr>
          <a:xfrm>
            <a:off x="1189257" y="3550968"/>
            <a:ext cx="2598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  1</a:t>
            </a:r>
            <a:r>
              <a:rPr lang="en-US" sz="2800" b="1" dirty="0"/>
              <a:t> ÷ 2 =  </a:t>
            </a:r>
            <a:r>
              <a:rPr lang="en-US" sz="2800" b="1" dirty="0">
                <a:highlight>
                  <a:srgbClr val="FFFF00"/>
                </a:highlight>
              </a:rPr>
              <a:t>  0</a:t>
            </a:r>
            <a:r>
              <a:rPr lang="en-US" sz="2800" b="1" dirty="0"/>
              <a:t>   + 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085669-AB5F-44C0-B90D-5911271CBAFE}"/>
              </a:ext>
            </a:extLst>
          </p:cNvPr>
          <p:cNvSpPr/>
          <p:nvPr/>
        </p:nvSpPr>
        <p:spPr>
          <a:xfrm>
            <a:off x="3412778" y="2070291"/>
            <a:ext cx="358803" cy="2036044"/>
          </a:xfrm>
          <a:prstGeom prst="rect">
            <a:avLst/>
          </a:prstGeom>
          <a:solidFill>
            <a:schemeClr val="accent5">
              <a:alpha val="3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BBC29D-50F0-E390-3AA5-9308122E2B50}"/>
              </a:ext>
            </a:extLst>
          </p:cNvPr>
          <p:cNvGrpSpPr/>
          <p:nvPr/>
        </p:nvGrpSpPr>
        <p:grpSpPr>
          <a:xfrm>
            <a:off x="3873084" y="2269744"/>
            <a:ext cx="3746727" cy="3534088"/>
            <a:chOff x="3873084" y="2269744"/>
            <a:chExt cx="3746727" cy="353408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CB2CAE-EEE5-45ED-B364-809CA65BD0EF}"/>
                </a:ext>
              </a:extLst>
            </p:cNvPr>
            <p:cNvSpPr txBox="1"/>
            <p:nvPr/>
          </p:nvSpPr>
          <p:spPr>
            <a:xfrm>
              <a:off x="6043739" y="5219057"/>
              <a:ext cx="1576072" cy="58477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3200" b="1" dirty="0"/>
                <a:t>1  0  1  1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B393B21-2566-4435-8FC6-9D36D78DCFE8}"/>
                </a:ext>
              </a:extLst>
            </p:cNvPr>
            <p:cNvCxnSpPr/>
            <p:nvPr/>
          </p:nvCxnSpPr>
          <p:spPr>
            <a:xfrm>
              <a:off x="7359707" y="2269744"/>
              <a:ext cx="0" cy="2936210"/>
            </a:xfrm>
            <a:prstGeom prst="straightConnector1">
              <a:avLst/>
            </a:prstGeom>
            <a:ln w="25400"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5986C89-B846-42B9-A54B-7A5A02560F10}"/>
                </a:ext>
              </a:extLst>
            </p:cNvPr>
            <p:cNvCxnSpPr>
              <a:cxnSpLocks/>
            </p:cNvCxnSpPr>
            <p:nvPr/>
          </p:nvCxnSpPr>
          <p:spPr>
            <a:xfrm>
              <a:off x="3873084" y="2274655"/>
              <a:ext cx="3501813" cy="0"/>
            </a:xfrm>
            <a:prstGeom prst="line">
              <a:avLst/>
            </a:prstGeom>
            <a:ln w="25400">
              <a:prstDash val="sysDash"/>
              <a:tailEnd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4331597-4074-43FE-B3DD-228ED6657E34}"/>
                </a:ext>
              </a:extLst>
            </p:cNvPr>
            <p:cNvCxnSpPr>
              <a:cxnSpLocks/>
            </p:cNvCxnSpPr>
            <p:nvPr/>
          </p:nvCxnSpPr>
          <p:spPr>
            <a:xfrm>
              <a:off x="3873084" y="2787919"/>
              <a:ext cx="3126527" cy="0"/>
            </a:xfrm>
            <a:prstGeom prst="line">
              <a:avLst/>
            </a:prstGeom>
            <a:ln w="25400">
              <a:prstDash val="sysDash"/>
              <a:tailEnd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0C315A4-D837-41A4-A1D6-6239C1651858}"/>
                </a:ext>
              </a:extLst>
            </p:cNvPr>
            <p:cNvCxnSpPr>
              <a:cxnSpLocks/>
            </p:cNvCxnSpPr>
            <p:nvPr/>
          </p:nvCxnSpPr>
          <p:spPr>
            <a:xfrm>
              <a:off x="6994216" y="2784022"/>
              <a:ext cx="0" cy="2421932"/>
            </a:xfrm>
            <a:prstGeom prst="straightConnector1">
              <a:avLst/>
            </a:prstGeom>
            <a:ln w="25400"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41E2AEE-DAC1-454E-9376-1D2F280B5A94}"/>
                </a:ext>
              </a:extLst>
            </p:cNvPr>
            <p:cNvCxnSpPr>
              <a:cxnSpLocks/>
            </p:cNvCxnSpPr>
            <p:nvPr/>
          </p:nvCxnSpPr>
          <p:spPr>
            <a:xfrm>
              <a:off x="3907367" y="3328193"/>
              <a:ext cx="2704322" cy="0"/>
            </a:xfrm>
            <a:prstGeom prst="line">
              <a:avLst/>
            </a:prstGeom>
            <a:ln w="25400">
              <a:prstDash val="sysDash"/>
              <a:tailEnd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6ABFEAD-BA70-4967-A777-D9D6C9D58FA0}"/>
                </a:ext>
              </a:extLst>
            </p:cNvPr>
            <p:cNvCxnSpPr>
              <a:cxnSpLocks/>
            </p:cNvCxnSpPr>
            <p:nvPr/>
          </p:nvCxnSpPr>
          <p:spPr>
            <a:xfrm>
              <a:off x="6616588" y="3308264"/>
              <a:ext cx="0" cy="1906066"/>
            </a:xfrm>
            <a:prstGeom prst="straightConnector1">
              <a:avLst/>
            </a:prstGeom>
            <a:ln w="25400"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FE730A-B67C-4BD7-B2F2-5A67A2A4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875619" y="3820434"/>
              <a:ext cx="2343543" cy="0"/>
            </a:xfrm>
            <a:prstGeom prst="line">
              <a:avLst/>
            </a:prstGeom>
            <a:ln w="25400">
              <a:prstDash val="sysDash"/>
              <a:tailEnd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744D68D-19CF-4801-BB59-1F711C996C4F}"/>
                </a:ext>
              </a:extLst>
            </p:cNvPr>
            <p:cNvCxnSpPr>
              <a:cxnSpLocks/>
            </p:cNvCxnSpPr>
            <p:nvPr/>
          </p:nvCxnSpPr>
          <p:spPr>
            <a:xfrm>
              <a:off x="6222085" y="3823564"/>
              <a:ext cx="0" cy="1405628"/>
            </a:xfrm>
            <a:prstGeom prst="straightConnector1">
              <a:avLst/>
            </a:prstGeom>
            <a:ln w="25400"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009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17E72-BB67-48A2-B0E2-4B8AD46A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addition/</a:t>
            </a:r>
            <a:r>
              <a:rPr lang="en-US" altLang="zh-CN" dirty="0"/>
              <a:t>subtraction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83034-7E80-4775-B2D2-50E8A78D1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w = 4, B2U</a:t>
            </a:r>
          </a:p>
          <a:p>
            <a:pPr lvl="1"/>
            <a:r>
              <a:rPr lang="en-US" dirty="0"/>
              <a:t>5 + 8 = ?</a:t>
            </a:r>
          </a:p>
          <a:p>
            <a:pPr lvl="1"/>
            <a:r>
              <a:rPr lang="en-US" dirty="0"/>
              <a:t>10 + 7 = ?</a:t>
            </a:r>
          </a:p>
          <a:p>
            <a:pPr lvl="1"/>
            <a:r>
              <a:rPr lang="en-US" dirty="0"/>
              <a:t>11 – 6 = ?</a:t>
            </a:r>
          </a:p>
          <a:p>
            <a:pPr lvl="1"/>
            <a:r>
              <a:rPr lang="en-US" dirty="0"/>
              <a:t>2 – 5 =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E366B-6CDD-4F26-970B-39B9C067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71CF49-1303-4E64-9477-949EE8897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853" y="458547"/>
            <a:ext cx="623764" cy="62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8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83869E4-93CF-4429-BA4C-73C0A2F74D9C}"/>
              </a:ext>
            </a:extLst>
          </p:cNvPr>
          <p:cNvSpPr/>
          <p:nvPr/>
        </p:nvSpPr>
        <p:spPr>
          <a:xfrm>
            <a:off x="654342" y="3607763"/>
            <a:ext cx="4469883" cy="27815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65B01C-2737-40CB-AED7-056E50B3D4BA}"/>
              </a:ext>
            </a:extLst>
          </p:cNvPr>
          <p:cNvSpPr/>
          <p:nvPr/>
        </p:nvSpPr>
        <p:spPr>
          <a:xfrm>
            <a:off x="654343" y="1224793"/>
            <a:ext cx="4407168" cy="8365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B93F8-2236-4136-B858-95FBDDEE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explained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671A5-64A7-4801-AC01-1FE463BC7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1DD9E-BFF7-48C3-84C5-14E6C893BD79}"/>
              </a:ext>
            </a:extLst>
          </p:cNvPr>
          <p:cNvSpPr txBox="1"/>
          <p:nvPr/>
        </p:nvSpPr>
        <p:spPr>
          <a:xfrm>
            <a:off x="1317072" y="1291905"/>
            <a:ext cx="18293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5 + 8 =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51D8B-17E2-4023-AECC-FA7E722E237B}"/>
              </a:ext>
            </a:extLst>
          </p:cNvPr>
          <p:cNvSpPr txBox="1"/>
          <p:nvPr/>
        </p:nvSpPr>
        <p:spPr>
          <a:xfrm>
            <a:off x="4034343" y="1291905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13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F0669F-EBA9-4555-B1BF-1D97C1796FCB}"/>
              </a:ext>
            </a:extLst>
          </p:cNvPr>
          <p:cNvSpPr txBox="1"/>
          <p:nvPr/>
        </p:nvSpPr>
        <p:spPr>
          <a:xfrm>
            <a:off x="1725838" y="3734500"/>
            <a:ext cx="17107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0 1 0 1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DB68B6-0606-445C-966A-BDA7D1D4758E}"/>
              </a:ext>
            </a:extLst>
          </p:cNvPr>
          <p:cNvSpPr txBox="1"/>
          <p:nvPr/>
        </p:nvSpPr>
        <p:spPr>
          <a:xfrm>
            <a:off x="1317072" y="4369989"/>
            <a:ext cx="21194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+ 1 0 0 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9F1AB6-DA16-4120-AB93-32E3C913F562}"/>
              </a:ext>
            </a:extLst>
          </p:cNvPr>
          <p:cNvCxnSpPr/>
          <p:nvPr/>
        </p:nvCxnSpPr>
        <p:spPr>
          <a:xfrm>
            <a:off x="991496" y="5066950"/>
            <a:ext cx="24450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37FA4B-0D44-4C0B-B1C1-54E63F39E441}"/>
              </a:ext>
            </a:extLst>
          </p:cNvPr>
          <p:cNvSpPr/>
          <p:nvPr/>
        </p:nvSpPr>
        <p:spPr>
          <a:xfrm>
            <a:off x="768574" y="1879134"/>
            <a:ext cx="957264" cy="2021747"/>
          </a:xfrm>
          <a:custGeom>
            <a:avLst/>
            <a:gdLst>
              <a:gd name="connsiteX0" fmla="*/ 523331 w 741444"/>
              <a:gd name="connsiteY0" fmla="*/ 0 h 2021747"/>
              <a:gd name="connsiteX1" fmla="*/ 3213 w 741444"/>
              <a:gd name="connsiteY1" fmla="*/ 1073791 h 2021747"/>
              <a:gd name="connsiteX2" fmla="*/ 741444 w 741444"/>
              <a:gd name="connsiteY2" fmla="*/ 2021747 h 2021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1444" h="2021747">
                <a:moveTo>
                  <a:pt x="523331" y="0"/>
                </a:moveTo>
                <a:cubicBezTo>
                  <a:pt x="245096" y="368416"/>
                  <a:pt x="-33139" y="736833"/>
                  <a:pt x="3213" y="1073791"/>
                </a:cubicBezTo>
                <a:cubicBezTo>
                  <a:pt x="39565" y="1410749"/>
                  <a:pt x="390504" y="1716248"/>
                  <a:pt x="741444" y="2021747"/>
                </a:cubicBezTo>
              </a:path>
            </a:pathLst>
          </a:custGeom>
          <a:noFill/>
          <a:ln>
            <a:solidFill>
              <a:srgbClr val="C00000"/>
            </a:solidFill>
            <a:prstDash val="sys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9D70688-DA7A-42C7-91A5-F67F6C1FA94A}"/>
              </a:ext>
            </a:extLst>
          </p:cNvPr>
          <p:cNvSpPr/>
          <p:nvPr/>
        </p:nvSpPr>
        <p:spPr>
          <a:xfrm>
            <a:off x="2390862" y="1912690"/>
            <a:ext cx="1426129" cy="2793534"/>
          </a:xfrm>
          <a:custGeom>
            <a:avLst/>
            <a:gdLst>
              <a:gd name="connsiteX0" fmla="*/ 0 w 1426129"/>
              <a:gd name="connsiteY0" fmla="*/ 0 h 2793534"/>
              <a:gd name="connsiteX1" fmla="*/ 1015068 w 1426129"/>
              <a:gd name="connsiteY1" fmla="*/ 947956 h 2793534"/>
              <a:gd name="connsiteX2" fmla="*/ 1426129 w 1426129"/>
              <a:gd name="connsiteY2" fmla="*/ 2189527 h 2793534"/>
              <a:gd name="connsiteX3" fmla="*/ 1015068 w 1426129"/>
              <a:gd name="connsiteY3" fmla="*/ 2793534 h 2793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6129" h="2793534">
                <a:moveTo>
                  <a:pt x="0" y="0"/>
                </a:moveTo>
                <a:cubicBezTo>
                  <a:pt x="388690" y="291517"/>
                  <a:pt x="777380" y="583035"/>
                  <a:pt x="1015068" y="947956"/>
                </a:cubicBezTo>
                <a:cubicBezTo>
                  <a:pt x="1252756" y="1312877"/>
                  <a:pt x="1426129" y="1881931"/>
                  <a:pt x="1426129" y="2189527"/>
                </a:cubicBezTo>
                <a:cubicBezTo>
                  <a:pt x="1426129" y="2497123"/>
                  <a:pt x="1220598" y="2645328"/>
                  <a:pt x="1015068" y="2793534"/>
                </a:cubicBezTo>
              </a:path>
            </a:pathLst>
          </a:custGeom>
          <a:noFill/>
          <a:ln>
            <a:solidFill>
              <a:srgbClr val="C00000"/>
            </a:solidFill>
            <a:prstDash val="sys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87A338-0D47-458A-AD2E-1A57B12842E1}"/>
              </a:ext>
            </a:extLst>
          </p:cNvPr>
          <p:cNvSpPr txBox="1"/>
          <p:nvPr/>
        </p:nvSpPr>
        <p:spPr>
          <a:xfrm>
            <a:off x="1725838" y="5102852"/>
            <a:ext cx="17107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1 1 0 1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F86EAC-328C-438D-8961-CA0AA1F3E7A3}"/>
              </a:ext>
            </a:extLst>
          </p:cNvPr>
          <p:cNvSpPr txBox="1"/>
          <p:nvPr/>
        </p:nvSpPr>
        <p:spPr>
          <a:xfrm>
            <a:off x="875814" y="2748519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U2B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A493A1-5ACA-4690-BD5D-7BDD691E7FA1}"/>
              </a:ext>
            </a:extLst>
          </p:cNvPr>
          <p:cNvSpPr txBox="1"/>
          <p:nvPr/>
        </p:nvSpPr>
        <p:spPr>
          <a:xfrm>
            <a:off x="2458410" y="2744220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U2B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4DE575E-8EC4-44F7-93BA-98276389007D}"/>
              </a:ext>
            </a:extLst>
          </p:cNvPr>
          <p:cNvSpPr/>
          <p:nvPr/>
        </p:nvSpPr>
        <p:spPr>
          <a:xfrm>
            <a:off x="3431097" y="1983584"/>
            <a:ext cx="1140903" cy="3536371"/>
          </a:xfrm>
          <a:custGeom>
            <a:avLst/>
            <a:gdLst>
              <a:gd name="connsiteX0" fmla="*/ 0 w 2994870"/>
              <a:gd name="connsiteY0" fmla="*/ 3556932 h 3556932"/>
              <a:gd name="connsiteX1" fmla="*/ 2130804 w 2994870"/>
              <a:gd name="connsiteY1" fmla="*/ 2298583 h 3556932"/>
              <a:gd name="connsiteX2" fmla="*/ 2994870 w 2994870"/>
              <a:gd name="connsiteY2" fmla="*/ 0 h 355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4870" h="3556932">
                <a:moveTo>
                  <a:pt x="0" y="3556932"/>
                </a:moveTo>
                <a:cubicBezTo>
                  <a:pt x="815829" y="3224168"/>
                  <a:pt x="1631659" y="2891405"/>
                  <a:pt x="2130804" y="2298583"/>
                </a:cubicBezTo>
                <a:cubicBezTo>
                  <a:pt x="2629949" y="1705761"/>
                  <a:pt x="2812409" y="852880"/>
                  <a:pt x="2994870" y="0"/>
                </a:cubicBezTo>
              </a:path>
            </a:pathLst>
          </a:custGeom>
          <a:noFill/>
          <a:ln>
            <a:solidFill>
              <a:srgbClr val="00B050"/>
            </a:solidFill>
            <a:prstDash val="sys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8116C2-1948-41F8-A6A8-20E760DD9004}"/>
              </a:ext>
            </a:extLst>
          </p:cNvPr>
          <p:cNvSpPr txBox="1"/>
          <p:nvPr/>
        </p:nvSpPr>
        <p:spPr>
          <a:xfrm>
            <a:off x="4476798" y="2738377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B2U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D75D72-6CAC-4B81-983E-4FB7C237ED16}"/>
              </a:ext>
            </a:extLst>
          </p:cNvPr>
          <p:cNvSpPr txBox="1"/>
          <p:nvPr/>
        </p:nvSpPr>
        <p:spPr>
          <a:xfrm>
            <a:off x="3360216" y="892094"/>
            <a:ext cx="176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HUMAN WORLD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B1EECB-B9E7-44F0-98A2-9E50405EF1DC}"/>
              </a:ext>
            </a:extLst>
          </p:cNvPr>
          <p:cNvSpPr txBox="1"/>
          <p:nvPr/>
        </p:nvSpPr>
        <p:spPr>
          <a:xfrm>
            <a:off x="3146419" y="6394161"/>
            <a:ext cx="208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COMPUTER WORLD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EEF141-6765-4FFD-87A0-24170975E1A2}"/>
              </a:ext>
            </a:extLst>
          </p:cNvPr>
          <p:cNvSpPr txBox="1"/>
          <p:nvPr/>
        </p:nvSpPr>
        <p:spPr>
          <a:xfrm>
            <a:off x="5672723" y="860693"/>
            <a:ext cx="323082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 the human world, we do computation with mathematic rules</a:t>
            </a:r>
          </a:p>
          <a:p>
            <a:endParaRPr lang="en-US" sz="1400" dirty="0"/>
          </a:p>
          <a:p>
            <a:r>
              <a:rPr lang="en-US" sz="1400" dirty="0"/>
              <a:t>In the computer world, a computer </a:t>
            </a:r>
            <a:r>
              <a:rPr lang="en-US" sz="1400" b="1" dirty="0">
                <a:solidFill>
                  <a:srgbClr val="FF0000"/>
                </a:solidFill>
              </a:rPr>
              <a:t>only accept binary bit vectors</a:t>
            </a:r>
            <a:r>
              <a:rPr lang="en-US" sz="1400" dirty="0"/>
              <a:t>, such as 0101 and 1000 in the example, and computer a </a:t>
            </a:r>
            <a:r>
              <a:rPr lang="en-US" sz="1400" b="1" dirty="0">
                <a:solidFill>
                  <a:srgbClr val="FF0000"/>
                </a:solidFill>
              </a:rPr>
              <a:t>result</a:t>
            </a:r>
            <a:r>
              <a:rPr lang="en-US" sz="1400" dirty="0"/>
              <a:t>, here 1101, with its hardware computing unit.</a:t>
            </a:r>
          </a:p>
          <a:p>
            <a:endParaRPr lang="en-US" sz="1400" dirty="0"/>
          </a:p>
          <a:p>
            <a:r>
              <a:rPr lang="en-US" sz="1400" dirty="0"/>
              <a:t>In essence, </a:t>
            </a:r>
            <a:r>
              <a:rPr lang="en-US" sz="1400" b="1" dirty="0">
                <a:solidFill>
                  <a:srgbClr val="FF0000"/>
                </a:solidFill>
              </a:rPr>
              <a:t>the computer has no idea what 0101, 1000, 1101 actually means</a:t>
            </a:r>
            <a:r>
              <a:rPr lang="en-US" sz="1400" dirty="0"/>
              <a:t>, it simple accepts a command to “add” 0101 and 1000, and according to the designed HW logic, 1101 will be resulted.</a:t>
            </a:r>
          </a:p>
          <a:p>
            <a:endParaRPr lang="en-US" sz="1400" dirty="0"/>
          </a:p>
          <a:p>
            <a:r>
              <a:rPr lang="en-US" sz="1400" dirty="0"/>
              <a:t>Now, </a:t>
            </a:r>
            <a:r>
              <a:rPr lang="en-US" sz="1400" b="1" dirty="0">
                <a:solidFill>
                  <a:srgbClr val="FF0000"/>
                </a:solidFill>
              </a:rPr>
              <a:t>it’s the human being’s responsibility to explain everything</a:t>
            </a:r>
            <a:r>
              <a:rPr lang="en-US" sz="1400" dirty="0"/>
              <a:t>. So we designed the B2U mapping. We use 0101 and 1000 to represent 5 and 8 respectively, with B2U mapping. The result returned by the computer, i.e., 1101, is explained to be 13 with B2U mapping.</a:t>
            </a:r>
          </a:p>
          <a:p>
            <a:endParaRPr lang="en-US" sz="1400" dirty="0"/>
          </a:p>
          <a:p>
            <a:r>
              <a:rPr lang="en-US" sz="1400" dirty="0"/>
              <a:t>We say that the computer correctly performs arithmetic addition under the B2U mapping.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1155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3A8D62B6A07F4688901CCA00C7C210" ma:contentTypeVersion="9" ma:contentTypeDescription="Create a new document." ma:contentTypeScope="" ma:versionID="54fe2e041e313b7ce48ebf8dc8589d47">
  <xsd:schema xmlns:xsd="http://www.w3.org/2001/XMLSchema" xmlns:xs="http://www.w3.org/2001/XMLSchema" xmlns:p="http://schemas.microsoft.com/office/2006/metadata/properties" xmlns:ns3="121e486c-6138-4556-b609-0f00d8785642" targetNamespace="http://schemas.microsoft.com/office/2006/metadata/properties" ma:root="true" ma:fieldsID="d07e7a12f1170ddcec6922febae3ae41" ns3:_="">
    <xsd:import namespace="121e486c-6138-4556-b609-0f00d87856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1e486c-6138-4556-b609-0f00d87856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70BA1B-5F1F-40DD-BF39-882348448C8C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  <ds:schemaRef ds:uri="121e486c-6138-4556-b609-0f00d8785642"/>
    <ds:schemaRef ds:uri="http://schemas.openxmlformats.org/package/2006/metadata/core-properties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21FC29B-9770-431C-BF99-F28871F84B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1e486c-6138-4556-b609-0f00d87856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AC44DED-07F2-482D-9519-0184129010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3870</TotalTime>
  <Words>3011</Words>
  <Application>Microsoft Office PowerPoint</Application>
  <PresentationFormat>On-screen Show (4:3)</PresentationFormat>
  <Paragraphs>882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61" baseType="lpstr">
      <vt:lpstr>Gill Sans</vt:lpstr>
      <vt:lpstr>Monaco</vt:lpstr>
      <vt:lpstr>Zapf Dingbats</vt:lpstr>
      <vt:lpstr>ヒラギノ角ゴ ProN W3</vt:lpstr>
      <vt:lpstr>等线</vt:lpstr>
      <vt:lpstr>等线 Light</vt:lpstr>
      <vt:lpstr>Arial</vt:lpstr>
      <vt:lpstr>Arial Narrow</vt:lpstr>
      <vt:lpstr>Arial Narrow Bold</vt:lpstr>
      <vt:lpstr>Calibri</vt:lpstr>
      <vt:lpstr>Calibri Bold</vt:lpstr>
      <vt:lpstr>Cambria Math</vt:lpstr>
      <vt:lpstr>Courier New</vt:lpstr>
      <vt:lpstr>Courier New Bold</vt:lpstr>
      <vt:lpstr>Courier New Bold Italic</vt:lpstr>
      <vt:lpstr>Helvetica</vt:lpstr>
      <vt:lpstr>Symbol</vt:lpstr>
      <vt:lpstr>Times</vt:lpstr>
      <vt:lpstr>Wingdings</vt:lpstr>
      <vt:lpstr>Wingdings 2</vt:lpstr>
      <vt:lpstr>Office Theme</vt:lpstr>
      <vt:lpstr>Lecture 02 Data Representation I  COMP1411: Introduction to Computer Systems</vt:lpstr>
      <vt:lpstr>Content</vt:lpstr>
      <vt:lpstr>Counting numbers</vt:lpstr>
      <vt:lpstr>Bits, variables, data types</vt:lpstr>
      <vt:lpstr>Encoding non-negative integers</vt:lpstr>
      <vt:lpstr>Encoding non-negative integers</vt:lpstr>
      <vt:lpstr>Encoding non-negative integers</vt:lpstr>
      <vt:lpstr>Unsigned addition/subtraction</vt:lpstr>
      <vt:lpstr>Addition explained</vt:lpstr>
      <vt:lpstr>Overflow explained</vt:lpstr>
      <vt:lpstr>Unsigned negation/subtraction</vt:lpstr>
      <vt:lpstr>Unsigned addition</vt:lpstr>
      <vt:lpstr>Content</vt:lpstr>
      <vt:lpstr>Encoding integers</vt:lpstr>
      <vt:lpstr>Encoding integers</vt:lpstr>
      <vt:lpstr>Unsigned vs. signed</vt:lpstr>
      <vt:lpstr>Two’s complement addition</vt:lpstr>
      <vt:lpstr>Two’s complement addition</vt:lpstr>
      <vt:lpstr>Two’s complement negation</vt:lpstr>
      <vt:lpstr>Multiplication</vt:lpstr>
      <vt:lpstr>Unsigned multiplication in C</vt:lpstr>
      <vt:lpstr>Signed multiplication in C</vt:lpstr>
      <vt:lpstr>Shift operations</vt:lpstr>
      <vt:lpstr>Power-of-2 multiply with shift</vt:lpstr>
      <vt:lpstr>Unsigned power-of-2 divide with shift</vt:lpstr>
      <vt:lpstr>For now …</vt:lpstr>
      <vt:lpstr>Content</vt:lpstr>
      <vt:lpstr>Hex-decimal (base 16)</vt:lpstr>
      <vt:lpstr>Hex-decimal (base 16)</vt:lpstr>
      <vt:lpstr>Data types in C</vt:lpstr>
      <vt:lpstr>Byte/Word-oriented memory organization</vt:lpstr>
      <vt:lpstr>Byte ordering</vt:lpstr>
      <vt:lpstr>Content</vt:lpstr>
      <vt:lpstr>Casting in C</vt:lpstr>
      <vt:lpstr>Mapping between signed and unsigned</vt:lpstr>
      <vt:lpstr>Mapping between signed and unsigned</vt:lpstr>
      <vt:lpstr>Casting surprises</vt:lpstr>
      <vt:lpstr>Boolean algebra on single bit</vt:lpstr>
      <vt:lpstr>Bit-level operations in 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LYU, Mingsong [COMP]</dc:creator>
  <cp:lastModifiedBy>LYU, Mingsong [COMP]</cp:lastModifiedBy>
  <cp:revision>26</cp:revision>
  <dcterms:created xsi:type="dcterms:W3CDTF">2021-01-19T15:34:23Z</dcterms:created>
  <dcterms:modified xsi:type="dcterms:W3CDTF">2023-01-30T12:29:51Z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0x010100473A8D62B6A07F4688901CCA00C7C210</vt:lpwstr>
  </property>
</Properties>
</file>