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5"/>
  </p:notesMasterIdLst>
  <p:sldIdLst>
    <p:sldId id="256" r:id="rId5"/>
    <p:sldId id="345" r:id="rId6"/>
    <p:sldId id="305" r:id="rId7"/>
    <p:sldId id="299" r:id="rId8"/>
    <p:sldId id="332" r:id="rId9"/>
    <p:sldId id="303" r:id="rId10"/>
    <p:sldId id="347" r:id="rId11"/>
    <p:sldId id="351" r:id="rId12"/>
    <p:sldId id="348" r:id="rId13"/>
    <p:sldId id="318" r:id="rId14"/>
    <p:sldId id="346" r:id="rId15"/>
    <p:sldId id="307" r:id="rId16"/>
    <p:sldId id="342" r:id="rId17"/>
    <p:sldId id="343" r:id="rId18"/>
    <p:sldId id="344" r:id="rId19"/>
    <p:sldId id="349" r:id="rId20"/>
    <p:sldId id="311" r:id="rId21"/>
    <p:sldId id="352" r:id="rId22"/>
    <p:sldId id="354" r:id="rId23"/>
    <p:sldId id="315" r:id="rId24"/>
    <p:sldId id="316" r:id="rId25"/>
    <p:sldId id="319" r:id="rId26"/>
    <p:sldId id="320" r:id="rId27"/>
    <p:sldId id="321" r:id="rId28"/>
    <p:sldId id="322" r:id="rId29"/>
    <p:sldId id="317" r:id="rId30"/>
    <p:sldId id="350" r:id="rId31"/>
    <p:sldId id="324" r:id="rId32"/>
    <p:sldId id="325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345"/>
            <p14:sldId id="305"/>
            <p14:sldId id="299"/>
            <p14:sldId id="332"/>
            <p14:sldId id="303"/>
            <p14:sldId id="347"/>
            <p14:sldId id="351"/>
            <p14:sldId id="348"/>
            <p14:sldId id="318"/>
            <p14:sldId id="346"/>
            <p14:sldId id="307"/>
            <p14:sldId id="342"/>
            <p14:sldId id="343"/>
            <p14:sldId id="344"/>
            <p14:sldId id="349"/>
            <p14:sldId id="311"/>
            <p14:sldId id="352"/>
            <p14:sldId id="354"/>
            <p14:sldId id="315"/>
            <p14:sldId id="316"/>
            <p14:sldId id="319"/>
            <p14:sldId id="320"/>
            <p14:sldId id="321"/>
            <p14:sldId id="322"/>
            <p14:sldId id="317"/>
            <p14:sldId id="350"/>
            <p14:sldId id="324"/>
            <p14:sldId id="32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8FBABF5B-F11C-4B66-863D-8E73E89B004B}"/>
    <pc:docChg chg="custSel addSld delSld modSld sldOrd modSection">
      <pc:chgData name="LYU, Mingsong [COMP]" userId="5d5ceb49-d733-4a5d-9ffa-07273d49f3d4" providerId="ADAL" clId="{8FBABF5B-F11C-4B66-863D-8E73E89B004B}" dt="2023-02-08T07:02:00.594" v="1316" actId="20577"/>
      <pc:docMkLst>
        <pc:docMk/>
      </pc:docMkLst>
      <pc:sldChg chg="modSp">
        <pc:chgData name="LYU, Mingsong [COMP]" userId="5d5ceb49-d733-4a5d-9ffa-07273d49f3d4" providerId="ADAL" clId="{8FBABF5B-F11C-4B66-863D-8E73E89B004B}" dt="2023-02-08T07:02:00.594" v="1316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8FBABF5B-F11C-4B66-863D-8E73E89B004B}" dt="2023-02-08T07:02:00.594" v="1316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8FBABF5B-F11C-4B66-863D-8E73E89B004B}" dt="2023-02-06T13:34:13.993" v="207" actId="1076"/>
        <pc:sldMkLst>
          <pc:docMk/>
          <pc:sldMk cId="701905515" sldId="303"/>
        </pc:sldMkLst>
        <pc:spChg chg="mod">
          <ac:chgData name="LYU, Mingsong [COMP]" userId="5d5ceb49-d733-4a5d-9ffa-07273d49f3d4" providerId="ADAL" clId="{8FBABF5B-F11C-4B66-863D-8E73E89B004B}" dt="2023-02-06T13:33:13.569" v="41" actId="27636"/>
          <ac:spMkLst>
            <pc:docMk/>
            <pc:sldMk cId="701905515" sldId="303"/>
            <ac:spMk id="3" creationId="{B42909A9-B4F3-4BCF-8540-2689BD762F71}"/>
          </ac:spMkLst>
        </pc:spChg>
        <pc:picChg chg="mod">
          <ac:chgData name="LYU, Mingsong [COMP]" userId="5d5ceb49-d733-4a5d-9ffa-07273d49f3d4" providerId="ADAL" clId="{8FBABF5B-F11C-4B66-863D-8E73E89B004B}" dt="2023-02-06T13:34:11.619" v="206" actId="14100"/>
          <ac:picMkLst>
            <pc:docMk/>
            <pc:sldMk cId="701905515" sldId="303"/>
            <ac:picMk id="5" creationId="{B8A5F854-C934-433F-B58D-E9135763A19D}"/>
          </ac:picMkLst>
        </pc:picChg>
        <pc:picChg chg="mod">
          <ac:chgData name="LYU, Mingsong [COMP]" userId="5d5ceb49-d733-4a5d-9ffa-07273d49f3d4" providerId="ADAL" clId="{8FBABF5B-F11C-4B66-863D-8E73E89B004B}" dt="2023-02-06T13:34:13.993" v="207" actId="1076"/>
          <ac:picMkLst>
            <pc:docMk/>
            <pc:sldMk cId="701905515" sldId="303"/>
            <ac:picMk id="6" creationId="{276C06E9-D805-4E4A-9717-001D24BE39FD}"/>
          </ac:picMkLst>
        </pc:picChg>
      </pc:sldChg>
      <pc:sldChg chg="ord">
        <pc:chgData name="LYU, Mingsong [COMP]" userId="5d5ceb49-d733-4a5d-9ffa-07273d49f3d4" providerId="ADAL" clId="{8FBABF5B-F11C-4B66-863D-8E73E89B004B}" dt="2023-02-06T14:15:31.790" v="714"/>
        <pc:sldMkLst>
          <pc:docMk/>
          <pc:sldMk cId="399598465" sldId="311"/>
        </pc:sldMkLst>
      </pc:sldChg>
      <pc:sldChg chg="modSp">
        <pc:chgData name="LYU, Mingsong [COMP]" userId="5d5ceb49-d733-4a5d-9ffa-07273d49f3d4" providerId="ADAL" clId="{8FBABF5B-F11C-4B66-863D-8E73E89B004B}" dt="2023-02-06T14:13:49.453" v="711" actId="20577"/>
        <pc:sldMkLst>
          <pc:docMk/>
          <pc:sldMk cId="3010748294" sldId="315"/>
        </pc:sldMkLst>
        <pc:spChg chg="mod">
          <ac:chgData name="LYU, Mingsong [COMP]" userId="5d5ceb49-d733-4a5d-9ffa-07273d49f3d4" providerId="ADAL" clId="{8FBABF5B-F11C-4B66-863D-8E73E89B004B}" dt="2023-02-06T14:13:49.453" v="711" actId="20577"/>
          <ac:spMkLst>
            <pc:docMk/>
            <pc:sldMk cId="3010748294" sldId="315"/>
            <ac:spMk id="2" creationId="{3EDBD94D-9D84-403C-BA5A-1A7008C8C068}"/>
          </ac:spMkLst>
        </pc:spChg>
      </pc:sldChg>
      <pc:sldChg chg="modSp">
        <pc:chgData name="LYU, Mingsong [COMP]" userId="5d5ceb49-d733-4a5d-9ffa-07273d49f3d4" providerId="ADAL" clId="{8FBABF5B-F11C-4B66-863D-8E73E89B004B}" dt="2023-02-06T13:47:04.262" v="220" actId="20577"/>
        <pc:sldMkLst>
          <pc:docMk/>
          <pc:sldMk cId="30892271" sldId="318"/>
        </pc:sldMkLst>
        <pc:spChg chg="mod">
          <ac:chgData name="LYU, Mingsong [COMP]" userId="5d5ceb49-d733-4a5d-9ffa-07273d49f3d4" providerId="ADAL" clId="{8FBABF5B-F11C-4B66-863D-8E73E89B004B}" dt="2023-02-06T13:47:04.262" v="220" actId="20577"/>
          <ac:spMkLst>
            <pc:docMk/>
            <pc:sldMk cId="30892271" sldId="318"/>
            <ac:spMk id="3" creationId="{680EE2E9-38AD-433B-BBE3-91AF3DF0D0F7}"/>
          </ac:spMkLst>
        </pc:spChg>
        <pc:spChg chg="mod">
          <ac:chgData name="LYU, Mingsong [COMP]" userId="5d5ceb49-d733-4a5d-9ffa-07273d49f3d4" providerId="ADAL" clId="{8FBABF5B-F11C-4B66-863D-8E73E89B004B}" dt="2023-02-06T13:47:02.074" v="218" actId="20577"/>
          <ac:spMkLst>
            <pc:docMk/>
            <pc:sldMk cId="30892271" sldId="318"/>
            <ac:spMk id="6" creationId="{946E0D06-1066-4B6B-9ED5-8A5CAB9224A0}"/>
          </ac:spMkLst>
        </pc:spChg>
      </pc:sldChg>
      <pc:sldChg chg="modSp">
        <pc:chgData name="LYU, Mingsong [COMP]" userId="5d5ceb49-d733-4a5d-9ffa-07273d49f3d4" providerId="ADAL" clId="{8FBABF5B-F11C-4B66-863D-8E73E89B004B}" dt="2023-02-06T14:49:01.306" v="1314" actId="20577"/>
        <pc:sldMkLst>
          <pc:docMk/>
          <pc:sldMk cId="508683443" sldId="324"/>
        </pc:sldMkLst>
        <pc:spChg chg="mod">
          <ac:chgData name="LYU, Mingsong [COMP]" userId="5d5ceb49-d733-4a5d-9ffa-07273d49f3d4" providerId="ADAL" clId="{8FBABF5B-F11C-4B66-863D-8E73E89B004B}" dt="2023-02-06T14:49:01.306" v="1314" actId="20577"/>
          <ac:spMkLst>
            <pc:docMk/>
            <pc:sldMk cId="508683443" sldId="324"/>
            <ac:spMk id="3" creationId="{4C71B923-797F-40FF-9CBA-77E3F232BF99}"/>
          </ac:spMkLst>
        </pc:spChg>
      </pc:sldChg>
      <pc:sldChg chg="modSp">
        <pc:chgData name="LYU, Mingsong [COMP]" userId="5d5ceb49-d733-4a5d-9ffa-07273d49f3d4" providerId="ADAL" clId="{8FBABF5B-F11C-4B66-863D-8E73E89B004B}" dt="2023-02-06T14:48:30.991" v="1286" actId="20577"/>
        <pc:sldMkLst>
          <pc:docMk/>
          <pc:sldMk cId="1055994405" sldId="325"/>
        </pc:sldMkLst>
        <pc:spChg chg="mod">
          <ac:chgData name="LYU, Mingsong [COMP]" userId="5d5ceb49-d733-4a5d-9ffa-07273d49f3d4" providerId="ADAL" clId="{8FBABF5B-F11C-4B66-863D-8E73E89B004B}" dt="2023-02-06T14:48:30.991" v="1286" actId="20577"/>
          <ac:spMkLst>
            <pc:docMk/>
            <pc:sldMk cId="1055994405" sldId="325"/>
            <ac:spMk id="3" creationId="{4C71B923-797F-40FF-9CBA-77E3F232BF99}"/>
          </ac:spMkLst>
        </pc:spChg>
      </pc:sldChg>
      <pc:sldChg chg="modSp">
        <pc:chgData name="LYU, Mingsong [COMP]" userId="5d5ceb49-d733-4a5d-9ffa-07273d49f3d4" providerId="ADAL" clId="{8FBABF5B-F11C-4B66-863D-8E73E89B004B}" dt="2023-02-06T13:43:34.455" v="217" actId="20577"/>
        <pc:sldMkLst>
          <pc:docMk/>
          <pc:sldMk cId="1738672781" sldId="348"/>
        </pc:sldMkLst>
        <pc:spChg chg="mod">
          <ac:chgData name="LYU, Mingsong [COMP]" userId="5d5ceb49-d733-4a5d-9ffa-07273d49f3d4" providerId="ADAL" clId="{8FBABF5B-F11C-4B66-863D-8E73E89B004B}" dt="2023-02-06T13:43:34.455" v="217" actId="20577"/>
          <ac:spMkLst>
            <pc:docMk/>
            <pc:sldMk cId="1738672781" sldId="348"/>
            <ac:spMk id="3" creationId="{454AB2B2-1BA5-4B96-AC69-3C54B58EE76A}"/>
          </ac:spMkLst>
        </pc:spChg>
      </pc:sldChg>
      <pc:sldChg chg="modSp add">
        <pc:chgData name="LYU, Mingsong [COMP]" userId="5d5ceb49-d733-4a5d-9ffa-07273d49f3d4" providerId="ADAL" clId="{8FBABF5B-F11C-4B66-863D-8E73E89B004B}" dt="2023-02-06T13:33:59.859" v="202" actId="20577"/>
        <pc:sldMkLst>
          <pc:docMk/>
          <pc:sldMk cId="1844325072" sldId="351"/>
        </pc:sldMkLst>
        <pc:spChg chg="mod">
          <ac:chgData name="LYU, Mingsong [COMP]" userId="5d5ceb49-d733-4a5d-9ffa-07273d49f3d4" providerId="ADAL" clId="{8FBABF5B-F11C-4B66-863D-8E73E89B004B}" dt="2023-02-06T13:33:07.151" v="39" actId="20577"/>
          <ac:spMkLst>
            <pc:docMk/>
            <pc:sldMk cId="1844325072" sldId="351"/>
            <ac:spMk id="2" creationId="{F2E06A93-27F6-479A-8159-BD69A493C982}"/>
          </ac:spMkLst>
        </pc:spChg>
        <pc:spChg chg="mod">
          <ac:chgData name="LYU, Mingsong [COMP]" userId="5d5ceb49-d733-4a5d-9ffa-07273d49f3d4" providerId="ADAL" clId="{8FBABF5B-F11C-4B66-863D-8E73E89B004B}" dt="2023-02-06T13:33:59.859" v="202" actId="20577"/>
          <ac:spMkLst>
            <pc:docMk/>
            <pc:sldMk cId="1844325072" sldId="351"/>
            <ac:spMk id="3" creationId="{9CD464A1-7DFE-44BD-9BBA-350071170395}"/>
          </ac:spMkLst>
        </pc:spChg>
      </pc:sldChg>
      <pc:sldChg chg="addSp modSp add">
        <pc:chgData name="LYU, Mingsong [COMP]" userId="5d5ceb49-d733-4a5d-9ffa-07273d49f3d4" providerId="ADAL" clId="{8FBABF5B-F11C-4B66-863D-8E73E89B004B}" dt="2023-02-06T14:11:08.321" v="687" actId="1076"/>
        <pc:sldMkLst>
          <pc:docMk/>
          <pc:sldMk cId="1295932352" sldId="352"/>
        </pc:sldMkLst>
        <pc:spChg chg="mod">
          <ac:chgData name="LYU, Mingsong [COMP]" userId="5d5ceb49-d733-4a5d-9ffa-07273d49f3d4" providerId="ADAL" clId="{8FBABF5B-F11C-4B66-863D-8E73E89B004B}" dt="2023-02-06T14:02:19.624" v="239" actId="20577"/>
          <ac:spMkLst>
            <pc:docMk/>
            <pc:sldMk cId="1295932352" sldId="352"/>
            <ac:spMk id="2" creationId="{74333D94-8B0F-45D1-8863-605AD6114A18}"/>
          </ac:spMkLst>
        </pc:spChg>
        <pc:spChg chg="mod">
          <ac:chgData name="LYU, Mingsong [COMP]" userId="5d5ceb49-d733-4a5d-9ffa-07273d49f3d4" providerId="ADAL" clId="{8FBABF5B-F11C-4B66-863D-8E73E89B004B}" dt="2023-02-06T14:03:49.912" v="368" actId="207"/>
          <ac:spMkLst>
            <pc:docMk/>
            <pc:sldMk cId="1295932352" sldId="352"/>
            <ac:spMk id="3" creationId="{1CF3F3E4-4ADF-40EB-9C84-D7169663C6EF}"/>
          </ac:spMkLst>
        </pc:spChg>
        <pc:spChg chg="add mod">
          <ac:chgData name="LYU, Mingsong [COMP]" userId="5d5ceb49-d733-4a5d-9ffa-07273d49f3d4" providerId="ADAL" clId="{8FBABF5B-F11C-4B66-863D-8E73E89B004B}" dt="2023-02-06T14:11:08.321" v="687" actId="1076"/>
          <ac:spMkLst>
            <pc:docMk/>
            <pc:sldMk cId="1295932352" sldId="352"/>
            <ac:spMk id="6" creationId="{3E522961-38D4-47F6-8CC0-4EC7C227AD24}"/>
          </ac:spMkLst>
        </pc:spChg>
        <pc:graphicFrameChg chg="add mod modGraphic">
          <ac:chgData name="LYU, Mingsong [COMP]" userId="5d5ceb49-d733-4a5d-9ffa-07273d49f3d4" providerId="ADAL" clId="{8FBABF5B-F11C-4B66-863D-8E73E89B004B}" dt="2023-02-06T14:10:39.131" v="685" actId="20577"/>
          <ac:graphicFrameMkLst>
            <pc:docMk/>
            <pc:sldMk cId="1295932352" sldId="352"/>
            <ac:graphicFrameMk id="5" creationId="{E57A6F90-1232-42F2-90EF-DC2AA3D2EAEC}"/>
          </ac:graphicFrameMkLst>
        </pc:graphicFrameChg>
      </pc:sldChg>
      <pc:sldChg chg="addSp delSp modSp add modAnim">
        <pc:chgData name="LYU, Mingsong [COMP]" userId="5d5ceb49-d733-4a5d-9ffa-07273d49f3d4" providerId="ADAL" clId="{8FBABF5B-F11C-4B66-863D-8E73E89B004B}" dt="2023-02-06T14:41:58.869" v="1263" actId="207"/>
        <pc:sldMkLst>
          <pc:docMk/>
          <pc:sldMk cId="4083596096" sldId="354"/>
        </pc:sldMkLst>
        <pc:spChg chg="mod">
          <ac:chgData name="LYU, Mingsong [COMP]" userId="5d5ceb49-d733-4a5d-9ffa-07273d49f3d4" providerId="ADAL" clId="{8FBABF5B-F11C-4B66-863D-8E73E89B004B}" dt="2023-02-06T14:17:14.500" v="716"/>
          <ac:spMkLst>
            <pc:docMk/>
            <pc:sldMk cId="4083596096" sldId="354"/>
            <ac:spMk id="2" creationId="{BF8F29CC-DA62-447F-B958-A47DF6171E58}"/>
          </ac:spMkLst>
        </pc:spChg>
        <pc:spChg chg="mod">
          <ac:chgData name="LYU, Mingsong [COMP]" userId="5d5ceb49-d733-4a5d-9ffa-07273d49f3d4" providerId="ADAL" clId="{8FBABF5B-F11C-4B66-863D-8E73E89B004B}" dt="2023-02-06T14:41:06.962" v="1258" actId="14100"/>
          <ac:spMkLst>
            <pc:docMk/>
            <pc:sldMk cId="4083596096" sldId="354"/>
            <ac:spMk id="3" creationId="{37493B1E-A708-4C3A-BAD4-4BA8D74E4724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5" creationId="{C82FEA5E-48FB-481D-AC69-C7BAE5F5F139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6" creationId="{DB09F1E7-C507-4FC7-84E4-3A9339DA5A3E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7" creationId="{3771DB09-51AD-4DA7-A5A7-5C5C9BE13FEA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8" creationId="{DF211C68-67AC-4E89-A493-5F2C7D660A57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9" creationId="{0CCF038D-9A33-4D50-8F62-E66F6ED1C189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10" creationId="{4734BE28-2443-434F-9A67-CD237B03106F}"/>
          </ac:spMkLst>
        </pc:spChg>
        <pc:spChg chg="add mod">
          <ac:chgData name="LYU, Mingsong [COMP]" userId="5d5ceb49-d733-4a5d-9ffa-07273d49f3d4" providerId="ADAL" clId="{8FBABF5B-F11C-4B66-863D-8E73E89B004B}" dt="2023-02-06T14:41:38.416" v="1261" actId="207"/>
          <ac:spMkLst>
            <pc:docMk/>
            <pc:sldMk cId="4083596096" sldId="354"/>
            <ac:spMk id="11" creationId="{0866709D-6D56-4F82-8CB0-1ECF0B421AB7}"/>
          </ac:spMkLst>
        </pc:spChg>
        <pc:spChg chg="add mod">
          <ac:chgData name="LYU, Mingsong [COMP]" userId="5d5ceb49-d733-4a5d-9ffa-07273d49f3d4" providerId="ADAL" clId="{8FBABF5B-F11C-4B66-863D-8E73E89B004B}" dt="2023-02-06T14:41:38.416" v="1261" actId="207"/>
          <ac:spMkLst>
            <pc:docMk/>
            <pc:sldMk cId="4083596096" sldId="354"/>
            <ac:spMk id="12" creationId="{5A5687EA-E791-402B-9C02-277EE9D39BC8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3" creationId="{49ED1F59-0966-48B5-BE56-E2CBA89E197C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4" creationId="{AD8ACC3C-60B2-464D-96FF-3FFCD9DB457B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5" creationId="{3E615482-24DB-4D58-ABBC-6E7E2587B09D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6" creationId="{F194C4C1-B7FD-422F-BDC0-72F65C39DF96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7" creationId="{B509ABC0-12ED-482F-8F8D-E49561A42BED}"/>
          </ac:spMkLst>
        </pc:spChg>
        <pc:spChg chg="add mod">
          <ac:chgData name="LYU, Mingsong [COMP]" userId="5d5ceb49-d733-4a5d-9ffa-07273d49f3d4" providerId="ADAL" clId="{8FBABF5B-F11C-4B66-863D-8E73E89B004B}" dt="2023-02-06T14:41:50.941" v="1262" actId="207"/>
          <ac:spMkLst>
            <pc:docMk/>
            <pc:sldMk cId="4083596096" sldId="354"/>
            <ac:spMk id="18" creationId="{DD2B23EB-D214-4BEC-98FD-FEFC333391F8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19" creationId="{13CE1C23-4B8D-4DC8-AEED-3D068753B5C4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20" creationId="{C3E3506E-7077-4DE6-8124-7D8563563BF1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21" creationId="{1C930D94-8D2A-4069-BCB6-5AF8E49154DC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22" creationId="{4BF397C5-E3D0-4A23-B64F-5575B0F7CFFA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23" creationId="{86D3D6F7-1F8C-4BC9-858B-DB29B06299B3}"/>
          </ac:spMkLst>
        </pc:spChg>
        <pc:spChg chg="add mod">
          <ac:chgData name="LYU, Mingsong [COMP]" userId="5d5ceb49-d733-4a5d-9ffa-07273d49f3d4" providerId="ADAL" clId="{8FBABF5B-F11C-4B66-863D-8E73E89B004B}" dt="2023-02-06T14:41:34.019" v="1260" actId="207"/>
          <ac:spMkLst>
            <pc:docMk/>
            <pc:sldMk cId="4083596096" sldId="354"/>
            <ac:spMk id="24" creationId="{BD520C29-CD28-4B11-993B-8B7A3762F423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25" creationId="{E9870690-62CC-4B9A-A567-B4A491D21C9E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26" creationId="{13C5F443-3852-40EC-8FB0-512E3BA2CCAE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27" creationId="{5CA4E0F6-B053-4AFE-BEDA-A6AADDDEDB59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28" creationId="{EFE052A8-8027-417A-A73C-FCF793C66046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29" creationId="{C5215C79-E5F1-4656-8A93-03DD80BC28A1}"/>
          </ac:spMkLst>
        </pc:spChg>
        <pc:spChg chg="add del">
          <ac:chgData name="LYU, Mingsong [COMP]" userId="5d5ceb49-d733-4a5d-9ffa-07273d49f3d4" providerId="ADAL" clId="{8FBABF5B-F11C-4B66-863D-8E73E89B004B}" dt="2023-02-06T14:31:00.527" v="1161"/>
          <ac:spMkLst>
            <pc:docMk/>
            <pc:sldMk cId="4083596096" sldId="354"/>
            <ac:spMk id="30" creationId="{D8B85B42-8C8F-498B-B19E-2B4BEC907C83}"/>
          </ac:spMkLst>
        </pc:spChg>
        <pc:spChg chg="add mod">
          <ac:chgData name="LYU, Mingsong [COMP]" userId="5d5ceb49-d733-4a5d-9ffa-07273d49f3d4" providerId="ADAL" clId="{8FBABF5B-F11C-4B66-863D-8E73E89B004B}" dt="2023-02-06T14:41:58.869" v="1263" actId="207"/>
          <ac:spMkLst>
            <pc:docMk/>
            <pc:sldMk cId="4083596096" sldId="354"/>
            <ac:spMk id="31" creationId="{B8AF38F4-AC0A-4758-B138-34583287B909}"/>
          </ac:spMkLst>
        </pc:spChg>
      </pc:sldChg>
    </pc:docChg>
  </pc:docChgLst>
  <pc:docChgLst>
    <pc:chgData name="LYU, Mingsong [COMP]" userId="5d5ceb49-d733-4a5d-9ffa-07273d49f3d4" providerId="ADAL" clId="{A7707885-5C35-41F1-994C-426D0CE01F6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ner.org/optimize/instruction_tabl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/>
              <a:t>Lecture 04</a:t>
            </a:r>
            <a:br>
              <a:rPr lang="en-US" sz="5400" dirty="0"/>
            </a:br>
            <a:r>
              <a:rPr lang="en-US" sz="5400" dirty="0"/>
              <a:t>Machine Language 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AF36-D612-4BA8-84EE-3BFF685A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instruction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E2E9-38AD-433B-BBE3-91AF3DF0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079" y="1153116"/>
            <a:ext cx="4330251" cy="5328605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b="1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integers: x, 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And store the result in x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b="1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/>
              <a:t>: Add 2 4-byte integers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b="1" dirty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b="1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0x80483ca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FBE6C-BFA8-4249-B26B-6FBB35F4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BA146-E265-43A4-8999-B246A459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4" y="1473056"/>
            <a:ext cx="3504526" cy="37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int x = x + 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E0D06-1066-4B6B-9ED5-8A5CAB92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4" y="2763207"/>
            <a:ext cx="3504526" cy="37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b="1" dirty="0" err="1">
                <a:latin typeface="Courier New" pitchFamily="49" charset="0"/>
              </a:rPr>
              <a:t>addl</a:t>
            </a:r>
            <a:r>
              <a:rPr lang="en-US" sz="1800" b="1" dirty="0">
                <a:latin typeface="Courier New" pitchFamily="49" charset="0"/>
              </a:rPr>
              <a:t> (%</a:t>
            </a:r>
            <a:r>
              <a:rPr lang="en-US" sz="1800" b="1" dirty="0" err="1">
                <a:latin typeface="Courier New" pitchFamily="49" charset="0"/>
              </a:rPr>
              <a:t>ebp</a:t>
            </a:r>
            <a:r>
              <a:rPr lang="en-US" sz="1800" b="1" dirty="0">
                <a:latin typeface="Courier New" pitchFamily="49" charset="0"/>
              </a:rPr>
              <a:t>),%</a:t>
            </a:r>
            <a:r>
              <a:rPr lang="en-US" sz="1800" b="1" dirty="0" err="1">
                <a:latin typeface="Courier New" pitchFamily="49" charset="0"/>
              </a:rPr>
              <a:t>eax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1B36-5FA6-49D7-BDC5-B9EA9DC1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64" y="4456373"/>
            <a:ext cx="3504526" cy="37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b="1" dirty="0">
                <a:latin typeface="Courier New" pitchFamily="49" charset="0"/>
              </a:rPr>
              <a:t>0x80483ca:  03 45 08</a:t>
            </a:r>
          </a:p>
        </p:txBody>
      </p:sp>
    </p:spTree>
    <p:extLst>
      <p:ext uri="{BB962C8B-B14F-4D97-AF65-F5344CB8AC3E}">
        <p14:creationId xmlns:p14="http://schemas.microsoft.com/office/powerpoint/2010/main" val="308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definitions on machine code</a:t>
            </a:r>
          </a:p>
          <a:p>
            <a:r>
              <a:rPr lang="en-US" b="1" dirty="0"/>
              <a:t>Registers and operands</a:t>
            </a:r>
          </a:p>
          <a:p>
            <a:r>
              <a:rPr lang="en-US" dirty="0"/>
              <a:t>Moving data between memory and CPU</a:t>
            </a:r>
          </a:p>
          <a:p>
            <a:r>
              <a:rPr lang="en-US" dirty="0"/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data item</a:t>
            </a:r>
          </a:p>
          <a:p>
            <a:r>
              <a:rPr lang="en-US" dirty="0"/>
              <a:t>“word” in x86-64 ISA</a:t>
            </a:r>
          </a:p>
          <a:p>
            <a:pPr lvl="1"/>
            <a:r>
              <a:rPr lang="en-US" dirty="0"/>
              <a:t>Word: 2 bytes</a:t>
            </a:r>
          </a:p>
          <a:p>
            <a:pPr lvl="1"/>
            <a:r>
              <a:rPr lang="en-US" dirty="0"/>
              <a:t>Double words: 4 bytes</a:t>
            </a:r>
          </a:p>
          <a:p>
            <a:pPr lvl="1"/>
            <a:r>
              <a:rPr lang="en-US" dirty="0"/>
              <a:t>Quad words: 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AD8BFA-CAAC-4D5B-86AF-E2EA2669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9342"/>
              </p:ext>
            </p:extLst>
          </p:nvPr>
        </p:nvGraphicFramePr>
        <p:xfrm>
          <a:off x="869220" y="3294314"/>
          <a:ext cx="740556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895">
                  <a:extLst>
                    <a:ext uri="{9D8B030D-6E8A-4147-A177-3AD203B41FA5}">
                      <a16:colId xmlns:a16="http://schemas.microsoft.com/office/drawing/2014/main" val="1340987085"/>
                    </a:ext>
                  </a:extLst>
                </a:gridCol>
                <a:gridCol w="2070885">
                  <a:extLst>
                    <a:ext uri="{9D8B030D-6E8A-4147-A177-3AD203B41FA5}">
                      <a16:colId xmlns:a16="http://schemas.microsoft.com/office/drawing/2014/main" val="690241274"/>
                    </a:ext>
                  </a:extLst>
                </a:gridCol>
                <a:gridCol w="1851390">
                  <a:extLst>
                    <a:ext uri="{9D8B030D-6E8A-4147-A177-3AD203B41FA5}">
                      <a16:colId xmlns:a16="http://schemas.microsoft.com/office/drawing/2014/main" val="1980905318"/>
                    </a:ext>
                  </a:extLst>
                </a:gridCol>
                <a:gridCol w="1851390">
                  <a:extLst>
                    <a:ext uri="{9D8B030D-6E8A-4147-A177-3AD203B41FA5}">
                      <a16:colId xmlns:a16="http://schemas.microsoft.com/office/drawing/2014/main" val="94658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Assembly code</a:t>
                      </a:r>
                    </a:p>
                    <a:p>
                      <a:pPr algn="ctr"/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2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1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8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4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692-BA97-46A6-BDA8-0264E098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</p:spPr>
        <p:txBody>
          <a:bodyPr/>
          <a:lstStyle/>
          <a:p>
            <a:r>
              <a:rPr lang="en-US" altLang="zh-CN" dirty="0"/>
              <a:t>X86-64 registers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7BCE-0115-4C82-A865-3B32525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6E284-A048-4717-93D6-C2CDD00FB4CB}"/>
              </a:ext>
            </a:extLst>
          </p:cNvPr>
          <p:cNvGrpSpPr/>
          <p:nvPr/>
        </p:nvGrpSpPr>
        <p:grpSpPr>
          <a:xfrm>
            <a:off x="654341" y="1556791"/>
            <a:ext cx="7852095" cy="557235"/>
            <a:chOff x="444617" y="1053451"/>
            <a:chExt cx="7852095" cy="6327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1BB40-8BAC-4789-9EDD-B2B8FE79DE2D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55AA3-A406-4A72-9EDE-ED811385F381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AF970-41B8-43FA-B333-A7300948E1BE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71A749-8EE4-498F-8875-6A471C01122D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%al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379442-910E-406B-92A8-D5E24CBBC30A}"/>
              </a:ext>
            </a:extLst>
          </p:cNvPr>
          <p:cNvGrpSpPr/>
          <p:nvPr/>
        </p:nvGrpSpPr>
        <p:grpSpPr>
          <a:xfrm>
            <a:off x="654341" y="2181133"/>
            <a:ext cx="7852095" cy="557235"/>
            <a:chOff x="444617" y="1053451"/>
            <a:chExt cx="7852095" cy="6327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1069C7-A7DB-487B-A818-9EF639087A63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311A89-7CB1-4D1D-A591-0CB193A8495A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ebx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17CB2C-9934-44E8-8660-EEA4D3474441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%bx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B45682-A4E0-4ECC-A21C-B03A2BD2A1D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%bl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87528C-F1C0-4D8E-80B7-AA1EE4D349BB}"/>
              </a:ext>
            </a:extLst>
          </p:cNvPr>
          <p:cNvGrpSpPr/>
          <p:nvPr/>
        </p:nvGrpSpPr>
        <p:grpSpPr>
          <a:xfrm>
            <a:off x="654341" y="2797472"/>
            <a:ext cx="7852095" cy="557235"/>
            <a:chOff x="444617" y="1053451"/>
            <a:chExt cx="7852095" cy="6327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5A2AA0-FFB2-4123-89C5-26C2E0716C71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0ACA7D-5643-437D-83ED-E93156BE6AC7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9473AE-A08D-4890-8D86-49CC54AB0AD9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77E3A4-35A1-46A5-9746-D4A78D975EDB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99BEDB-63FC-4BDD-A425-EF2DC3B8E626}"/>
              </a:ext>
            </a:extLst>
          </p:cNvPr>
          <p:cNvGrpSpPr/>
          <p:nvPr/>
        </p:nvGrpSpPr>
        <p:grpSpPr>
          <a:xfrm>
            <a:off x="654341" y="3421814"/>
            <a:ext cx="7852095" cy="557235"/>
            <a:chOff x="444617" y="1053451"/>
            <a:chExt cx="7852095" cy="6327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C45742-0504-4D0B-AA26-CF3A86EB3DCC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B9E748-6C25-4C22-BAA7-E12FDC642809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67293C-E78A-4159-A4C9-6B8B38A0348D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%dx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CE67F0-DC1A-4448-8FFC-0BE840F3BAC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%dl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EAE8E2-8BBE-4846-91BA-249BDE3EBC33}"/>
              </a:ext>
            </a:extLst>
          </p:cNvPr>
          <p:cNvGrpSpPr/>
          <p:nvPr/>
        </p:nvGrpSpPr>
        <p:grpSpPr>
          <a:xfrm>
            <a:off x="654341" y="4038153"/>
            <a:ext cx="7852095" cy="557235"/>
            <a:chOff x="444617" y="1053451"/>
            <a:chExt cx="7852095" cy="63273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D2A5E1-D04D-4527-AFBD-3C1A68743069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EB2534-3AE4-4477-99F0-107BFC477AA4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esi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684388-0745-4293-B577-B71AE221595C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6F640E-93CD-4725-B23B-51F3B2FD3673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sil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B89F5D-E1D5-4396-9717-F5A17C7C66F0}"/>
              </a:ext>
            </a:extLst>
          </p:cNvPr>
          <p:cNvGrpSpPr/>
          <p:nvPr/>
        </p:nvGrpSpPr>
        <p:grpSpPr>
          <a:xfrm>
            <a:off x="654341" y="4662495"/>
            <a:ext cx="7852095" cy="557235"/>
            <a:chOff x="444617" y="1053451"/>
            <a:chExt cx="7852095" cy="632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7978E2-8B5E-45E0-AC25-20FF13D0DE81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4CE3512-1246-49A2-8611-4A3E5C087C17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edi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46F7A7-2E96-493F-A299-05E531CD78E2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%di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7C2837-5239-4D2B-A009-34D43534AF74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dil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3B9FDF1-1BC8-4EC2-80AE-91BA9E5D18F2}"/>
              </a:ext>
            </a:extLst>
          </p:cNvPr>
          <p:cNvGrpSpPr/>
          <p:nvPr/>
        </p:nvGrpSpPr>
        <p:grpSpPr>
          <a:xfrm>
            <a:off x="654341" y="5278834"/>
            <a:ext cx="7852095" cy="557235"/>
            <a:chOff x="444617" y="1053451"/>
            <a:chExt cx="7852095" cy="63273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4466A6-A2CA-4356-990F-DD91D220C7C4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294D03-E0E6-4CD7-8D48-1EB9A2E4DE7D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FDCE17-DB0D-406B-9988-45C65EC7FAC2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%bp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855E82-F3DF-425E-8AEB-7ABAA5C7E2B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bpl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16AB9F-B1DA-41BD-847A-D264405291D4}"/>
              </a:ext>
            </a:extLst>
          </p:cNvPr>
          <p:cNvGrpSpPr/>
          <p:nvPr/>
        </p:nvGrpSpPr>
        <p:grpSpPr>
          <a:xfrm>
            <a:off x="654341" y="5903176"/>
            <a:ext cx="7852095" cy="557235"/>
            <a:chOff x="444617" y="1053451"/>
            <a:chExt cx="7852095" cy="63273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2D4D1E-DA29-489C-82D3-6B6BAEFB96E8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2C7D9E9-1E69-4325-81CE-9BB34EEA6EAB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esp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F41B1D-A2AB-428A-89E7-6655F543A557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15DB1F3-6228-4E40-9507-BC4A67244E0B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BFA262F-A1B5-4E55-97C3-42D4CE8F8310}"/>
              </a:ext>
            </a:extLst>
          </p:cNvPr>
          <p:cNvSpPr txBox="1"/>
          <p:nvPr/>
        </p:nvSpPr>
        <p:spPr>
          <a:xfrm>
            <a:off x="562062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9E5EC1-2041-425F-8E58-D0C23AFA63EF}"/>
              </a:ext>
            </a:extLst>
          </p:cNvPr>
          <p:cNvSpPr txBox="1"/>
          <p:nvPr/>
        </p:nvSpPr>
        <p:spPr>
          <a:xfrm>
            <a:off x="4371036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31E26-7C13-4989-975A-26470B4F15E8}"/>
              </a:ext>
            </a:extLst>
          </p:cNvPr>
          <p:cNvSpPr txBox="1"/>
          <p:nvPr/>
        </p:nvSpPr>
        <p:spPr>
          <a:xfrm>
            <a:off x="6258558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63C24-2AAC-4D76-BF1B-5447FF66343A}"/>
              </a:ext>
            </a:extLst>
          </p:cNvPr>
          <p:cNvSpPr txBox="1"/>
          <p:nvPr/>
        </p:nvSpPr>
        <p:spPr>
          <a:xfrm>
            <a:off x="7265023" y="118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204E57-20E5-4FBD-8ACA-81C6D40B1FC8}"/>
              </a:ext>
            </a:extLst>
          </p:cNvPr>
          <p:cNvSpPr txBox="1"/>
          <p:nvPr/>
        </p:nvSpPr>
        <p:spPr>
          <a:xfrm>
            <a:off x="8280252" y="118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962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692-BA97-46A6-BDA8-0264E098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</p:spPr>
        <p:txBody>
          <a:bodyPr/>
          <a:lstStyle/>
          <a:p>
            <a:r>
              <a:rPr lang="en-US" altLang="zh-CN" dirty="0"/>
              <a:t>X86-64 registers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7BCE-0115-4C82-A865-3B32525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6E284-A048-4717-93D6-C2CDD00FB4CB}"/>
              </a:ext>
            </a:extLst>
          </p:cNvPr>
          <p:cNvGrpSpPr/>
          <p:nvPr/>
        </p:nvGrpSpPr>
        <p:grpSpPr>
          <a:xfrm>
            <a:off x="654341" y="1556791"/>
            <a:ext cx="7852095" cy="557235"/>
            <a:chOff x="444617" y="1053451"/>
            <a:chExt cx="7852095" cy="6327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1BB40-8BAC-4789-9EDD-B2B8FE79DE2D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%r8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55AA3-A406-4A72-9EDE-ED811385F381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%r8d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AF970-41B8-43FA-B333-A7300948E1BE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%r8w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71A749-8EE4-498F-8875-6A471C01122D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%r8b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379442-910E-406B-92A8-D5E24CBBC30A}"/>
              </a:ext>
            </a:extLst>
          </p:cNvPr>
          <p:cNvGrpSpPr/>
          <p:nvPr/>
        </p:nvGrpSpPr>
        <p:grpSpPr>
          <a:xfrm>
            <a:off x="654341" y="2181133"/>
            <a:ext cx="7852095" cy="557235"/>
            <a:chOff x="444617" y="1053451"/>
            <a:chExt cx="7852095" cy="6327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1069C7-A7DB-487B-A818-9EF639087A63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311A89-7CB1-4D1D-A591-0CB193A8495A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%r9d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17CB2C-9934-44E8-8660-EEA4D3474441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%r9w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B45682-A4E0-4ECC-A21C-B03A2BD2A1D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%r9b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87528C-F1C0-4D8E-80B7-AA1EE4D349BB}"/>
              </a:ext>
            </a:extLst>
          </p:cNvPr>
          <p:cNvGrpSpPr/>
          <p:nvPr/>
        </p:nvGrpSpPr>
        <p:grpSpPr>
          <a:xfrm>
            <a:off x="654341" y="2797472"/>
            <a:ext cx="7852095" cy="557235"/>
            <a:chOff x="444617" y="1053451"/>
            <a:chExt cx="7852095" cy="6327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5A2AA0-FFB2-4123-89C5-26C2E0716C71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0ACA7D-5643-437D-83ED-E93156BE6AC7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%r10d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9473AE-A08D-4890-8D86-49CC54AB0AD9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%r10w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77E3A4-35A1-46A5-9746-D4A78D975EDB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%r10b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99BEDB-63FC-4BDD-A425-EF2DC3B8E626}"/>
              </a:ext>
            </a:extLst>
          </p:cNvPr>
          <p:cNvGrpSpPr/>
          <p:nvPr/>
        </p:nvGrpSpPr>
        <p:grpSpPr>
          <a:xfrm>
            <a:off x="654341" y="3421814"/>
            <a:ext cx="7852095" cy="557235"/>
            <a:chOff x="444617" y="1053451"/>
            <a:chExt cx="7852095" cy="6327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C45742-0504-4D0B-AA26-CF3A86EB3DCC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B9E748-6C25-4C22-BAA7-E12FDC642809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%r11d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67293C-E78A-4159-A4C9-6B8B38A0348D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%r11w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CE67F0-DC1A-4448-8FFC-0BE840F3BAC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%r11b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EAE8E2-8BBE-4846-91BA-249BDE3EBC33}"/>
              </a:ext>
            </a:extLst>
          </p:cNvPr>
          <p:cNvGrpSpPr/>
          <p:nvPr/>
        </p:nvGrpSpPr>
        <p:grpSpPr>
          <a:xfrm>
            <a:off x="654341" y="4038153"/>
            <a:ext cx="7852095" cy="557235"/>
            <a:chOff x="444617" y="1053451"/>
            <a:chExt cx="7852095" cy="63273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D2A5E1-D04D-4527-AFBD-3C1A68743069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EB2534-3AE4-4477-99F0-107BFC477AA4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%r12d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684388-0745-4293-B577-B71AE221595C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%r12w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6F640E-93CD-4725-B23B-51F3B2FD3673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%r12b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B89F5D-E1D5-4396-9717-F5A17C7C66F0}"/>
              </a:ext>
            </a:extLst>
          </p:cNvPr>
          <p:cNvGrpSpPr/>
          <p:nvPr/>
        </p:nvGrpSpPr>
        <p:grpSpPr>
          <a:xfrm>
            <a:off x="654341" y="4662495"/>
            <a:ext cx="7852095" cy="557235"/>
            <a:chOff x="444617" y="1053451"/>
            <a:chExt cx="7852095" cy="632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7978E2-8B5E-45E0-AC25-20FF13D0DE81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4CE3512-1246-49A2-8611-4A3E5C087C17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%r13d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46F7A7-2E96-493F-A299-05E531CD78E2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%r13w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7C2837-5239-4D2B-A009-34D43534AF74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%r13b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3B9FDF1-1BC8-4EC2-80AE-91BA9E5D18F2}"/>
              </a:ext>
            </a:extLst>
          </p:cNvPr>
          <p:cNvGrpSpPr/>
          <p:nvPr/>
        </p:nvGrpSpPr>
        <p:grpSpPr>
          <a:xfrm>
            <a:off x="654341" y="5278834"/>
            <a:ext cx="7852095" cy="557235"/>
            <a:chOff x="444617" y="1053451"/>
            <a:chExt cx="7852095" cy="63273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4466A6-A2CA-4356-990F-DD91D220C7C4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294D03-E0E6-4CD7-8D48-1EB9A2E4DE7D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%r14d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FDCE17-DB0D-406B-9988-45C65EC7FAC2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%r14w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855E82-F3DF-425E-8AEB-7ABAA5C7E2BF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%r14b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16AB9F-B1DA-41BD-847A-D264405291D4}"/>
              </a:ext>
            </a:extLst>
          </p:cNvPr>
          <p:cNvGrpSpPr/>
          <p:nvPr/>
        </p:nvGrpSpPr>
        <p:grpSpPr>
          <a:xfrm>
            <a:off x="654341" y="5903176"/>
            <a:ext cx="7852095" cy="557235"/>
            <a:chOff x="444617" y="1053451"/>
            <a:chExt cx="7852095" cy="63273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2D4D1E-DA29-489C-82D3-6B6BAEFB96E8}"/>
                </a:ext>
              </a:extLst>
            </p:cNvPr>
            <p:cNvSpPr/>
            <p:nvPr/>
          </p:nvSpPr>
          <p:spPr>
            <a:xfrm>
              <a:off x="444617" y="1053451"/>
              <a:ext cx="7852095" cy="632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2C7D9E9-1E69-4325-81CE-9BB34EEA6EAB}"/>
                </a:ext>
              </a:extLst>
            </p:cNvPr>
            <p:cNvSpPr/>
            <p:nvPr/>
          </p:nvSpPr>
          <p:spPr>
            <a:xfrm>
              <a:off x="4253218" y="1129651"/>
              <a:ext cx="4009937" cy="489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%r15d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F41B1D-A2AB-428A-89E7-6655F543A557}"/>
                </a:ext>
              </a:extLst>
            </p:cNvPr>
            <p:cNvSpPr/>
            <p:nvPr/>
          </p:nvSpPr>
          <p:spPr>
            <a:xfrm>
              <a:off x="6182686" y="1196763"/>
              <a:ext cx="2046912" cy="35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%r15w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15DB1F3-6228-4E40-9507-BC4A67244E0B}"/>
                </a:ext>
              </a:extLst>
            </p:cNvPr>
            <p:cNvSpPr/>
            <p:nvPr/>
          </p:nvSpPr>
          <p:spPr>
            <a:xfrm>
              <a:off x="7172587" y="1238708"/>
              <a:ext cx="1024853" cy="2880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%r15b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7EDA54-5311-4C26-B1D1-6AFAC3E7C300}"/>
              </a:ext>
            </a:extLst>
          </p:cNvPr>
          <p:cNvSpPr txBox="1"/>
          <p:nvPr/>
        </p:nvSpPr>
        <p:spPr>
          <a:xfrm>
            <a:off x="562062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5E7A4E-2C1B-454C-8BB1-7236EE73F92D}"/>
              </a:ext>
            </a:extLst>
          </p:cNvPr>
          <p:cNvSpPr txBox="1"/>
          <p:nvPr/>
        </p:nvSpPr>
        <p:spPr>
          <a:xfrm>
            <a:off x="4371036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6A576B-EBB3-47F4-AD3E-551E7AFDB500}"/>
              </a:ext>
            </a:extLst>
          </p:cNvPr>
          <p:cNvSpPr txBox="1"/>
          <p:nvPr/>
        </p:nvSpPr>
        <p:spPr>
          <a:xfrm>
            <a:off x="6258558" y="1187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90F5D5-46AB-4A42-9508-4E2C2FDE203E}"/>
              </a:ext>
            </a:extLst>
          </p:cNvPr>
          <p:cNvSpPr txBox="1"/>
          <p:nvPr/>
        </p:nvSpPr>
        <p:spPr>
          <a:xfrm>
            <a:off x="7265023" y="118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F50F5C-060C-4131-8F49-275BB7F6BBEB}"/>
              </a:ext>
            </a:extLst>
          </p:cNvPr>
          <p:cNvSpPr txBox="1"/>
          <p:nvPr/>
        </p:nvSpPr>
        <p:spPr>
          <a:xfrm>
            <a:off x="8280252" y="118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295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EE4D-10DF-4A4C-96E3-753DDEA0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different names</a:t>
            </a:r>
            <a:br>
              <a:rPr lang="en-US" dirty="0"/>
            </a:br>
            <a:r>
              <a:rPr lang="en-US" dirty="0"/>
              <a:t>to access different parts of a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BDF6-CD89-4B3E-9B11-2814660B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CC7AA8-49B3-4445-B607-3D39A7D6E0CA}"/>
              </a:ext>
            </a:extLst>
          </p:cNvPr>
          <p:cNvGrpSpPr/>
          <p:nvPr/>
        </p:nvGrpSpPr>
        <p:grpSpPr>
          <a:xfrm>
            <a:off x="877650" y="1701301"/>
            <a:ext cx="8019876" cy="926567"/>
            <a:chOff x="562062" y="1187459"/>
            <a:chExt cx="8019876" cy="9265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EBD8D8-0965-4E16-A62D-F1290CB24E41}"/>
                </a:ext>
              </a:extLst>
            </p:cNvPr>
            <p:cNvGrpSpPr/>
            <p:nvPr/>
          </p:nvGrpSpPr>
          <p:grpSpPr>
            <a:xfrm>
              <a:off x="654341" y="1556791"/>
              <a:ext cx="7852095" cy="557235"/>
              <a:chOff x="444617" y="1053451"/>
              <a:chExt cx="7852095" cy="632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CD16A5-B62E-41CF-A56C-14B77CE63875}"/>
                  </a:ext>
                </a:extLst>
              </p:cNvPr>
              <p:cNvSpPr/>
              <p:nvPr/>
            </p:nvSpPr>
            <p:spPr>
              <a:xfrm>
                <a:off x="444617" y="1053451"/>
                <a:ext cx="7852095" cy="632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29B1B3-9EC7-4E4C-871D-5ED63AA6D81A}"/>
                  </a:ext>
                </a:extLst>
              </p:cNvPr>
              <p:cNvSpPr/>
              <p:nvPr/>
            </p:nvSpPr>
            <p:spPr>
              <a:xfrm>
                <a:off x="4253218" y="1129651"/>
                <a:ext cx="4009937" cy="489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eax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EDD897-03A6-4D75-B9E7-35939D4FDBC2}"/>
                  </a:ext>
                </a:extLst>
              </p:cNvPr>
              <p:cNvSpPr/>
              <p:nvPr/>
            </p:nvSpPr>
            <p:spPr>
              <a:xfrm>
                <a:off x="6182686" y="1196763"/>
                <a:ext cx="2046912" cy="35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%ax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C476B6-571E-4635-BE18-428C82CEC418}"/>
                  </a:ext>
                </a:extLst>
              </p:cNvPr>
              <p:cNvSpPr/>
              <p:nvPr/>
            </p:nvSpPr>
            <p:spPr>
              <a:xfrm>
                <a:off x="7172587" y="1238708"/>
                <a:ext cx="1024853" cy="28808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%al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849062-5570-4630-B990-C091740AC899}"/>
                </a:ext>
              </a:extLst>
            </p:cNvPr>
            <p:cNvSpPr txBox="1"/>
            <p:nvPr/>
          </p:nvSpPr>
          <p:spPr>
            <a:xfrm>
              <a:off x="562062" y="1187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CA9988-D9CE-4CAD-8571-64FA9AC0D512}"/>
                </a:ext>
              </a:extLst>
            </p:cNvPr>
            <p:cNvSpPr txBox="1"/>
            <p:nvPr/>
          </p:nvSpPr>
          <p:spPr>
            <a:xfrm>
              <a:off x="4371036" y="1187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E1A5E1-27D7-4084-BF4E-E191D8547146}"/>
                </a:ext>
              </a:extLst>
            </p:cNvPr>
            <p:cNvSpPr txBox="1"/>
            <p:nvPr/>
          </p:nvSpPr>
          <p:spPr>
            <a:xfrm>
              <a:off x="6258558" y="11874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D62BC-3EA6-4F1C-A988-476CAB16847F}"/>
                </a:ext>
              </a:extLst>
            </p:cNvPr>
            <p:cNvSpPr txBox="1"/>
            <p:nvPr/>
          </p:nvSpPr>
          <p:spPr>
            <a:xfrm>
              <a:off x="7265023" y="1187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1E99D7-3CC4-4FD1-BBF6-6DCCF29BDC84}"/>
                </a:ext>
              </a:extLst>
            </p:cNvPr>
            <p:cNvSpPr txBox="1"/>
            <p:nvPr/>
          </p:nvSpPr>
          <p:spPr>
            <a:xfrm>
              <a:off x="8280252" y="1187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5F1056-BB70-4FC7-967A-FD953E60A1A2}"/>
              </a:ext>
            </a:extLst>
          </p:cNvPr>
          <p:cNvSpPr txBox="1"/>
          <p:nvPr/>
        </p:nvSpPr>
        <p:spPr>
          <a:xfrm>
            <a:off x="372030" y="3022373"/>
            <a:ext cx="844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%</a:t>
            </a:r>
            <a:r>
              <a:rPr lang="en-US" b="1" dirty="0" err="1"/>
              <a:t>rax</a:t>
            </a:r>
            <a:r>
              <a:rPr lang="en-US" b="1" dirty="0"/>
              <a:t> = 00000000111100110000111100000111 0000000000000000 11111111 00000000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3BE51-F7BA-4D06-86AB-0A6606761F19}"/>
              </a:ext>
            </a:extLst>
          </p:cNvPr>
          <p:cNvSpPr txBox="1"/>
          <p:nvPr/>
        </p:nvSpPr>
        <p:spPr>
          <a:xfrm>
            <a:off x="4063810" y="3755561"/>
            <a:ext cx="47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%</a:t>
            </a:r>
            <a:r>
              <a:rPr lang="en-US" b="1" dirty="0" err="1"/>
              <a:t>eax</a:t>
            </a:r>
            <a:r>
              <a:rPr lang="en-US" b="1" dirty="0"/>
              <a:t> = 0000000000000000 11111111 00000000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1DCA0-576A-4CE7-88A6-C1E7A300D91E}"/>
              </a:ext>
            </a:extLst>
          </p:cNvPr>
          <p:cNvSpPr txBox="1"/>
          <p:nvPr/>
        </p:nvSpPr>
        <p:spPr>
          <a:xfrm>
            <a:off x="5989017" y="4488749"/>
            <a:ext cx="283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%</a:t>
            </a:r>
            <a:r>
              <a:rPr lang="en-US" b="1" dirty="0" err="1"/>
              <a:t>eax</a:t>
            </a:r>
            <a:r>
              <a:rPr lang="en-US" b="1" dirty="0"/>
              <a:t> = 11111111 00000000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1C07C-B09F-4880-ADA5-91B78E53201F}"/>
              </a:ext>
            </a:extLst>
          </p:cNvPr>
          <p:cNvSpPr txBox="1"/>
          <p:nvPr/>
        </p:nvSpPr>
        <p:spPr>
          <a:xfrm>
            <a:off x="7141063" y="525696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%al = 00000000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15438-7B1C-47E0-8BB1-936C1D481E24}"/>
              </a:ext>
            </a:extLst>
          </p:cNvPr>
          <p:cNvCxnSpPr/>
          <p:nvPr/>
        </p:nvCxnSpPr>
        <p:spPr>
          <a:xfrm>
            <a:off x="4871405" y="3022373"/>
            <a:ext cx="0" cy="110252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96C00-EF58-48B3-89DB-1EAC1349E398}"/>
              </a:ext>
            </a:extLst>
          </p:cNvPr>
          <p:cNvCxnSpPr>
            <a:cxnSpLocks/>
          </p:cNvCxnSpPr>
          <p:nvPr/>
        </p:nvCxnSpPr>
        <p:spPr>
          <a:xfrm>
            <a:off x="6783498" y="3026215"/>
            <a:ext cx="0" cy="1889694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D6E9D1-D3DB-4F72-B0D1-15F55DE69E72}"/>
              </a:ext>
            </a:extLst>
          </p:cNvPr>
          <p:cNvCxnSpPr>
            <a:cxnSpLocks/>
          </p:cNvCxnSpPr>
          <p:nvPr/>
        </p:nvCxnSpPr>
        <p:spPr>
          <a:xfrm>
            <a:off x="7769378" y="3026215"/>
            <a:ext cx="0" cy="263416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0D7252-53DE-490B-B7BC-DC10BA78BBD4}"/>
              </a:ext>
            </a:extLst>
          </p:cNvPr>
          <p:cNvSpPr txBox="1"/>
          <p:nvPr/>
        </p:nvSpPr>
        <p:spPr>
          <a:xfrm>
            <a:off x="6238284" y="5198712"/>
            <a:ext cx="75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F031A-D875-47AC-966B-DA6251BC2276}"/>
              </a:ext>
            </a:extLst>
          </p:cNvPr>
          <p:cNvSpPr txBox="1"/>
          <p:nvPr/>
        </p:nvSpPr>
        <p:spPr>
          <a:xfrm>
            <a:off x="4973257" y="4442582"/>
            <a:ext cx="8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57A686-C1DD-4E96-AC2D-5A5870509A05}"/>
              </a:ext>
            </a:extLst>
          </p:cNvPr>
          <p:cNvSpPr txBox="1"/>
          <p:nvPr/>
        </p:nvSpPr>
        <p:spPr>
          <a:xfrm>
            <a:off x="2256840" y="3712966"/>
            <a:ext cx="180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double 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7768D-CED3-4050-8CBC-5B962DBE48CF}"/>
              </a:ext>
            </a:extLst>
          </p:cNvPr>
          <p:cNvSpPr txBox="1"/>
          <p:nvPr/>
        </p:nvSpPr>
        <p:spPr>
          <a:xfrm>
            <a:off x="379369" y="3303172"/>
            <a:ext cx="156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quad word</a:t>
            </a:r>
          </a:p>
        </p:txBody>
      </p:sp>
    </p:spTree>
    <p:extLst>
      <p:ext uri="{BB962C8B-B14F-4D97-AF65-F5344CB8AC3E}">
        <p14:creationId xmlns:p14="http://schemas.microsoft.com/office/powerpoint/2010/main" val="294144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definitions on machine code</a:t>
            </a:r>
          </a:p>
          <a:p>
            <a:r>
              <a:rPr lang="en-US" dirty="0"/>
              <a:t>Registers and operands</a:t>
            </a:r>
          </a:p>
          <a:p>
            <a:r>
              <a:rPr lang="en-US" b="1" dirty="0"/>
              <a:t>Moving data between memory and CPU</a:t>
            </a:r>
          </a:p>
          <a:p>
            <a:r>
              <a:rPr lang="en-US" dirty="0"/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B923-797F-40FF-9CBA-77E3F232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Instructions for moving data</a:t>
            </a:r>
          </a:p>
          <a:p>
            <a:pPr lvl="1">
              <a:buFont typeface="Wingdings" pitchFamily="2" charset="2"/>
              <a:buNone/>
            </a:pPr>
            <a:r>
              <a:rPr lang="en-US" sz="3500" b="1" dirty="0">
                <a:solidFill>
                  <a:srgbClr val="C00000"/>
                </a:solidFill>
                <a:latin typeface="Courier New" pitchFamily="49" charset="0"/>
              </a:rPr>
              <a:t>mov*</a:t>
            </a:r>
            <a:r>
              <a:rPr lang="en-US" sz="3500" b="1" dirty="0">
                <a:solidFill>
                  <a:srgbClr val="C00000"/>
                </a:solidFill>
              </a:rPr>
              <a:t>  </a:t>
            </a:r>
            <a:r>
              <a:rPr lang="en-US" sz="3500" b="1" i="1" dirty="0">
                <a:solidFill>
                  <a:srgbClr val="C00000"/>
                </a:solidFill>
              </a:rPr>
              <a:t>Source</a:t>
            </a:r>
            <a:r>
              <a:rPr lang="en-US" sz="3500" b="1" dirty="0">
                <a:solidFill>
                  <a:srgbClr val="C00000"/>
                </a:solidFill>
              </a:rPr>
              <a:t>, </a:t>
            </a:r>
            <a:r>
              <a:rPr lang="en-US" sz="3500" b="1" i="1" dirty="0">
                <a:solidFill>
                  <a:srgbClr val="C00000"/>
                </a:solidFill>
              </a:rPr>
              <a:t>Destination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Direction: from </a:t>
            </a:r>
            <a:r>
              <a:rPr lang="en-US" u="sng" dirty="0"/>
              <a:t>source</a:t>
            </a:r>
            <a:r>
              <a:rPr lang="en-US" dirty="0"/>
              <a:t> to </a:t>
            </a:r>
            <a:r>
              <a:rPr lang="en-US" u="sng" dirty="0"/>
              <a:t>destination</a:t>
            </a:r>
          </a:p>
          <a:p>
            <a:pPr lvl="1">
              <a:buNone/>
            </a:pPr>
            <a:r>
              <a:rPr lang="en-US" dirty="0"/>
              <a:t>Moving different data sizes: </a:t>
            </a:r>
            <a:r>
              <a:rPr lang="en-US" dirty="0" err="1"/>
              <a:t>movq</a:t>
            </a:r>
            <a:r>
              <a:rPr lang="en-US" dirty="0"/>
              <a:t>, </a:t>
            </a:r>
            <a:r>
              <a:rPr lang="en-US" dirty="0" err="1"/>
              <a:t>movl</a:t>
            </a:r>
            <a:r>
              <a:rPr lang="en-US" dirty="0"/>
              <a:t>, </a:t>
            </a:r>
            <a:r>
              <a:rPr lang="en-US" dirty="0" err="1"/>
              <a:t>movw</a:t>
            </a:r>
            <a:r>
              <a:rPr lang="en-US" dirty="0"/>
              <a:t>, </a:t>
            </a:r>
            <a:r>
              <a:rPr lang="en-US" dirty="0" err="1"/>
              <a:t>movb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 (basically, where data are stored)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prefixed with </a:t>
            </a:r>
            <a:r>
              <a:rPr lang="en-US" b="1" dirty="0">
                <a:latin typeface="Courier New" pitchFamily="49" charset="0"/>
              </a:rPr>
              <a:t>$ </a:t>
            </a:r>
            <a:r>
              <a:rPr lang="en-US" altLang="zh-CN" dirty="0"/>
              <a:t>in the assembly code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D94-8B0F-45D1-8863-605AD611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3E4-4ADF-40EB-9C84-D7169663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for moving 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mov*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i="1" dirty="0">
                <a:solidFill>
                  <a:srgbClr val="C00000"/>
                </a:solidFill>
              </a:rPr>
              <a:t>Source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i="1" dirty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movq</a:t>
            </a:r>
            <a:r>
              <a:rPr lang="en-US" dirty="0"/>
              <a:t> for example, </a:t>
            </a:r>
            <a:r>
              <a:rPr lang="en-US" dirty="0" err="1"/>
              <a:t>movq</a:t>
            </a:r>
            <a:r>
              <a:rPr lang="en-US" dirty="0"/>
              <a:t> means the size of the data item is 8 bytes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E54F-D936-4456-B311-7E574D43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A6F90-1232-42F2-90EF-DC2AA3D2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57374"/>
              </p:ext>
            </p:extLst>
          </p:nvPr>
        </p:nvGraphicFramePr>
        <p:xfrm>
          <a:off x="508448" y="2635081"/>
          <a:ext cx="8158121" cy="353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5">
                  <a:extLst>
                    <a:ext uri="{9D8B030D-6E8A-4147-A177-3AD203B41FA5}">
                      <a16:colId xmlns:a16="http://schemas.microsoft.com/office/drawing/2014/main" val="2677750940"/>
                    </a:ext>
                  </a:extLst>
                </a:gridCol>
                <a:gridCol w="1002065">
                  <a:extLst>
                    <a:ext uri="{9D8B030D-6E8A-4147-A177-3AD203B41FA5}">
                      <a16:colId xmlns:a16="http://schemas.microsoft.com/office/drawing/2014/main" val="3660397245"/>
                    </a:ext>
                  </a:extLst>
                </a:gridCol>
                <a:gridCol w="2298137">
                  <a:extLst>
                    <a:ext uri="{9D8B030D-6E8A-4147-A177-3AD203B41FA5}">
                      <a16:colId xmlns:a16="http://schemas.microsoft.com/office/drawing/2014/main" val="4050656577"/>
                    </a:ext>
                  </a:extLst>
                </a:gridCol>
                <a:gridCol w="1865214">
                  <a:extLst>
                    <a:ext uri="{9D8B030D-6E8A-4147-A177-3AD203B41FA5}">
                      <a16:colId xmlns:a16="http://schemas.microsoft.com/office/drawing/2014/main" val="1195786695"/>
                    </a:ext>
                  </a:extLst>
                </a:gridCol>
                <a:gridCol w="1990640">
                  <a:extLst>
                    <a:ext uri="{9D8B030D-6E8A-4147-A177-3AD203B41FA5}">
                      <a16:colId xmlns:a16="http://schemas.microsoft.com/office/drawing/2014/main" val="3040642988"/>
                    </a:ext>
                  </a:extLst>
                </a:gridCol>
              </a:tblGrid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Equivalent C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994565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itchFamily="49" charset="0"/>
                        </a:rPr>
                        <a:t>movq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 (%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rax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),%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rdx</a:t>
                      </a:r>
                      <a:endParaRPr lang="en-US" sz="1600" b="1" dirty="0">
                        <a:latin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</a:rPr>
                        <a:t>temp = *p;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temp in %</a:t>
                      </a:r>
                      <a:r>
                        <a:rPr lang="en-US" sz="1600" b="0" dirty="0" err="1">
                          <a:latin typeface="+mn-lt"/>
                        </a:rPr>
                        <a:t>rdx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*p = %</a:t>
                      </a:r>
                      <a:r>
                        <a:rPr lang="en-US" sz="1600" b="0" dirty="0" err="1">
                          <a:latin typeface="+mn-lt"/>
                        </a:rPr>
                        <a:t>rax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85754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itchFamily="49" charset="0"/>
                        </a:rPr>
                        <a:t>movq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 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rax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,(%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rdx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</a:rPr>
                        <a:t>*p = temp;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temp in %</a:t>
                      </a:r>
                      <a:r>
                        <a:rPr lang="en-US" sz="1600" b="0" dirty="0" err="1">
                          <a:latin typeface="+mn-lt"/>
                        </a:rPr>
                        <a:t>rax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*p = %</a:t>
                      </a:r>
                      <a:r>
                        <a:rPr lang="en-US" sz="1600" b="0" dirty="0" err="1">
                          <a:latin typeface="+mn-lt"/>
                        </a:rPr>
                        <a:t>rdx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77651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itchFamily="49" charset="0"/>
                        </a:rPr>
                        <a:t>movq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 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rax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,%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rdx</a:t>
                      </a:r>
                      <a:endParaRPr lang="en-US" sz="1600" b="1" dirty="0">
                        <a:latin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</a:rPr>
                        <a:t>temp2 = temp1;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temp1 in %</a:t>
                      </a:r>
                      <a:r>
                        <a:rPr lang="en-US" sz="1600" b="0" dirty="0" err="1">
                          <a:latin typeface="+mn-lt"/>
                        </a:rPr>
                        <a:t>rax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temp2 in %</a:t>
                      </a:r>
                      <a:r>
                        <a:rPr lang="en-US" sz="1600" b="0" dirty="0" err="1">
                          <a:latin typeface="+mn-lt"/>
                        </a:rPr>
                        <a:t>rdx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71658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itchFamily="49" charset="0"/>
                        </a:rPr>
                        <a:t>movq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 $0x4,%rax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</a:rPr>
                        <a:t>temp = 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</a:rPr>
                        <a:t>temp in %</a:t>
                      </a:r>
                      <a:r>
                        <a:rPr lang="en-US" sz="1600" b="0" dirty="0" err="1">
                          <a:latin typeface="+mn-lt"/>
                        </a:rPr>
                        <a:t>rax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26561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itchFamily="49" charset="0"/>
                        </a:rPr>
                        <a:t>movq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 $-147,(%</a:t>
                      </a:r>
                      <a:r>
                        <a:rPr lang="en-US" sz="1600" b="1" dirty="0" err="1">
                          <a:latin typeface="Courier New" pitchFamily="49" charset="0"/>
                        </a:rPr>
                        <a:t>rax</a:t>
                      </a:r>
                      <a:r>
                        <a:rPr lang="en-US" sz="1600" b="1" dirty="0">
                          <a:latin typeface="Courier New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itchFamily="49" charset="0"/>
                        </a:rPr>
                        <a:t>*p = -147;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</a:rPr>
                        <a:t>*p = %</a:t>
                      </a:r>
                      <a:r>
                        <a:rPr lang="en-US" sz="1600" b="0" dirty="0" err="1">
                          <a:latin typeface="+mn-lt"/>
                        </a:rPr>
                        <a:t>rax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45460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522961-38D4-47F6-8CC0-4EC7C227AD24}"/>
              </a:ext>
            </a:extLst>
          </p:cNvPr>
          <p:cNvSpPr txBox="1">
            <a:spLocks noChangeArrowheads="1"/>
          </p:cNvSpPr>
          <p:nvPr/>
        </p:nvSpPr>
        <p:spPr>
          <a:xfrm>
            <a:off x="337731" y="6312127"/>
            <a:ext cx="8140700" cy="5334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solidFill>
                  <a:srgbClr val="FF0000"/>
                </a:solidFill>
              </a:rPr>
              <a:t>Cannot do memory-memory transfer with a single instruction!</a:t>
            </a:r>
          </a:p>
        </p:txBody>
      </p:sp>
    </p:spTree>
    <p:extLst>
      <p:ext uri="{BB962C8B-B14F-4D97-AF65-F5344CB8AC3E}">
        <p14:creationId xmlns:p14="http://schemas.microsoft.com/office/powerpoint/2010/main" val="12959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29CC-DA62-447F-B958-A47DF61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moving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3B1E-A708-4C3A-BAD4-4BA8D74E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53116"/>
            <a:ext cx="4728292" cy="5328605"/>
          </a:xfrm>
        </p:spPr>
        <p:txBody>
          <a:bodyPr/>
          <a:lstStyle/>
          <a:p>
            <a:r>
              <a:rPr lang="en-US" dirty="0"/>
              <a:t>Pointers in C language</a:t>
            </a:r>
          </a:p>
          <a:p>
            <a:pPr lvl="1"/>
            <a:r>
              <a:rPr lang="en-US" dirty="0"/>
              <a:t>Assume that all variables are stored in the memory, in this page</a:t>
            </a:r>
          </a:p>
          <a:p>
            <a:pPr lvl="1"/>
            <a:r>
              <a:rPr lang="en-US" b="1" dirty="0"/>
              <a:t>Declaring a pointer variable</a:t>
            </a:r>
          </a:p>
          <a:p>
            <a:pPr lvl="2"/>
            <a:r>
              <a:rPr lang="en-US" dirty="0"/>
              <a:t>int a, b, c, d;</a:t>
            </a:r>
          </a:p>
          <a:p>
            <a:pPr lvl="2"/>
            <a:r>
              <a:rPr lang="en-US" dirty="0"/>
              <a:t>int *pa, *pb;</a:t>
            </a:r>
          </a:p>
          <a:p>
            <a:pPr lvl="2"/>
            <a:r>
              <a:rPr lang="en-US" dirty="0"/>
              <a:t>a = 17; b = 25;</a:t>
            </a:r>
          </a:p>
          <a:p>
            <a:pPr lvl="1"/>
            <a:r>
              <a:rPr lang="en-US" b="1" dirty="0"/>
              <a:t>Assigning value to a pointer variable</a:t>
            </a:r>
          </a:p>
          <a:p>
            <a:pPr lvl="2"/>
            <a:r>
              <a:rPr lang="en-US" dirty="0"/>
              <a:t>*pa = &amp;a;</a:t>
            </a:r>
          </a:p>
          <a:p>
            <a:pPr lvl="2"/>
            <a:r>
              <a:rPr lang="en-US" dirty="0"/>
              <a:t>*pb = &amp;b;</a:t>
            </a:r>
          </a:p>
          <a:p>
            <a:pPr lvl="1"/>
            <a:r>
              <a:rPr lang="en-US" altLang="zh-CN" b="1" dirty="0"/>
              <a:t>Get the value of a data item pointed by a pointer variable</a:t>
            </a:r>
            <a:endParaRPr lang="en-US" b="1" dirty="0"/>
          </a:p>
          <a:p>
            <a:pPr lvl="2"/>
            <a:r>
              <a:rPr lang="en-US" dirty="0"/>
              <a:t>c = *pa;</a:t>
            </a:r>
          </a:p>
          <a:p>
            <a:pPr lvl="2"/>
            <a:r>
              <a:rPr lang="en-US" dirty="0"/>
              <a:t>d = *pb;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ACA6E-F895-4303-A69A-B063D172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FEA5E-48FB-481D-AC69-C7BAE5F5F139}"/>
              </a:ext>
            </a:extLst>
          </p:cNvPr>
          <p:cNvSpPr/>
          <p:nvPr/>
        </p:nvSpPr>
        <p:spPr>
          <a:xfrm>
            <a:off x="6564665" y="225768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9F1E7-C507-4FC7-84E4-3A9339DA5A3E}"/>
              </a:ext>
            </a:extLst>
          </p:cNvPr>
          <p:cNvSpPr/>
          <p:nvPr/>
        </p:nvSpPr>
        <p:spPr>
          <a:xfrm>
            <a:off x="6564665" y="279580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1DB09-51AD-4DA7-A5A7-5C5C9BE13FEA}"/>
              </a:ext>
            </a:extLst>
          </p:cNvPr>
          <p:cNvSpPr/>
          <p:nvPr/>
        </p:nvSpPr>
        <p:spPr>
          <a:xfrm>
            <a:off x="6564665" y="333392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11C68-67AC-4E89-A493-5F2C7D660A57}"/>
              </a:ext>
            </a:extLst>
          </p:cNvPr>
          <p:cNvSpPr/>
          <p:nvPr/>
        </p:nvSpPr>
        <p:spPr>
          <a:xfrm>
            <a:off x="6564665" y="387204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F038D-9A33-4D50-8F62-E66F6ED1C189}"/>
              </a:ext>
            </a:extLst>
          </p:cNvPr>
          <p:cNvSpPr/>
          <p:nvPr/>
        </p:nvSpPr>
        <p:spPr>
          <a:xfrm>
            <a:off x="6564665" y="441016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4BE28-2443-434F-9A67-CD237B03106F}"/>
              </a:ext>
            </a:extLst>
          </p:cNvPr>
          <p:cNvSpPr/>
          <p:nvPr/>
        </p:nvSpPr>
        <p:spPr>
          <a:xfrm>
            <a:off x="6564665" y="4948280"/>
            <a:ext cx="1861168" cy="53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6709D-6D56-4F82-8CB0-1ECF0B421AB7}"/>
              </a:ext>
            </a:extLst>
          </p:cNvPr>
          <p:cNvSpPr txBox="1"/>
          <p:nvPr/>
        </p:nvSpPr>
        <p:spPr>
          <a:xfrm>
            <a:off x="7000786" y="1876210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687EA-E791-402B-9C02-277EE9D39BC8}"/>
              </a:ext>
            </a:extLst>
          </p:cNvPr>
          <p:cNvSpPr txBox="1"/>
          <p:nvPr/>
        </p:nvSpPr>
        <p:spPr>
          <a:xfrm>
            <a:off x="5340742" y="1876210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D1F59-0966-48B5-BE56-E2CBA89E197C}"/>
              </a:ext>
            </a:extLst>
          </p:cNvPr>
          <p:cNvSpPr txBox="1"/>
          <p:nvPr/>
        </p:nvSpPr>
        <p:spPr>
          <a:xfrm>
            <a:off x="5186966" y="234235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ACC3C-60B2-464D-96FF-3FFCD9DB457B}"/>
              </a:ext>
            </a:extLst>
          </p:cNvPr>
          <p:cNvSpPr txBox="1"/>
          <p:nvPr/>
        </p:nvSpPr>
        <p:spPr>
          <a:xfrm>
            <a:off x="5186966" y="288019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15482-24DB-4D58-ABBC-6E7E2587B09D}"/>
              </a:ext>
            </a:extLst>
          </p:cNvPr>
          <p:cNvSpPr txBox="1"/>
          <p:nvPr/>
        </p:nvSpPr>
        <p:spPr>
          <a:xfrm>
            <a:off x="5221027" y="34212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4C4C1-B7FD-422F-BDC0-72F65C39DF96}"/>
              </a:ext>
            </a:extLst>
          </p:cNvPr>
          <p:cNvSpPr txBox="1"/>
          <p:nvPr/>
        </p:nvSpPr>
        <p:spPr>
          <a:xfrm>
            <a:off x="5229450" y="4000083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9ABC0-12ED-482F-8F8D-E49561A42BED}"/>
              </a:ext>
            </a:extLst>
          </p:cNvPr>
          <p:cNvSpPr txBox="1"/>
          <p:nvPr/>
        </p:nvSpPr>
        <p:spPr>
          <a:xfrm>
            <a:off x="5229450" y="45026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B23EB-D214-4BEC-98FD-FEFC333391F8}"/>
              </a:ext>
            </a:extLst>
          </p:cNvPr>
          <p:cNvSpPr txBox="1"/>
          <p:nvPr/>
        </p:nvSpPr>
        <p:spPr>
          <a:xfrm>
            <a:off x="5229450" y="50384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0x00000024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E1C23-4B8D-4DC8-AEED-3D068753B5C4}"/>
              </a:ext>
            </a:extLst>
          </p:cNvPr>
          <p:cNvSpPr txBox="1"/>
          <p:nvPr/>
        </p:nvSpPr>
        <p:spPr>
          <a:xfrm>
            <a:off x="8561837" y="234235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3506E-7077-4DE6-8124-7D8563563BF1}"/>
              </a:ext>
            </a:extLst>
          </p:cNvPr>
          <p:cNvSpPr txBox="1"/>
          <p:nvPr/>
        </p:nvSpPr>
        <p:spPr>
          <a:xfrm>
            <a:off x="8561837" y="2880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0D94-8D2A-4069-BCB6-5AF8E49154DC}"/>
              </a:ext>
            </a:extLst>
          </p:cNvPr>
          <p:cNvSpPr txBox="1"/>
          <p:nvPr/>
        </p:nvSpPr>
        <p:spPr>
          <a:xfrm>
            <a:off x="8561837" y="342121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397C5-E3D0-4A23-B64F-5575B0F7CFFA}"/>
              </a:ext>
            </a:extLst>
          </p:cNvPr>
          <p:cNvSpPr txBox="1"/>
          <p:nvPr/>
        </p:nvSpPr>
        <p:spPr>
          <a:xfrm>
            <a:off x="8557028" y="396167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3D6F7-1F8C-4BC9-858B-DB29B06299B3}"/>
              </a:ext>
            </a:extLst>
          </p:cNvPr>
          <p:cNvSpPr txBox="1"/>
          <p:nvPr/>
        </p:nvSpPr>
        <p:spPr>
          <a:xfrm>
            <a:off x="8561837" y="450269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0C29-CD28-4B11-993B-8B7A3762F423}"/>
              </a:ext>
            </a:extLst>
          </p:cNvPr>
          <p:cNvSpPr txBox="1"/>
          <p:nvPr/>
        </p:nvSpPr>
        <p:spPr>
          <a:xfrm>
            <a:off x="8561837" y="49869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870690-62CC-4B9A-A567-B4A491D21C9E}"/>
              </a:ext>
            </a:extLst>
          </p:cNvPr>
          <p:cNvSpPr txBox="1"/>
          <p:nvPr/>
        </p:nvSpPr>
        <p:spPr>
          <a:xfrm>
            <a:off x="7293847" y="2341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5F443-3852-40EC-8FB0-512E3BA2CCAE}"/>
              </a:ext>
            </a:extLst>
          </p:cNvPr>
          <p:cNvSpPr txBox="1"/>
          <p:nvPr/>
        </p:nvSpPr>
        <p:spPr>
          <a:xfrm>
            <a:off x="7293847" y="2889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E0F6-B053-4AFE-BEDA-A6AADDDEDB59}"/>
              </a:ext>
            </a:extLst>
          </p:cNvPr>
          <p:cNvSpPr txBox="1"/>
          <p:nvPr/>
        </p:nvSpPr>
        <p:spPr>
          <a:xfrm>
            <a:off x="6827641" y="450043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0x00000010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052A8-8027-417A-A73C-FCF793C66046}"/>
              </a:ext>
            </a:extLst>
          </p:cNvPr>
          <p:cNvSpPr txBox="1"/>
          <p:nvPr/>
        </p:nvSpPr>
        <p:spPr>
          <a:xfrm>
            <a:off x="6831380" y="50384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0x00000014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15C79-E5F1-4656-8A93-03DD80BC28A1}"/>
              </a:ext>
            </a:extLst>
          </p:cNvPr>
          <p:cNvSpPr txBox="1"/>
          <p:nvPr/>
        </p:nvSpPr>
        <p:spPr>
          <a:xfrm>
            <a:off x="7293847" y="3427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F38F4-AC0A-4758-B138-34583287B909}"/>
              </a:ext>
            </a:extLst>
          </p:cNvPr>
          <p:cNvSpPr txBox="1"/>
          <p:nvPr/>
        </p:nvSpPr>
        <p:spPr>
          <a:xfrm>
            <a:off x="7293847" y="3965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835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46C7-B31D-47A8-A066-CBA2C577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look at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28C-DEE6-4BC4-BB93-4DEFC4CD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program that actually runs on a CPU hardware?</a:t>
            </a:r>
          </a:p>
          <a:p>
            <a:endParaRPr lang="en-US" dirty="0"/>
          </a:p>
          <a:p>
            <a:r>
              <a:rPr lang="en-US" dirty="0"/>
              <a:t>What do we do in lab sessions?</a:t>
            </a:r>
          </a:p>
          <a:p>
            <a:pPr lvl="1"/>
            <a:r>
              <a:rPr lang="en-US" dirty="0"/>
              <a:t>Write a source code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–o hello</a:t>
            </a:r>
          </a:p>
          <a:p>
            <a:pPr lvl="1"/>
            <a:r>
              <a:rPr lang="en-US" dirty="0"/>
              <a:t>./hello</a:t>
            </a:r>
          </a:p>
          <a:p>
            <a:endParaRPr lang="en-US" dirty="0"/>
          </a:p>
          <a:p>
            <a:r>
              <a:rPr lang="en-US" dirty="0"/>
              <a:t>Let’s look into the “hello” program</a:t>
            </a:r>
          </a:p>
          <a:p>
            <a:pPr lvl="1"/>
            <a:r>
              <a:rPr lang="en-US" dirty="0"/>
              <a:t>First, with a binary viewer software</a:t>
            </a:r>
          </a:p>
          <a:p>
            <a:pPr lvl="1"/>
            <a:r>
              <a:rPr lang="en-US" dirty="0"/>
              <a:t>Second, look into “hello”: </a:t>
            </a:r>
            <a:r>
              <a:rPr lang="en-US" dirty="0" err="1"/>
              <a:t>objdump</a:t>
            </a:r>
            <a:r>
              <a:rPr lang="en-US" dirty="0"/>
              <a:t> –D hello &gt; hello-exe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–save-temps </a:t>
            </a:r>
            <a:r>
              <a:rPr lang="en-US" dirty="0" err="1"/>
              <a:t>hello.c</a:t>
            </a:r>
            <a:r>
              <a:rPr lang="en-US" dirty="0"/>
              <a:t> –o hello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6A03-244C-4675-A7BF-1D96FE99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77D7D-E173-4614-8E3B-29010973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28" y="2314322"/>
            <a:ext cx="2873094" cy="16224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24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moving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07086695-513D-4808-BD4E-E54231C69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814" y="4306920"/>
            <a:ext cx="2043913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rdi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xp</a:t>
            </a:r>
            <a:endParaRPr lang="en-US" sz="18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rsi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yp</a:t>
            </a:r>
            <a:endParaRPr lang="en-US" sz="18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	t1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74C06B9-7B69-4D96-8A18-45A1065F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14" y="4426185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8C51AEA-973A-4B94-A5AC-54EC73BA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77" y="2096881"/>
            <a:ext cx="3780054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void swap(long *</a:t>
            </a:r>
            <a:r>
              <a:rPr lang="en-US" sz="1600" b="1" dirty="0" err="1">
                <a:latin typeface="Courier New" pitchFamily="49" charset="0"/>
              </a:rPr>
              <a:t>xp</a:t>
            </a:r>
            <a:r>
              <a:rPr lang="en-US" sz="1600" b="1" dirty="0">
                <a:latin typeface="Courier New" pitchFamily="49" charset="0"/>
              </a:rPr>
              <a:t>, long *</a:t>
            </a:r>
            <a:r>
              <a:rPr lang="en-US" sz="1600" b="1" dirty="0" err="1">
                <a:latin typeface="Courier New" pitchFamily="49" charset="0"/>
              </a:rPr>
              <a:t>yp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  long t0 = *</a:t>
            </a:r>
            <a:r>
              <a:rPr lang="en-US" sz="1600" b="1" dirty="0" err="1">
                <a:latin typeface="Courier New" pitchFamily="49" charset="0"/>
              </a:rPr>
              <a:t>xp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  long t1 = *</a:t>
            </a:r>
            <a:r>
              <a:rPr lang="en-US" sz="1600" b="1" dirty="0" err="1">
                <a:latin typeface="Courier New" pitchFamily="49" charset="0"/>
              </a:rPr>
              <a:t>yp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  *</a:t>
            </a:r>
            <a:r>
              <a:rPr lang="en-US" sz="1600" b="1" dirty="0" err="1">
                <a:latin typeface="Courier New" pitchFamily="49" charset="0"/>
              </a:rPr>
              <a:t>xp</a:t>
            </a:r>
            <a:r>
              <a:rPr lang="en-US" sz="1600" b="1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  *</a:t>
            </a:r>
            <a:r>
              <a:rPr lang="en-US" sz="1600" b="1" dirty="0" err="1">
                <a:latin typeface="Courier New" pitchFamily="49" charset="0"/>
              </a:rPr>
              <a:t>yp</a:t>
            </a:r>
            <a:r>
              <a:rPr lang="en-US" sz="1600" b="1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21BF8-5426-497B-95D1-D7428F8FB518}"/>
              </a:ext>
            </a:extLst>
          </p:cNvPr>
          <p:cNvSpPr txBox="1"/>
          <p:nvPr/>
        </p:nvSpPr>
        <p:spPr>
          <a:xfrm>
            <a:off x="1601924" y="1380739"/>
            <a:ext cx="594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Swapping the data in two different memory addresses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7BD22-D401-4F4F-B4E2-2C0D218D4C3A}"/>
              </a:ext>
            </a:extLst>
          </p:cNvPr>
          <p:cNvSpPr txBox="1"/>
          <p:nvPr/>
        </p:nvSpPr>
        <p:spPr>
          <a:xfrm>
            <a:off x="4572000" y="2403374"/>
            <a:ext cx="422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 err="1"/>
              <a:t>xp</a:t>
            </a:r>
            <a:r>
              <a:rPr lang="en-US" b="1" dirty="0"/>
              <a:t> : the address of the first data item</a:t>
            </a:r>
          </a:p>
          <a:p>
            <a:r>
              <a:rPr lang="en-US" b="1" dirty="0"/>
              <a:t>  </a:t>
            </a:r>
            <a:r>
              <a:rPr lang="en-US" b="1" dirty="0" err="1"/>
              <a:t>yp</a:t>
            </a:r>
            <a:r>
              <a:rPr lang="en-US" b="1" dirty="0"/>
              <a:t> : the address of the second data item</a:t>
            </a:r>
          </a:p>
          <a:p>
            <a:r>
              <a:rPr lang="en-US" b="1" dirty="0"/>
              <a:t>*</a:t>
            </a:r>
            <a:r>
              <a:rPr lang="en-US" b="1" dirty="0" err="1"/>
              <a:t>xp</a:t>
            </a:r>
            <a:r>
              <a:rPr lang="en-US" b="1" dirty="0"/>
              <a:t> : the first data item</a:t>
            </a:r>
          </a:p>
          <a:p>
            <a:r>
              <a:rPr lang="en-US" b="1" dirty="0"/>
              <a:t>*</a:t>
            </a:r>
            <a:r>
              <a:rPr lang="en-US" b="1" dirty="0" err="1"/>
              <a:t>yp</a:t>
            </a:r>
            <a:r>
              <a:rPr lang="en-US" b="1" dirty="0"/>
              <a:t> : the second data item</a:t>
            </a:r>
          </a:p>
        </p:txBody>
      </p:sp>
    </p:spTree>
    <p:extLst>
      <p:ext uri="{BB962C8B-B14F-4D97-AF65-F5344CB8AC3E}">
        <p14:creationId xmlns:p14="http://schemas.microsoft.com/office/powerpoint/2010/main" val="30107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moving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F1639D0-72B5-4896-ABE3-EBF2DCED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28" y="208740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123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FE5676C-CCC0-4395-B42B-66FBA1B8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28" y="246840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3E6FC4-083E-4A50-901C-5B3F44B6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28" y="284940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211F656-3474-4F45-B87E-C3A61369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28" y="323040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C9C0B9E9-10E9-4E33-B224-0BEE7F55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28" y="361140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Courier New" pitchFamily="49" charset="0"/>
              </a:rPr>
              <a:t>456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49153A-BB31-4EA6-B0E9-5171A27EED0A}"/>
              </a:ext>
            </a:extLst>
          </p:cNvPr>
          <p:cNvGrpSpPr/>
          <p:nvPr/>
        </p:nvGrpSpPr>
        <p:grpSpPr>
          <a:xfrm>
            <a:off x="1438551" y="2239808"/>
            <a:ext cx="1752600" cy="1752600"/>
            <a:chOff x="9111129" y="1790700"/>
            <a:chExt cx="1752600" cy="175260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FEBF4912-1F6C-4264-9A36-7E33701CB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1AE6E203-738D-4CC5-B8FB-B2780F528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rsi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9C2DFF52-0A5C-4BEA-BB59-26EB096F2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rax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D1F36C8C-1A4D-4C84-9E25-8DC03F12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45DFDA51-7A53-4184-A9FD-8B948156C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4BA79CDE-6238-4993-AE1F-8C720013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5C4A55DF-918F-47CA-8244-9B0D6F79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117032FF-DDF8-4B47-AC20-95DA59F9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F8C4FCB4-C066-4D0D-9C7A-5F634AB5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128" y="167802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Registers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74A67EE1-7CC2-4DCF-9F26-7EBA99E2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11" y="1458331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Memory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047CDC1-A1D4-4B13-9668-A41CCC5C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28" y="4383844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BA889B-7C70-405C-8185-57952D95B809}"/>
              </a:ext>
            </a:extLst>
          </p:cNvPr>
          <p:cNvGrpSpPr/>
          <p:nvPr/>
        </p:nvGrpSpPr>
        <p:grpSpPr>
          <a:xfrm>
            <a:off x="6423728" y="1741838"/>
            <a:ext cx="1255614" cy="2288670"/>
            <a:chOff x="6096000" y="1316140"/>
            <a:chExt cx="1255614" cy="2288670"/>
          </a:xfrm>
        </p:grpSpPr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1BE537FA-5B6A-4732-BCD5-8CBA81B0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6B76075A-C2D6-4F69-9431-48F332645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662015A2-7643-444C-B682-F282F426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425566BF-482B-46CC-8E06-1113541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B256AE02-BE53-47CC-98AA-CCED73315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A0B776A5-86D2-4992-B4F2-D5C696231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414" y="1316140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9" name="Text Box 6">
            <a:extLst>
              <a:ext uri="{FF2B5EF4-FFF2-40B4-BE49-F238E27FC236}">
                <a16:creationId xmlns:a16="http://schemas.microsoft.com/office/drawing/2014/main" id="{A31E1522-788E-4807-9811-DF8656F4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142" y="4509607"/>
            <a:ext cx="1894885" cy="15128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xp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rsi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yp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rdx</a:t>
            </a:r>
            <a:r>
              <a:rPr lang="en-US" sz="1600" b="1" dirty="0">
                <a:latin typeface="Courier New" pitchFamily="49" charset="0"/>
              </a:rPr>
              <a:t>	t1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3FF84B-A947-411F-AC79-ABD1B5C960D0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flipV="1">
            <a:off x="3191152" y="2277908"/>
            <a:ext cx="2089576" cy="18340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lg" len="lg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72D71-4BC9-4173-8F60-F62C2100825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191152" y="2904630"/>
            <a:ext cx="2089576" cy="89727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4801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moving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B3E7988-463F-4FCE-8A14-B881D8B9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82" y="2035601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123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954B7A3-80CC-415D-9165-7CB30B71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82" y="2416601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3CA3CB-60B2-4F43-B081-1048578D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82" y="2797601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C87E590-B954-4837-BA0F-5DB0BC2D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82" y="3178601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0C02DE7-D95E-4328-815A-498B4F24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682" y="3559601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456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C88DB-AB72-4C60-9452-81C90AAA9B46}"/>
              </a:ext>
            </a:extLst>
          </p:cNvPr>
          <p:cNvGrpSpPr/>
          <p:nvPr/>
        </p:nvGrpSpPr>
        <p:grpSpPr>
          <a:xfrm>
            <a:off x="1434505" y="2188001"/>
            <a:ext cx="1752600" cy="1752600"/>
            <a:chOff x="9111129" y="1790700"/>
            <a:chExt cx="1752600" cy="175260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EB52110A-02B6-4448-ABE7-27B0FCB9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EBCE0532-FFD1-4464-97FC-95934380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rsi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B0962F86-D3AD-49C9-9EB3-05E1B4ADF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rax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451EA319-2BE4-4C43-84E2-7AC86DBC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341B797A-11A6-41F2-9B25-5FA8C2652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FB7076F6-3ECB-497F-A2DB-C7B1EC933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FA58E4D3-00F2-46B3-9A21-06EA1013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9D408163-B903-46BD-90EB-0D3B2370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C9452419-CECD-4EC0-9817-FE6AA1DA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082" y="162621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Registers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DD534F75-2698-43D2-8758-01B56FB8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065" y="140652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B45028-706A-4022-B381-6DE0F94594D8}"/>
              </a:ext>
            </a:extLst>
          </p:cNvPr>
          <p:cNvCxnSpPr>
            <a:stCxn id="5" idx="1"/>
            <a:endCxn id="17" idx="3"/>
          </p:cNvCxnSpPr>
          <p:nvPr/>
        </p:nvCxnSpPr>
        <p:spPr bwMode="auto">
          <a:xfrm flipH="1">
            <a:off x="3187105" y="2226101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4">
            <a:extLst>
              <a:ext uri="{FF2B5EF4-FFF2-40B4-BE49-F238E27FC236}">
                <a16:creationId xmlns:a16="http://schemas.microsoft.com/office/drawing/2014/main" id="{05239146-40F0-41F6-B36F-3373775A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12" y="4507496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</a:t>
            </a:r>
            <a:r>
              <a:rPr lang="ro-RO" sz="1800" b="1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094A40-3D1B-4C18-87AB-0AB47E9CE547}"/>
              </a:ext>
            </a:extLst>
          </p:cNvPr>
          <p:cNvGrpSpPr/>
          <p:nvPr/>
        </p:nvGrpSpPr>
        <p:grpSpPr>
          <a:xfrm>
            <a:off x="6419682" y="1787937"/>
            <a:ext cx="1219200" cy="2190764"/>
            <a:chOff x="6096000" y="1414046"/>
            <a:chExt cx="1219200" cy="2190764"/>
          </a:xfrm>
        </p:grpSpPr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169AF3F3-0860-425C-B785-5E14B84D1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4D3F905C-D097-4F26-A995-AB0CB6046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6D6E2C38-113B-47A5-87EB-54DEEE3CD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9A3473BC-0F74-4C75-BBB8-12E12D6F8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B5CA18-88D5-46D8-8B59-92E8EC74D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E6F9D161-B258-4FF9-98BD-C316D438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30" name="Text Box 6">
            <a:extLst>
              <a:ext uri="{FF2B5EF4-FFF2-40B4-BE49-F238E27FC236}">
                <a16:creationId xmlns:a16="http://schemas.microsoft.com/office/drawing/2014/main" id="{537D46F1-4E77-44B5-8418-9604C43C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234" y="4599649"/>
            <a:ext cx="1894885" cy="15128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xp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rsi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yp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rdx</a:t>
            </a:r>
            <a:r>
              <a:rPr lang="en-US" sz="1600" b="1" dirty="0">
                <a:latin typeface="Courier New" pitchFamily="49" charset="0"/>
              </a:rPr>
              <a:t>	t1</a:t>
            </a:r>
          </a:p>
        </p:txBody>
      </p:sp>
    </p:spTree>
    <p:extLst>
      <p:ext uri="{BB962C8B-B14F-4D97-AF65-F5344CB8AC3E}">
        <p14:creationId xmlns:p14="http://schemas.microsoft.com/office/powerpoint/2010/main" val="291722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moving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B9B348F-023E-4F88-8D27-79712AFF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20435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123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48E98EB-239A-44ED-891C-1B1EA815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24245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1C20E4-C69E-4632-8B37-F6614206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28055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C285791-41A4-4278-B4AE-0D16E85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31865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4FDB5A17-B97C-4D5F-829E-0B018DFE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35675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456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ECA47-B8CF-41CA-AA10-CF48E8F3EC47}"/>
              </a:ext>
            </a:extLst>
          </p:cNvPr>
          <p:cNvGrpSpPr/>
          <p:nvPr/>
        </p:nvGrpSpPr>
        <p:grpSpPr>
          <a:xfrm>
            <a:off x="1345491" y="2195948"/>
            <a:ext cx="1752600" cy="1752600"/>
            <a:chOff x="9111129" y="1790700"/>
            <a:chExt cx="1752600" cy="175260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A3F58BC2-26A6-4066-968A-12750C5C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0112BBC6-38F3-4C9F-8D11-E0FF98974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rsi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3DB72FFD-7C2D-4F50-A33C-E93F4CF5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rax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7D528533-F22B-4B09-A601-1B25E864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50C2C3C3-6742-44D0-8E49-71F3198D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99825363-898D-4AAC-89AE-7F8FB2C7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68ABE857-975B-4647-A6E0-16BA994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5120C35D-9000-41DC-9B71-98D492AC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911C0F1E-4053-4DFE-9E09-75570ECC2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068" y="163416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Registers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23156A-5CA2-49B6-9C66-E0DE617474F8}"/>
              </a:ext>
            </a:extLst>
          </p:cNvPr>
          <p:cNvCxnSpPr>
            <a:stCxn id="9" idx="1"/>
            <a:endCxn id="18" idx="3"/>
          </p:cNvCxnSpPr>
          <p:nvPr/>
        </p:nvCxnSpPr>
        <p:spPr bwMode="auto">
          <a:xfrm flipH="1">
            <a:off x="3098091" y="3758048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98A0A337-5AFE-48FC-9608-E2545D39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73" y="4520048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</a:t>
            </a:r>
            <a:r>
              <a:rPr lang="ro-RO" sz="1800" b="1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029C8B-43EA-4258-B106-7A01B5A6B95F}"/>
              </a:ext>
            </a:extLst>
          </p:cNvPr>
          <p:cNvGrpSpPr/>
          <p:nvPr/>
        </p:nvGrpSpPr>
        <p:grpSpPr>
          <a:xfrm>
            <a:off x="6330668" y="1795884"/>
            <a:ext cx="1219200" cy="2190764"/>
            <a:chOff x="6096000" y="1414046"/>
            <a:chExt cx="1219200" cy="2190764"/>
          </a:xfrm>
        </p:grpSpPr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9BE96E78-E424-4032-94B2-16E9D890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56D8DCEF-FB2C-47B5-B811-8CC8CFB2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8622652C-973E-4901-BB49-284B1886B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15B2A6E-B024-43AD-87A5-A62F3CC3C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59F4BE1-2698-4DEF-9EBD-78B955A7A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95D4E164-1296-458D-AFE0-9A4097589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29" name="Text Box 6">
            <a:extLst>
              <a:ext uri="{FF2B5EF4-FFF2-40B4-BE49-F238E27FC236}">
                <a16:creationId xmlns:a16="http://schemas.microsoft.com/office/drawing/2014/main" id="{349F8FCC-9CF9-495C-96EB-8830F025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234" y="4599649"/>
            <a:ext cx="1894885" cy="15128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xp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rsi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yp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rdx</a:t>
            </a:r>
            <a:r>
              <a:rPr lang="en-US" sz="1600" b="1" dirty="0">
                <a:latin typeface="Courier New" pitchFamily="49" charset="0"/>
              </a:rPr>
              <a:t>	t1</a:t>
            </a:r>
          </a:p>
        </p:txBody>
      </p:sp>
    </p:spTree>
    <p:extLst>
      <p:ext uri="{BB962C8B-B14F-4D97-AF65-F5344CB8AC3E}">
        <p14:creationId xmlns:p14="http://schemas.microsoft.com/office/powerpoint/2010/main" val="27076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moving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5CC464E-848A-48B9-8181-52942766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30" y="1967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932CDB-EFCB-42FA-86DF-731148F6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30" y="2348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27DFD7C-BFF4-4CDB-B04A-314960EA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30" y="2729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93F9095-98B1-48B0-A31A-2C416B0D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30" y="3110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85639D0-06FD-4364-8434-3FC87B63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30" y="3491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456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B28F50-ED1F-4EDC-ACD9-02F8C85645B0}"/>
              </a:ext>
            </a:extLst>
          </p:cNvPr>
          <p:cNvGrpSpPr/>
          <p:nvPr/>
        </p:nvGrpSpPr>
        <p:grpSpPr>
          <a:xfrm>
            <a:off x="1333353" y="2119748"/>
            <a:ext cx="1752600" cy="1752600"/>
            <a:chOff x="9111129" y="1790700"/>
            <a:chExt cx="1752600" cy="175260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CF578E0A-EF6D-4C20-B6A9-691E934D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337219B7-E411-4858-A25C-B207AF2C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rsi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8E277E76-1976-444A-8050-9EA2E501E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rax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91599277-8992-4BAB-A764-CC4F30BB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1EB6C7A9-184C-40B0-A9DA-79F9A71A3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BEA48FFA-6C9C-430A-9D78-D480564D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B5F0BADC-39CD-464A-AD83-F5CCC470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34A23B10-43A4-4376-BE12-D6E8028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06C0FAE9-0356-4685-AD13-B4A5DB69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930" y="155796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Registers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CA4C3B91-5E61-4BD2-9DB7-2A176F51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913" y="1338271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BE614A-2724-4253-B408-D015AF3CFF8E}"/>
              </a:ext>
            </a:extLst>
          </p:cNvPr>
          <p:cNvCxnSpPr>
            <a:stCxn id="18" idx="3"/>
            <a:endCxn id="5" idx="1"/>
          </p:cNvCxnSpPr>
          <p:nvPr/>
        </p:nvCxnSpPr>
        <p:spPr bwMode="auto">
          <a:xfrm flipV="1">
            <a:off x="3085953" y="2157848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4">
            <a:extLst>
              <a:ext uri="{FF2B5EF4-FFF2-40B4-BE49-F238E27FC236}">
                <a16:creationId xmlns:a16="http://schemas.microsoft.com/office/drawing/2014/main" id="{4C82C52D-1E6F-456A-99AA-A3A6C2961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34" y="4480196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</a:t>
            </a:r>
            <a:r>
              <a:rPr lang="ro-RO" sz="1800" b="1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1A8D5A-B213-418E-B80F-C88224C9B8B6}"/>
              </a:ext>
            </a:extLst>
          </p:cNvPr>
          <p:cNvGrpSpPr/>
          <p:nvPr/>
        </p:nvGrpSpPr>
        <p:grpSpPr>
          <a:xfrm>
            <a:off x="6318530" y="1719684"/>
            <a:ext cx="1219200" cy="2190764"/>
            <a:chOff x="6096000" y="1414046"/>
            <a:chExt cx="1219200" cy="2190764"/>
          </a:xfrm>
        </p:grpSpPr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3D6F553B-C4AD-4828-A9C2-40D410892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866086CA-7EA2-4E43-AA52-24C1547E1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01F463A6-02CB-4907-ABDC-4F8822FFE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BD7BF126-8D5C-4FB1-9B21-F308FC2B8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4259EAFF-AE14-4FE4-B5D4-F15959874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9F8374D7-0C1E-48C6-8DFF-078897AA6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30" name="Text Box 6">
            <a:extLst>
              <a:ext uri="{FF2B5EF4-FFF2-40B4-BE49-F238E27FC236}">
                <a16:creationId xmlns:a16="http://schemas.microsoft.com/office/drawing/2014/main" id="{8BEB5FA6-89FF-448B-A725-5FF1D6A4D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234" y="4599649"/>
            <a:ext cx="1894885" cy="15128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xp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rsi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yp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rdx</a:t>
            </a:r>
            <a:r>
              <a:rPr lang="en-US" sz="1600" b="1" dirty="0">
                <a:latin typeface="Courier New" pitchFamily="49" charset="0"/>
              </a:rPr>
              <a:t>	t1</a:t>
            </a:r>
          </a:p>
        </p:txBody>
      </p:sp>
    </p:spTree>
    <p:extLst>
      <p:ext uri="{BB962C8B-B14F-4D97-AF65-F5344CB8AC3E}">
        <p14:creationId xmlns:p14="http://schemas.microsoft.com/office/powerpoint/2010/main" val="252101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moving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CB3A99-54E5-4AD1-8E3E-28DA19B0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1967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456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4AE4017-B005-48EE-90D1-257E362C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2348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999C8C-6B57-4D6A-9289-C23CD973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2729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683DDF4-5B76-4C8D-8FAC-F6060E5E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3110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8F3B1F0C-C515-4C63-8ABD-51E9A7CF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668" y="3491348"/>
            <a:ext cx="10668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2B1820-9F01-4983-94C4-0DBB9D308D16}"/>
              </a:ext>
            </a:extLst>
          </p:cNvPr>
          <p:cNvGrpSpPr/>
          <p:nvPr/>
        </p:nvGrpSpPr>
        <p:grpSpPr>
          <a:xfrm>
            <a:off x="1345491" y="2119748"/>
            <a:ext cx="1752600" cy="1752600"/>
            <a:chOff x="9111129" y="1790700"/>
            <a:chExt cx="1752600" cy="175260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E12B8BF8-05FE-472C-B075-436C88B4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C9CB8C7E-EA0D-48A9-9D08-8404040F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rsi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0ED022F5-BFC2-48F6-A29C-FD05CBAE5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rax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Rectangle 46">
              <a:extLst>
                <a:ext uri="{FF2B5EF4-FFF2-40B4-BE49-F238E27FC236}">
                  <a16:creationId xmlns:a16="http://schemas.microsoft.com/office/drawing/2014/main" id="{D6F69DB7-0AAD-4F23-8FF6-69082F33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%</a:t>
              </a:r>
              <a:r>
                <a:rPr lang="en-US" sz="1800" b="1" dirty="0" err="1">
                  <a:latin typeface="Courier New" pitchFamily="49" charset="0"/>
                </a:rPr>
                <a:t>rdx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CC17A248-16BE-4AF3-8B58-96FCFAE0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02C25EE0-CB43-45AA-BCDB-7731E5F8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F9DB3859-FA85-412D-BC11-4D1D3E22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E504830E-91EF-4C8B-931B-98A293FB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19" name="Text Box 5">
            <a:extLst>
              <a:ext uri="{FF2B5EF4-FFF2-40B4-BE49-F238E27FC236}">
                <a16:creationId xmlns:a16="http://schemas.microsoft.com/office/drawing/2014/main" id="{7B4FC742-4CB6-4EB7-9827-92798598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068" y="155796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Registers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AE78FA5-94D4-4D6A-AB4A-838C50625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051" y="1338271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latin typeface="Calibri" pitchFamily="34" charset="0"/>
              </a:rPr>
              <a:t>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92B7B4-8F53-4C57-B794-E0781B4EF867}"/>
              </a:ext>
            </a:extLst>
          </p:cNvPr>
          <p:cNvCxnSpPr>
            <a:stCxn id="17" idx="3"/>
          </p:cNvCxnSpPr>
          <p:nvPr/>
        </p:nvCxnSpPr>
        <p:spPr bwMode="auto">
          <a:xfrm>
            <a:off x="3098091" y="3224648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4">
            <a:extLst>
              <a:ext uri="{FF2B5EF4-FFF2-40B4-BE49-F238E27FC236}">
                <a16:creationId xmlns:a16="http://schemas.microsoft.com/office/drawing/2014/main" id="{413AB2B8-1011-42BD-AEA2-89CE8531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6" y="4509653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ro-RO" sz="1800" b="1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</a:t>
            </a:r>
            <a:r>
              <a:rPr lang="ro-RO" sz="1800" b="1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b="1" dirty="0">
                <a:latin typeface="Courier New" pitchFamily="49" charset="0"/>
              </a:rPr>
              <a:t>   ret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FA079-C54D-4623-BE78-5BC6DFAC15E7}"/>
              </a:ext>
            </a:extLst>
          </p:cNvPr>
          <p:cNvGrpSpPr/>
          <p:nvPr/>
        </p:nvGrpSpPr>
        <p:grpSpPr>
          <a:xfrm>
            <a:off x="6330668" y="1719684"/>
            <a:ext cx="1219200" cy="2190764"/>
            <a:chOff x="6096000" y="1414046"/>
            <a:chExt cx="1219200" cy="2190764"/>
          </a:xfrm>
        </p:grpSpPr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5A48986A-0430-4159-B14D-BD3EEEE49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F30BD280-66CA-4FEC-A5B2-A3C8CFB9A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68174AF3-9873-4E4C-8A4D-DF4AF78FA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9A81C41C-BE3F-4E3F-B644-D897C7103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C2C533CA-1C73-4141-8345-A08524BE4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1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0CD95C88-CED6-480A-AE43-5B4CAFB6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/>
                  <a:cs typeface="Calibri"/>
                </a:rPr>
                <a:t>Address</a:t>
              </a:r>
            </a:p>
          </p:txBody>
        </p:sp>
      </p:grpSp>
      <p:sp>
        <p:nvSpPr>
          <p:cNvPr id="30" name="Text Box 6">
            <a:extLst>
              <a:ext uri="{FF2B5EF4-FFF2-40B4-BE49-F238E27FC236}">
                <a16:creationId xmlns:a16="http://schemas.microsoft.com/office/drawing/2014/main" id="{B6098BAD-48A1-4FA7-9C91-BB1DD165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234" y="4599649"/>
            <a:ext cx="1894885" cy="15128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xp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rsi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yp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600" b="1" dirty="0">
                <a:latin typeface="Courier New" pitchFamily="49" charset="0"/>
              </a:rPr>
              <a:t>%</a:t>
            </a:r>
            <a:r>
              <a:rPr lang="en-US" sz="1600" b="1" dirty="0" err="1">
                <a:latin typeface="Courier New" pitchFamily="49" charset="0"/>
              </a:rPr>
              <a:t>rdx</a:t>
            </a:r>
            <a:r>
              <a:rPr lang="en-US" sz="1600" b="1" dirty="0">
                <a:latin typeface="Courier New" pitchFamily="49" charset="0"/>
              </a:rPr>
              <a:t>	t1</a:t>
            </a:r>
          </a:p>
        </p:txBody>
      </p:sp>
    </p:spTree>
    <p:extLst>
      <p:ext uri="{BB962C8B-B14F-4D97-AF65-F5344CB8AC3E}">
        <p14:creationId xmlns:p14="http://schemas.microsoft.com/office/powerpoint/2010/main" val="306077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B923-797F-40FF-9CBA-77E3F232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b="1" dirty="0"/>
              <a:t>Different ways to describe a memory address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b="1" dirty="0"/>
              <a:t>General Form: </a:t>
            </a:r>
            <a:r>
              <a:rPr lang="en-US" b="1" dirty="0">
                <a:solidFill>
                  <a:srgbClr val="C00000"/>
                </a:solidFill>
              </a:rPr>
              <a:t>D(</a:t>
            </a:r>
            <a:r>
              <a:rPr lang="en-US" b="1" dirty="0" err="1">
                <a:solidFill>
                  <a:srgbClr val="C00000"/>
                </a:solidFill>
              </a:rPr>
              <a:t>Rb,Ri,S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address = </a:t>
            </a:r>
            <a:r>
              <a:rPr lang="en-US" b="1" dirty="0">
                <a:solidFill>
                  <a:srgbClr val="C00000"/>
                </a:solidFill>
              </a:rPr>
              <a:t>Reg[</a:t>
            </a:r>
            <a:r>
              <a:rPr lang="en-US" b="1" dirty="0" err="1">
                <a:solidFill>
                  <a:srgbClr val="C00000"/>
                </a:solidFill>
              </a:rPr>
              <a:t>Rb</a:t>
            </a:r>
            <a:r>
              <a:rPr lang="en-US" b="1" dirty="0">
                <a:solidFill>
                  <a:srgbClr val="C00000"/>
                </a:solidFill>
              </a:rPr>
              <a:t>] + S*Reg[Ri] + D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Ri: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Group 8">
            <a:extLst>
              <a:ext uri="{FF2B5EF4-FFF2-40B4-BE49-F238E27FC236}">
                <a16:creationId xmlns:a16="http://schemas.microsoft.com/office/drawing/2014/main" id="{7F8F460E-4E08-44B9-9635-71C0D8CB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3003"/>
              </p:ext>
            </p:extLst>
          </p:nvPr>
        </p:nvGraphicFramePr>
        <p:xfrm>
          <a:off x="743970" y="3808664"/>
          <a:ext cx="7656060" cy="2721610"/>
        </p:xfrm>
        <a:graphic>
          <a:graphicData uri="http://schemas.openxmlformats.org/drawingml/2006/table">
            <a:tbl>
              <a:tblPr/>
              <a:tblGrid>
                <a:gridCol w="242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Memory 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60936"/>
                  </a:ext>
                </a:extLst>
              </a:tr>
              <a:tr h="442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62">
            <a:extLst>
              <a:ext uri="{FF2B5EF4-FFF2-40B4-BE49-F238E27FC236}">
                <a16:creationId xmlns:a16="http://schemas.microsoft.com/office/drawing/2014/main" id="{528346A3-A219-48E5-87CE-A5879F77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9453"/>
              </p:ext>
            </p:extLst>
          </p:nvPr>
        </p:nvGraphicFramePr>
        <p:xfrm>
          <a:off x="6241625" y="2352872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2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definitions on machine code</a:t>
            </a:r>
          </a:p>
          <a:p>
            <a:r>
              <a:rPr lang="en-US" dirty="0"/>
              <a:t>Registers and operands</a:t>
            </a:r>
          </a:p>
          <a:p>
            <a:r>
              <a:rPr lang="en-US" dirty="0"/>
              <a:t>Moving data between memory and CPU</a:t>
            </a:r>
          </a:p>
          <a:p>
            <a:r>
              <a:rPr lang="en-US" b="1" dirty="0"/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B923-797F-40FF-9CBA-77E3F232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				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             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>
                <a:solidFill>
                  <a:srgbClr val="FF0000"/>
                </a:solidFill>
              </a:rPr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int (why?)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94D-9D84-403C-BA5A-1A7008C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B923-797F-40FF-9CBA-77E3F232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b="1" dirty="0">
                <a:solidFill>
                  <a:srgbClr val="980002"/>
                </a:solidFill>
                <a:latin typeface="Calibri Bold Italic" charset="0"/>
                <a:cs typeface="Courier New" pitchFamily="49" charset="0"/>
                <a:sym typeface="Calibri Bold Italic" charset="0"/>
              </a:rPr>
              <a:t> 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				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b="1" dirty="0">
                <a:solidFill>
                  <a:srgbClr val="980002"/>
                </a:solidFill>
                <a:latin typeface="Calibri Bold Italic" charset="0"/>
                <a:cs typeface="Courier New" pitchFamily="49" charset="0"/>
                <a:sym typeface="Calibri Bold Italic" charset="0"/>
              </a:rPr>
              <a:t> 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				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b="1" dirty="0">
                <a:solidFill>
                  <a:srgbClr val="980002"/>
                </a:solidFill>
                <a:latin typeface="Calibri Bold Italic" charset="0"/>
                <a:cs typeface="Courier New" pitchFamily="49" charset="0"/>
                <a:sym typeface="Calibri Bold Italic" charset="0"/>
              </a:rPr>
              <a:t> 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				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b="1" dirty="0">
                <a:solidFill>
                  <a:srgbClr val="980002"/>
                </a:solidFill>
                <a:latin typeface="Calibri Bold Italic" charset="0"/>
                <a:cs typeface="Courier New" pitchFamily="49" charset="0"/>
                <a:sym typeface="Calibri Bold Italic" charset="0"/>
              </a:rPr>
              <a:t> 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				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(bit-wise inversion)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endParaRPr lang="en-US" dirty="0"/>
          </a:p>
          <a:p>
            <a:pPr>
              <a:spcBef>
                <a:spcPts val="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Note that executing different instructions takes different time</a:t>
            </a:r>
          </a:p>
          <a:p>
            <a:pPr lvl="1">
              <a:spcBef>
                <a:spcPts val="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Please check the costs of instructions here</a:t>
            </a:r>
            <a:br>
              <a:rPr lang="en-US" dirty="0"/>
            </a:br>
            <a:r>
              <a:rPr lang="en-US" dirty="0">
                <a:hlinkClick r:id="rId2"/>
              </a:rPr>
              <a:t>https://www.agner.org/optimize/instruction_tables.pdf</a:t>
            </a:r>
            <a:br>
              <a:rPr lang="en-US" dirty="0"/>
            </a:br>
            <a:r>
              <a:rPr lang="en-US" dirty="0"/>
              <a:t>(see pages 222-236 for Intel Broadwell CPU)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B4720-D97D-45D3-A6C6-44C357F8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look at machine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74814-83C2-4730-8F54-3334EF01322B}"/>
              </a:ext>
            </a:extLst>
          </p:cNvPr>
          <p:cNvGrpSpPr/>
          <p:nvPr/>
        </p:nvGrpSpPr>
        <p:grpSpPr>
          <a:xfrm>
            <a:off x="432637" y="1164673"/>
            <a:ext cx="8278725" cy="1864436"/>
            <a:chOff x="0" y="-61462"/>
            <a:chExt cx="8278725" cy="1864436"/>
          </a:xfrm>
        </p:grpSpPr>
        <p:sp>
          <p:nvSpPr>
            <p:cNvPr id="6" name="Rectangle 379">
              <a:extLst>
                <a:ext uri="{FF2B5EF4-FFF2-40B4-BE49-F238E27FC236}">
                  <a16:creationId xmlns:a16="http://schemas.microsoft.com/office/drawing/2014/main" id="{E2D8BAFC-9EEB-4183-8E46-6797F1787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0838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Pre-</a:t>
              </a:r>
            </a:p>
            <a:p>
              <a:r>
                <a:rPr lang="en-US" sz="1400" dirty="0"/>
                <a:t>processor</a:t>
              </a:r>
            </a:p>
            <a:p>
              <a:r>
                <a:rPr lang="en-US" sz="1400" dirty="0"/>
                <a:t>(</a:t>
              </a:r>
              <a:r>
                <a:rPr lang="en-US" sz="1400" dirty="0" err="1">
                  <a:latin typeface="Courier New" charset="0"/>
                </a:rPr>
                <a:t>cpp</a:t>
              </a:r>
              <a:r>
                <a:rPr lang="en-US" sz="1400" dirty="0"/>
                <a:t>)</a:t>
              </a:r>
            </a:p>
          </p:txBody>
        </p:sp>
        <p:sp>
          <p:nvSpPr>
            <p:cNvPr id="7" name="Line 382">
              <a:extLst>
                <a:ext uri="{FF2B5EF4-FFF2-40B4-BE49-F238E27FC236}">
                  <a16:creationId xmlns:a16="http://schemas.microsoft.com/office/drawing/2014/main" id="{0A83A871-BC0B-428B-A5ED-24979E94D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808038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83">
              <a:extLst>
                <a:ext uri="{FF2B5EF4-FFF2-40B4-BE49-F238E27FC236}">
                  <a16:creationId xmlns:a16="http://schemas.microsoft.com/office/drawing/2014/main" id="{A9FE9089-DD1B-4FE9-89BA-212AE2440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537" y="519684"/>
              <a:ext cx="795938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 dirty="0" err="1">
                  <a:latin typeface="Courier New" charset="0"/>
                </a:rPr>
                <a:t>hello.i</a:t>
              </a:r>
              <a:endParaRPr lang="en-US" sz="1100" b="1" dirty="0">
                <a:latin typeface="Courier New" charset="0"/>
              </a:endParaRPr>
            </a:p>
          </p:txBody>
        </p:sp>
        <p:sp>
          <p:nvSpPr>
            <p:cNvPr id="9" name="Rectangle 390">
              <a:extLst>
                <a:ext uri="{FF2B5EF4-FFF2-40B4-BE49-F238E27FC236}">
                  <a16:creationId xmlns:a16="http://schemas.microsoft.com/office/drawing/2014/main" id="{77D948A8-0165-4D2E-A8C4-4E0DBA651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0838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 dirty="0"/>
                <a:t> Compiler</a:t>
              </a:r>
            </a:p>
            <a:p>
              <a:r>
                <a:rPr lang="en-US" sz="1400" dirty="0"/>
                <a:t>(</a:t>
              </a:r>
              <a:r>
                <a:rPr lang="en-US" sz="1400" dirty="0">
                  <a:latin typeface="Courier New" charset="0"/>
                </a:rPr>
                <a:t>cc1</a:t>
              </a:r>
              <a:r>
                <a:rPr lang="en-US" sz="1400" dirty="0"/>
                <a:t>)</a:t>
              </a:r>
            </a:p>
          </p:txBody>
        </p:sp>
        <p:sp>
          <p:nvSpPr>
            <p:cNvPr id="10" name="Line 391">
              <a:extLst>
                <a:ext uri="{FF2B5EF4-FFF2-40B4-BE49-F238E27FC236}">
                  <a16:creationId xmlns:a16="http://schemas.microsoft.com/office/drawing/2014/main" id="{4317768C-6F74-45FC-9538-DF4E509DC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808038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92">
              <a:extLst>
                <a:ext uri="{FF2B5EF4-FFF2-40B4-BE49-F238E27FC236}">
                  <a16:creationId xmlns:a16="http://schemas.microsoft.com/office/drawing/2014/main" id="{E3D6F57C-F85A-45FB-BED4-A470AA211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727" y="519684"/>
              <a:ext cx="779548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 dirty="0" err="1">
                  <a:latin typeface="Courier New" charset="0"/>
                </a:rPr>
                <a:t>hello.s</a:t>
              </a:r>
              <a:endParaRPr lang="en-US" sz="1100" b="1" dirty="0">
                <a:latin typeface="Courier New" charset="0"/>
              </a:endParaRPr>
            </a:p>
          </p:txBody>
        </p:sp>
        <p:sp>
          <p:nvSpPr>
            <p:cNvPr id="12" name="Rectangle 393">
              <a:extLst>
                <a:ext uri="{FF2B5EF4-FFF2-40B4-BE49-F238E27FC236}">
                  <a16:creationId xmlns:a16="http://schemas.microsoft.com/office/drawing/2014/main" id="{970C9D3E-0A83-4A6B-BB7F-3E5CE75F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50838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/>
                <a:t>Assembler</a:t>
              </a:r>
            </a:p>
            <a:p>
              <a:r>
                <a:rPr lang="en-US" sz="1400"/>
                <a:t>(</a:t>
              </a:r>
              <a:r>
                <a:rPr lang="en-US" sz="1400">
                  <a:latin typeface="Courier New" charset="0"/>
                </a:rPr>
                <a:t>as</a:t>
              </a:r>
              <a:r>
                <a:rPr lang="en-US" sz="1400"/>
                <a:t>)</a:t>
              </a:r>
            </a:p>
          </p:txBody>
        </p:sp>
        <p:sp>
          <p:nvSpPr>
            <p:cNvPr id="13" name="Line 394">
              <a:extLst>
                <a:ext uri="{FF2B5EF4-FFF2-40B4-BE49-F238E27FC236}">
                  <a16:creationId xmlns:a16="http://schemas.microsoft.com/office/drawing/2014/main" id="{30893467-F052-4591-B66B-F10F1CBB2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08038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95">
              <a:extLst>
                <a:ext uri="{FF2B5EF4-FFF2-40B4-BE49-F238E27FC236}">
                  <a16:creationId xmlns:a16="http://schemas.microsoft.com/office/drawing/2014/main" id="{1EE1EB05-0BE4-4A41-82F7-C97C8F369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137" y="519684"/>
              <a:ext cx="795938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 dirty="0" err="1">
                  <a:latin typeface="Courier New" charset="0"/>
                </a:rPr>
                <a:t>hello.o</a:t>
              </a:r>
              <a:endParaRPr lang="en-US" sz="1100" b="1" dirty="0">
                <a:latin typeface="Courier New" charset="0"/>
              </a:endParaRPr>
            </a:p>
          </p:txBody>
        </p:sp>
        <p:sp>
          <p:nvSpPr>
            <p:cNvPr id="15" name="Rectangle 396">
              <a:extLst>
                <a:ext uri="{FF2B5EF4-FFF2-40B4-BE49-F238E27FC236}">
                  <a16:creationId xmlns:a16="http://schemas.microsoft.com/office/drawing/2014/main" id="{4638ACC2-C526-4603-B731-78D65C5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50838"/>
              <a:ext cx="9144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400"/>
                <a:t>Linker</a:t>
              </a:r>
            </a:p>
            <a:p>
              <a:r>
                <a:rPr lang="en-US" sz="1400"/>
                <a:t>(</a:t>
              </a:r>
              <a:r>
                <a:rPr lang="en-US" sz="1400">
                  <a:latin typeface="Courier New" charset="0"/>
                </a:rPr>
                <a:t>ld</a:t>
              </a:r>
              <a:r>
                <a:rPr lang="en-US" sz="1400"/>
                <a:t>)</a:t>
              </a:r>
            </a:p>
          </p:txBody>
        </p:sp>
        <p:sp>
          <p:nvSpPr>
            <p:cNvPr id="16" name="Line 397">
              <a:extLst>
                <a:ext uri="{FF2B5EF4-FFF2-40B4-BE49-F238E27FC236}">
                  <a16:creationId xmlns:a16="http://schemas.microsoft.com/office/drawing/2014/main" id="{A740D1DA-CD47-476C-933E-2A6CC9CEB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808038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98">
              <a:extLst>
                <a:ext uri="{FF2B5EF4-FFF2-40B4-BE49-F238E27FC236}">
                  <a16:creationId xmlns:a16="http://schemas.microsoft.com/office/drawing/2014/main" id="{6F689B62-F1F6-4FDE-ADF1-CBF7618F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7275" y="519684"/>
              <a:ext cx="644525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>
                  <a:latin typeface="Courier New" charset="0"/>
                </a:rPr>
                <a:t>hello</a:t>
              </a:r>
            </a:p>
          </p:txBody>
        </p:sp>
        <p:sp>
          <p:nvSpPr>
            <p:cNvPr id="18" name="Line 399">
              <a:extLst>
                <a:ext uri="{FF2B5EF4-FFF2-40B4-BE49-F238E27FC236}">
                  <a16:creationId xmlns:a16="http://schemas.microsoft.com/office/drawing/2014/main" id="{327CC2EA-5B4A-476E-A61B-30B747D26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08038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0">
              <a:extLst>
                <a:ext uri="{FF2B5EF4-FFF2-40B4-BE49-F238E27FC236}">
                  <a16:creationId xmlns:a16="http://schemas.microsoft.com/office/drawing/2014/main" id="{28AC009C-D18E-4387-90CF-F28AC5BA2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19684"/>
              <a:ext cx="828675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 dirty="0" err="1">
                  <a:latin typeface="Courier New" charset="0"/>
                </a:rPr>
                <a:t>hello.c</a:t>
              </a:r>
              <a:endParaRPr lang="en-US" sz="1100" b="1" dirty="0">
                <a:latin typeface="Courier New" charset="0"/>
              </a:endParaRPr>
            </a:p>
          </p:txBody>
        </p:sp>
        <p:sp>
          <p:nvSpPr>
            <p:cNvPr id="20" name="Text Box 401">
              <a:extLst>
                <a:ext uri="{FF2B5EF4-FFF2-40B4-BE49-F238E27FC236}">
                  <a16:creationId xmlns:a16="http://schemas.microsoft.com/office/drawing/2014/main" id="{B734AB18-16C2-4115-8C0B-4286A5CA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8" y="957154"/>
              <a:ext cx="7553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 dirty="0"/>
                <a:t>Source</a:t>
              </a:r>
            </a:p>
            <a:p>
              <a:r>
                <a:rPr lang="en-US" sz="1200" i="1" dirty="0"/>
                <a:t>program</a:t>
              </a:r>
            </a:p>
            <a:p>
              <a:r>
                <a:rPr lang="en-US" sz="1200" i="1" dirty="0"/>
                <a:t>(text)</a:t>
              </a:r>
            </a:p>
          </p:txBody>
        </p:sp>
        <p:sp>
          <p:nvSpPr>
            <p:cNvPr id="21" name="Text Box 402">
              <a:extLst>
                <a:ext uri="{FF2B5EF4-FFF2-40B4-BE49-F238E27FC236}">
                  <a16:creationId xmlns:a16="http://schemas.microsoft.com/office/drawing/2014/main" id="{FBCFFBB5-5E70-4A38-919C-34B0B9B14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971977"/>
              <a:ext cx="7633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Modified</a:t>
              </a:r>
            </a:p>
            <a:p>
              <a:r>
                <a:rPr lang="en-US" sz="1200" i="1"/>
                <a:t>source</a:t>
              </a:r>
            </a:p>
            <a:p>
              <a:r>
                <a:rPr lang="en-US" sz="1200" i="1"/>
                <a:t>program</a:t>
              </a:r>
            </a:p>
            <a:p>
              <a:r>
                <a:rPr lang="en-US" sz="1200" i="1"/>
                <a:t>(text)</a:t>
              </a:r>
            </a:p>
          </p:txBody>
        </p:sp>
        <p:sp>
          <p:nvSpPr>
            <p:cNvPr id="22" name="Text Box 403">
              <a:extLst>
                <a:ext uri="{FF2B5EF4-FFF2-40B4-BE49-F238E27FC236}">
                  <a16:creationId xmlns:a16="http://schemas.microsoft.com/office/drawing/2014/main" id="{6CF1FCF8-5250-4C45-AE0C-BA5E4DBD3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350" y="957154"/>
              <a:ext cx="8499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Assembly</a:t>
              </a:r>
            </a:p>
            <a:p>
              <a:r>
                <a:rPr lang="en-US" sz="1200" i="1"/>
                <a:t>program</a:t>
              </a:r>
            </a:p>
            <a:p>
              <a:r>
                <a:rPr lang="en-US" sz="1200" i="1"/>
                <a:t>(text)</a:t>
              </a:r>
            </a:p>
          </p:txBody>
        </p:sp>
        <p:sp>
          <p:nvSpPr>
            <p:cNvPr id="23" name="Text Box 404">
              <a:extLst>
                <a:ext uri="{FF2B5EF4-FFF2-40B4-BE49-F238E27FC236}">
                  <a16:creationId xmlns:a16="http://schemas.microsoft.com/office/drawing/2014/main" id="{A2FE1993-70B9-45ED-AEF0-F6AD57E3F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813" y="971977"/>
              <a:ext cx="99257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/>
                <a:t>Relocatable</a:t>
              </a:r>
            </a:p>
            <a:p>
              <a:r>
                <a:rPr lang="en-US" sz="1200" i="1"/>
                <a:t>object</a:t>
              </a:r>
            </a:p>
            <a:p>
              <a:r>
                <a:rPr lang="en-US" sz="1200" i="1"/>
                <a:t>programs</a:t>
              </a:r>
            </a:p>
            <a:p>
              <a:r>
                <a:rPr lang="en-US" sz="1200" i="1"/>
                <a:t>(binary)</a:t>
              </a:r>
            </a:p>
          </p:txBody>
        </p:sp>
        <p:sp>
          <p:nvSpPr>
            <p:cNvPr id="24" name="Text Box 405">
              <a:extLst>
                <a:ext uri="{FF2B5EF4-FFF2-40B4-BE49-F238E27FC236}">
                  <a16:creationId xmlns:a16="http://schemas.microsoft.com/office/drawing/2014/main" id="{654D01E3-F785-41BC-B4A7-ABB9F52ED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5838" y="971977"/>
              <a:ext cx="9428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200" i="1" dirty="0"/>
                <a:t>Executable</a:t>
              </a:r>
            </a:p>
            <a:p>
              <a:r>
                <a:rPr lang="en-US" sz="1200" i="1" dirty="0"/>
                <a:t>object</a:t>
              </a:r>
            </a:p>
            <a:p>
              <a:r>
                <a:rPr lang="en-US" sz="1200" i="1" dirty="0"/>
                <a:t>program</a:t>
              </a:r>
            </a:p>
            <a:p>
              <a:r>
                <a:rPr lang="en-US" sz="1200" i="1" dirty="0"/>
                <a:t>(binary)</a:t>
              </a:r>
            </a:p>
          </p:txBody>
        </p:sp>
        <p:sp>
          <p:nvSpPr>
            <p:cNvPr id="25" name="Line 406">
              <a:extLst>
                <a:ext uri="{FF2B5EF4-FFF2-40B4-BE49-F238E27FC236}">
                  <a16:creationId xmlns:a16="http://schemas.microsoft.com/office/drawing/2014/main" id="{DF86ACF8-E0A8-437D-8626-EE167EDED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5687" y="170098"/>
              <a:ext cx="4047" cy="1807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407">
              <a:extLst>
                <a:ext uri="{FF2B5EF4-FFF2-40B4-BE49-F238E27FC236}">
                  <a16:creationId xmlns:a16="http://schemas.microsoft.com/office/drawing/2014/main" id="{D7F8FB11-D55C-4C1B-93EC-6C8F7214E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9730" y="-61462"/>
              <a:ext cx="864339" cy="2616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100" b="1" dirty="0" err="1">
                  <a:latin typeface="Courier New" charset="0"/>
                </a:rPr>
                <a:t>printf.o</a:t>
              </a:r>
              <a:endParaRPr lang="en-US" sz="1100" b="1" dirty="0">
                <a:latin typeface="Courier New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429E8-B89C-4625-B0DB-2DCFC1C78024}"/>
              </a:ext>
            </a:extLst>
          </p:cNvPr>
          <p:cNvGrpSpPr/>
          <p:nvPr/>
        </p:nvGrpSpPr>
        <p:grpSpPr>
          <a:xfrm>
            <a:off x="438292" y="2104108"/>
            <a:ext cx="2587301" cy="2759703"/>
            <a:chOff x="438292" y="1978682"/>
            <a:chExt cx="2587301" cy="2759703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6545464B-50B6-4F0B-A26F-0DA4D9105541}"/>
                </a:ext>
              </a:extLst>
            </p:cNvPr>
            <p:cNvSpPr/>
            <p:nvPr/>
          </p:nvSpPr>
          <p:spPr>
            <a:xfrm rot="19623319">
              <a:off x="1111200" y="1978682"/>
              <a:ext cx="399282" cy="1330404"/>
            </a:xfrm>
            <a:prstGeom prst="downArrow">
              <a:avLst>
                <a:gd name="adj1" fmla="val 50000"/>
                <a:gd name="adj2" fmla="val 6743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E5EADA-C8DD-443A-B6C2-3806F594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92" y="3277321"/>
              <a:ext cx="2587301" cy="1461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F1DC76-F85A-4CBA-9412-162E178A91FF}"/>
              </a:ext>
            </a:extLst>
          </p:cNvPr>
          <p:cNvGrpSpPr/>
          <p:nvPr/>
        </p:nvGrpSpPr>
        <p:grpSpPr>
          <a:xfrm>
            <a:off x="3495204" y="2062453"/>
            <a:ext cx="2431813" cy="3062033"/>
            <a:chOff x="3495204" y="1937027"/>
            <a:chExt cx="2431813" cy="306203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09FCEC-33A6-4AB9-8508-A8E3304E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204" y="3268530"/>
              <a:ext cx="2431813" cy="17305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B7D7C545-59DA-4380-BE5B-C5461C9FB0F4}"/>
                </a:ext>
              </a:extLst>
            </p:cNvPr>
            <p:cNvSpPr/>
            <p:nvPr/>
          </p:nvSpPr>
          <p:spPr>
            <a:xfrm rot="814876">
              <a:off x="4309500" y="1937027"/>
              <a:ext cx="399282" cy="1330404"/>
            </a:xfrm>
            <a:prstGeom prst="downArrow">
              <a:avLst>
                <a:gd name="adj1" fmla="val 50000"/>
                <a:gd name="adj2" fmla="val 6743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F4F1CD-D6B9-444C-98A4-7BAE4396C591}"/>
              </a:ext>
            </a:extLst>
          </p:cNvPr>
          <p:cNvGrpSpPr/>
          <p:nvPr/>
        </p:nvGrpSpPr>
        <p:grpSpPr>
          <a:xfrm>
            <a:off x="6435066" y="1973454"/>
            <a:ext cx="2043365" cy="3133451"/>
            <a:chOff x="6435066" y="1848028"/>
            <a:chExt cx="2043365" cy="313345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A6E1C16-2351-4D3B-A5FC-A513337F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066" y="3268530"/>
              <a:ext cx="2043365" cy="17129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E74154F0-8D68-4942-A7F5-E4AB8646A4A0}"/>
                </a:ext>
              </a:extLst>
            </p:cNvPr>
            <p:cNvSpPr/>
            <p:nvPr/>
          </p:nvSpPr>
          <p:spPr>
            <a:xfrm rot="2238883">
              <a:off x="7523476" y="1848028"/>
              <a:ext cx="399282" cy="1541279"/>
            </a:xfrm>
            <a:prstGeom prst="downArrow">
              <a:avLst>
                <a:gd name="adj1" fmla="val 50000"/>
                <a:gd name="adj2" fmla="val 6743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C36D3A-75B7-4AFB-BE72-4349F9A55850}"/>
              </a:ext>
            </a:extLst>
          </p:cNvPr>
          <p:cNvGrpSpPr/>
          <p:nvPr/>
        </p:nvGrpSpPr>
        <p:grpSpPr>
          <a:xfrm>
            <a:off x="2216376" y="5181900"/>
            <a:ext cx="1857122" cy="1166820"/>
            <a:chOff x="2216376" y="5056474"/>
            <a:chExt cx="1857122" cy="1166820"/>
          </a:xfrm>
        </p:grpSpPr>
        <p:sp>
          <p:nvSpPr>
            <p:cNvPr id="48" name="Arrow: Curved Up 47">
              <a:extLst>
                <a:ext uri="{FF2B5EF4-FFF2-40B4-BE49-F238E27FC236}">
                  <a16:creationId xmlns:a16="http://schemas.microsoft.com/office/drawing/2014/main" id="{A8CC6F68-561B-4F4E-AAEE-B17572D0A27D}"/>
                </a:ext>
              </a:extLst>
            </p:cNvPr>
            <p:cNvSpPr/>
            <p:nvPr/>
          </p:nvSpPr>
          <p:spPr>
            <a:xfrm>
              <a:off x="2216376" y="5056474"/>
              <a:ext cx="1857122" cy="699957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A3197B-E49D-426A-963B-DFDA7E01EC21}"/>
                </a:ext>
              </a:extLst>
            </p:cNvPr>
            <p:cNvSpPr txBox="1"/>
            <p:nvPr/>
          </p:nvSpPr>
          <p:spPr>
            <a:xfrm>
              <a:off x="2337637" y="5853962"/>
              <a:ext cx="1424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LEC04, LEC05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DB0006-3C68-4FD0-A8A8-B047749E20E2}"/>
              </a:ext>
            </a:extLst>
          </p:cNvPr>
          <p:cNvGrpSpPr/>
          <p:nvPr/>
        </p:nvGrpSpPr>
        <p:grpSpPr>
          <a:xfrm>
            <a:off x="5421182" y="5170583"/>
            <a:ext cx="1857122" cy="1189649"/>
            <a:chOff x="5421182" y="5045157"/>
            <a:chExt cx="1857122" cy="1189649"/>
          </a:xfrm>
        </p:grpSpPr>
        <p:sp>
          <p:nvSpPr>
            <p:cNvPr id="49" name="Arrow: Curved Up 48">
              <a:extLst>
                <a:ext uri="{FF2B5EF4-FFF2-40B4-BE49-F238E27FC236}">
                  <a16:creationId xmlns:a16="http://schemas.microsoft.com/office/drawing/2014/main" id="{352C2042-CFCB-40EC-B870-A0F35665DE9D}"/>
                </a:ext>
              </a:extLst>
            </p:cNvPr>
            <p:cNvSpPr/>
            <p:nvPr/>
          </p:nvSpPr>
          <p:spPr>
            <a:xfrm>
              <a:off x="5421182" y="5045157"/>
              <a:ext cx="1857122" cy="699957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078F6E-6B07-43AC-BFD1-0759592A0CAC}"/>
                </a:ext>
              </a:extLst>
            </p:cNvPr>
            <p:cNvSpPr txBox="1"/>
            <p:nvPr/>
          </p:nvSpPr>
          <p:spPr>
            <a:xfrm>
              <a:off x="5951774" y="5865474"/>
              <a:ext cx="74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LEC06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6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learning machine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209759"/>
            <a:ext cx="8498660" cy="547830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Many </a:t>
            </a:r>
            <a:r>
              <a:rPr lang="en-US" sz="2000" dirty="0"/>
              <a:t>years ago, people write programs with machine code</a:t>
            </a:r>
          </a:p>
          <a:p>
            <a:r>
              <a:rPr lang="en-US" sz="2000" dirty="0"/>
              <a:t>Nowadays, people write programs with high-level languages, because they are easy to understand by human beings</a:t>
            </a:r>
          </a:p>
          <a:p>
            <a:r>
              <a:rPr lang="en-US" sz="2000" dirty="0"/>
              <a:t>compilers do the dirty work (high-level code </a:t>
            </a:r>
            <a:r>
              <a:rPr lang="en-US" sz="2000" dirty="0">
                <a:sym typeface="Wingdings" panose="05000000000000000000" pitchFamily="2" charset="2"/>
              </a:rPr>
              <a:t> machine code)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write a program that runs is easy</a:t>
            </a:r>
          </a:p>
          <a:p>
            <a:r>
              <a:rPr lang="en-US" sz="2000" dirty="0"/>
              <a:t>To write a program that </a:t>
            </a:r>
            <a:r>
              <a:rPr lang="en-US" sz="2000" b="1" dirty="0">
                <a:solidFill>
                  <a:srgbClr val="FF0000"/>
                </a:solidFill>
              </a:rPr>
              <a:t>runs well (reliable and fast), </a:t>
            </a:r>
            <a:r>
              <a:rPr lang="en-US" sz="2000" dirty="0"/>
              <a:t>you need to understand how the machine execute programs</a:t>
            </a:r>
          </a:p>
          <a:p>
            <a:r>
              <a:rPr lang="en-US" sz="2000" dirty="0"/>
              <a:t>We are CS students, we are supposed to understand the principles of computer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E7AD6C-7EF1-4D63-9EAE-EA4F0E51C04F}"/>
              </a:ext>
            </a:extLst>
          </p:cNvPr>
          <p:cNvGrpSpPr/>
          <p:nvPr/>
        </p:nvGrpSpPr>
        <p:grpSpPr>
          <a:xfrm>
            <a:off x="1504141" y="2595326"/>
            <a:ext cx="6135717" cy="2250679"/>
            <a:chOff x="453223" y="883044"/>
            <a:chExt cx="7549801" cy="2769388"/>
          </a:xfrm>
        </p:grpSpPr>
        <p:pic>
          <p:nvPicPr>
            <p:cNvPr id="1026" name="Picture 2" descr="“c/c++”的图片搜索结果">
              <a:extLst>
                <a:ext uri="{FF2B5EF4-FFF2-40B4-BE49-F238E27FC236}">
                  <a16:creationId xmlns:a16="http://schemas.microsoft.com/office/drawing/2014/main" id="{B7E54721-3944-49D8-816F-88A2ED7FD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079" y="1148440"/>
              <a:ext cx="968204" cy="108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ava programming language logo.svg">
              <a:extLst>
                <a:ext uri="{FF2B5EF4-FFF2-40B4-BE49-F238E27FC236}">
                  <a16:creationId xmlns:a16="http://schemas.microsoft.com/office/drawing/2014/main" id="{CF7710E5-3390-47B3-BB3E-2168D3486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440" y="883044"/>
              <a:ext cx="809664" cy="1480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ython logo">
              <a:extLst>
                <a:ext uri="{FF2B5EF4-FFF2-40B4-BE49-F238E27FC236}">
                  <a16:creationId xmlns:a16="http://schemas.microsoft.com/office/drawing/2014/main" id="{7ED9F503-99EB-4062-A93B-D68E2D7C3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63" y="1076957"/>
              <a:ext cx="1318285" cy="13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“c#”的图片搜索结果">
              <a:extLst>
                <a:ext uri="{FF2B5EF4-FFF2-40B4-BE49-F238E27FC236}">
                  <a16:creationId xmlns:a16="http://schemas.microsoft.com/office/drawing/2014/main" id="{BB48D2EB-7ED0-478E-87F4-69E41BAFA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990" y="1093873"/>
              <a:ext cx="2201034" cy="123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“php”的图片搜索结果">
              <a:extLst>
                <a:ext uri="{FF2B5EF4-FFF2-40B4-BE49-F238E27FC236}">
                  <a16:creationId xmlns:a16="http://schemas.microsoft.com/office/drawing/2014/main" id="{52D99BD2-F1AB-4CAC-918A-B0DC1BCA2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23" y="2817982"/>
              <a:ext cx="1540377" cy="80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 logo.svg">
              <a:extLst>
                <a:ext uri="{FF2B5EF4-FFF2-40B4-BE49-F238E27FC236}">
                  <a16:creationId xmlns:a16="http://schemas.microsoft.com/office/drawing/2014/main" id="{0A867F93-1D78-492B-A5D2-95F05831B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667" y="2664878"/>
              <a:ext cx="1274221" cy="987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“swift language”的图片搜索结果">
              <a:extLst>
                <a:ext uri="{FF2B5EF4-FFF2-40B4-BE49-F238E27FC236}">
                  <a16:creationId xmlns:a16="http://schemas.microsoft.com/office/drawing/2014/main" id="{EC66A4B1-A471-4AEC-B22A-46040983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561" y="2639712"/>
              <a:ext cx="942722" cy="94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“objective c”的图片搜索结果">
              <a:extLst>
                <a:ext uri="{FF2B5EF4-FFF2-40B4-BE49-F238E27FC236}">
                  <a16:creationId xmlns:a16="http://schemas.microsoft.com/office/drawing/2014/main" id="{8C9910E0-0CC6-47F6-AEDC-0EA2DBA99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0500" y1="45556" x2="40500" y2="45556"/>
                          <a14:foregroundMark x1="42667" y1="50476" x2="42667" y2="50476"/>
                          <a14:foregroundMark x1="42167" y1="50476" x2="42167" y2="50476"/>
                          <a14:foregroundMark x1="41500" y1="53810" x2="40583" y2="55238"/>
                          <a14:foregroundMark x1="45667" y1="53810" x2="45667" y2="53810"/>
                          <a14:foregroundMark x1="47000" y1="49048" x2="47000" y2="49048"/>
                          <a14:foregroundMark x1="48667" y1="45397" x2="48667" y2="45397"/>
                          <a14:foregroundMark x1="52750" y1="48254" x2="52750" y2="48254"/>
                          <a14:foregroundMark x1="59500" y1="48730" x2="59500" y2="48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1" t="14181" r="30854" b="14089"/>
            <a:stretch/>
          </p:blipFill>
          <p:spPr bwMode="auto">
            <a:xfrm>
              <a:off x="6404846" y="2639712"/>
              <a:ext cx="995322" cy="96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83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definitions on machine code</a:t>
            </a:r>
          </a:p>
          <a:p>
            <a:r>
              <a:rPr lang="en-US" dirty="0"/>
              <a:t>Registers and operands</a:t>
            </a:r>
          </a:p>
          <a:p>
            <a:r>
              <a:rPr lang="en-US" dirty="0"/>
              <a:t>Moving data between memory and CPU</a:t>
            </a:r>
          </a:p>
          <a:p>
            <a:r>
              <a:rPr lang="en-US" dirty="0"/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4257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Forms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2"/>
            <a:r>
              <a:rPr lang="en-US" dirty="0"/>
              <a:t>Each line of the assembly code is called a </a:t>
            </a:r>
            <a:r>
              <a:rPr lang="en-US" dirty="0">
                <a:solidFill>
                  <a:srgbClr val="FF0000"/>
                </a:solidFill>
              </a:rPr>
              <a:t>machine instruction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5F854-C934-433F-B58D-E9135763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11" y="3053011"/>
            <a:ext cx="3251017" cy="231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C06E9-D805-4E4A-9717-001D24BE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4" y="3053011"/>
            <a:ext cx="2759749" cy="231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190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064A-4F6F-4EE0-82A1-17F07EE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and its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E187-D189-4A53-AA28-08A1E23D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</a:t>
            </a:r>
            <a:r>
              <a:rPr lang="en-US" u="sng" dirty="0"/>
              <a:t>a set of instructions</a:t>
            </a:r>
          </a:p>
          <a:p>
            <a:r>
              <a:rPr lang="en-US" dirty="0"/>
              <a:t>The execution of a program is the execution of </a:t>
            </a:r>
            <a:r>
              <a:rPr lang="en-US" u="sng" dirty="0"/>
              <a:t>a sequence of instructions</a:t>
            </a:r>
            <a:r>
              <a:rPr lang="en-US" dirty="0"/>
              <a:t> which operates on </a:t>
            </a:r>
            <a:r>
              <a:rPr lang="en-US" u="sng" dirty="0"/>
              <a:t>input data</a:t>
            </a:r>
            <a:r>
              <a:rPr lang="en-US" dirty="0"/>
              <a:t> and produced </a:t>
            </a:r>
            <a:r>
              <a:rPr lang="en-US" u="sng" dirty="0"/>
              <a:t>output data</a:t>
            </a:r>
          </a:p>
          <a:p>
            <a:pPr lvl="1"/>
            <a:r>
              <a:rPr lang="en-US" dirty="0"/>
              <a:t>A sequence of instructions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cookbook</a:t>
            </a:r>
            <a:endParaRPr lang="en-US" dirty="0"/>
          </a:p>
          <a:p>
            <a:pPr lvl="1"/>
            <a:r>
              <a:rPr lang="en-US" dirty="0"/>
              <a:t>Input data </a:t>
            </a:r>
            <a:r>
              <a:rPr lang="en-US" dirty="0">
                <a:sym typeface="Wingdings" panose="05000000000000000000" pitchFamily="2" charset="2"/>
              </a:rPr>
              <a:t> vegetables, meat, ingredients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Output data  the dish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8690C-3C2E-48C7-BC21-5F1EA553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3DAB0B1-68A1-4769-B0FC-976A6571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84" y="4309550"/>
            <a:ext cx="2596217" cy="18475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1" name="Arrow: Down 90">
            <a:extLst>
              <a:ext uri="{FF2B5EF4-FFF2-40B4-BE49-F238E27FC236}">
                <a16:creationId xmlns:a16="http://schemas.microsoft.com/office/drawing/2014/main" id="{D32ABA2D-318D-4101-A798-38CD1FD3C4BB}"/>
              </a:ext>
            </a:extLst>
          </p:cNvPr>
          <p:cNvSpPr/>
          <p:nvPr/>
        </p:nvSpPr>
        <p:spPr>
          <a:xfrm>
            <a:off x="5373111" y="4268549"/>
            <a:ext cx="566443" cy="1873306"/>
          </a:xfrm>
          <a:prstGeom prst="downArrow">
            <a:avLst>
              <a:gd name="adj1" fmla="val 50000"/>
              <a:gd name="adj2" fmla="val 10409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6A93-27F6-479A-8159-BD69A493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– 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64A1-7DFE-44BD-9BBA-35007117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set architecture – ISA</a:t>
            </a:r>
          </a:p>
          <a:p>
            <a:pPr lvl="1"/>
            <a:r>
              <a:rPr lang="en-US" dirty="0"/>
              <a:t>An abstract model of a computer, ISA defines a class of computers</a:t>
            </a:r>
          </a:p>
          <a:p>
            <a:pPr lvl="1"/>
            <a:r>
              <a:rPr lang="en-US" dirty="0"/>
              <a:t>an ISA defines the supported </a:t>
            </a:r>
            <a:r>
              <a:rPr lang="en-US" u="sng" dirty="0">
                <a:solidFill>
                  <a:srgbClr val="FF0000"/>
                </a:solidFill>
              </a:rPr>
              <a:t>instructions, data types, registers</a:t>
            </a:r>
            <a:r>
              <a:rPr lang="en-US" dirty="0"/>
              <a:t>, the hardware support for managing main memory, fundamental features, and the input/output model of a family of implementations of the ISA</a:t>
            </a:r>
          </a:p>
          <a:p>
            <a:pPr lvl="1"/>
            <a:r>
              <a:rPr lang="en-US" dirty="0"/>
              <a:t>Examples:  instruction set specification, registers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will mainly focus on the x86-64 architecture</a:t>
            </a:r>
          </a:p>
          <a:p>
            <a:endParaRPr lang="en-US" dirty="0"/>
          </a:p>
          <a:p>
            <a:r>
              <a:rPr lang="en-US" dirty="0"/>
              <a:t>Roughly speaking, if two CPUs have the same ISA, the instructions that can run on one CPU can also run on the other CPU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AC0CE-E35E-4CBD-B68F-EEE97364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998-91D2-4594-8BB4-8C1C3D4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not-so-black-box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B2B2-1BA5-4B96-AC69-3C54B58E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CPU</a:t>
            </a:r>
          </a:p>
          <a:p>
            <a:pPr lvl="1"/>
            <a:r>
              <a:rPr lang="en-US" sz="1600" dirty="0"/>
              <a:t>Arithmetic &amp; Logic Unit (ALU): the device to do computation</a:t>
            </a:r>
          </a:p>
          <a:p>
            <a:pPr lvl="1"/>
            <a:r>
              <a:rPr lang="en-US" sz="1600" dirty="0"/>
              <a:t>Registers: temporarily store data inside the CPU</a:t>
            </a:r>
          </a:p>
          <a:p>
            <a:pPr lvl="1"/>
            <a:r>
              <a:rPr lang="en-US" sz="1600" dirty="0"/>
              <a:t>PC: a special register stores the address of the next instruction to execute</a:t>
            </a:r>
          </a:p>
          <a:p>
            <a:r>
              <a:rPr lang="en-US" sz="1800" dirty="0"/>
              <a:t>The memory</a:t>
            </a:r>
          </a:p>
          <a:p>
            <a:pPr lvl="1"/>
            <a:r>
              <a:rPr lang="en-US" sz="1600" dirty="0"/>
              <a:t>Byte addressable array, stores both instructions and data</a:t>
            </a:r>
          </a:p>
          <a:p>
            <a:pPr lvl="1"/>
            <a:r>
              <a:rPr lang="en-US" sz="1600" dirty="0"/>
              <a:t>CPU fetches both instructions and data from the memory, and stores computed data to the memory</a:t>
            </a:r>
          </a:p>
          <a:p>
            <a:pPr lvl="1"/>
            <a:r>
              <a:rPr lang="en-US" sz="1600" dirty="0"/>
              <a:t>Accessing memory needs to know the target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DE892-242B-4031-B89E-71DA251E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8D895F-279E-4A34-B211-344DD42934CE}"/>
              </a:ext>
            </a:extLst>
          </p:cNvPr>
          <p:cNvGrpSpPr/>
          <p:nvPr/>
        </p:nvGrpSpPr>
        <p:grpSpPr>
          <a:xfrm>
            <a:off x="1104413" y="4203812"/>
            <a:ext cx="2200620" cy="2192943"/>
            <a:chOff x="4963611" y="3796338"/>
            <a:chExt cx="2459593" cy="24510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C48CCC-24C8-4D9F-BB79-E638CCB21ACC}"/>
                </a:ext>
              </a:extLst>
            </p:cNvPr>
            <p:cNvGrpSpPr/>
            <p:nvPr/>
          </p:nvGrpSpPr>
          <p:grpSpPr>
            <a:xfrm>
              <a:off x="4963611" y="3796338"/>
              <a:ext cx="2459593" cy="2451013"/>
              <a:chOff x="4963611" y="3796338"/>
              <a:chExt cx="2459593" cy="245101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EC96E74-41B3-4293-B596-495F4001C9DB}"/>
                  </a:ext>
                </a:extLst>
              </p:cNvPr>
              <p:cNvGrpSpPr/>
              <p:nvPr/>
            </p:nvGrpSpPr>
            <p:grpSpPr>
              <a:xfrm rot="5400000">
                <a:off x="6605402" y="493097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133FB4-8C05-4C1A-A117-B2F91594E4C3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E5F0B1D-07D5-4F14-A4F5-2D1E3A9A1B98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D9C4589-A411-4ADB-809D-C7A2B00F38F3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9BF8790-8C93-4926-80F7-B344CAF572A1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11179FF-6ABF-4F55-BE94-892BE8D3FC7B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CA48D35-6FE7-4C6F-8771-7D09B3BF3D0D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57F702C-A644-4A7C-99D8-94DDE9143775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3D0C94-3345-4809-86CE-118D58E9177A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25D99FA-8CFD-4383-9976-A585E23BFF7D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24E1625-8BC4-4BFE-9FC4-D49E4E35A1E5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3623277-5023-4203-8EB3-AEF1D8EA97BC}"/>
                  </a:ext>
                </a:extLst>
              </p:cNvPr>
              <p:cNvGrpSpPr/>
              <p:nvPr/>
            </p:nvGrpSpPr>
            <p:grpSpPr>
              <a:xfrm rot="5400000">
                <a:off x="4327544" y="493097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D34E638-4676-47C0-B199-89661425AE5F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69F79BF-F5EA-41F2-B85D-8326B559C6CA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22693E7-6796-46B3-9E7A-108242EE4EBD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74C80AC-D307-4109-8129-7BE67B58DF38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736AC0C-91D5-46E8-ADD3-19B6815CAE50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F36FC90-A171-4B5C-8BDA-E91830BFB79E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C8C432A-073F-4D56-8D86-BE74C0CC3E91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6594542-53A1-434C-AB5F-5D62B7D5933D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C92A3EA-EFC8-458B-BD3F-1C32A9C0FE54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3F2EC1-6C58-4862-9C45-0F01F9D946CC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6DE4D5E-4C5D-4567-A9C2-1C7CF84AAEF1}"/>
                  </a:ext>
                </a:extLst>
              </p:cNvPr>
              <p:cNvGrpSpPr/>
              <p:nvPr/>
            </p:nvGrpSpPr>
            <p:grpSpPr>
              <a:xfrm>
                <a:off x="5467066" y="6065616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69A413E-69F3-40F0-AF77-35EFD26C1F82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61B4744-0507-4765-81E3-CC1D970286EF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B331842-825B-46A1-888E-B905D62B2BA7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2F4A5EE-333E-480E-90A4-790A9B45C06B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88A8D0C-75DE-4A33-95F1-397247B8E6B8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924AE9-1656-4229-A3F4-98048A93A009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3A6F56F-F6C6-4B2C-AB35-DAF42B3B6AB4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9F4DC3-BEE7-488B-A5B9-2A57D2AA17D7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89E6F8D-8F2A-4167-8461-671489736967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ACB3C7C-E553-478A-AE3E-01EA1854F18A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91AA4B8-1050-4DF9-8955-37AEF5DCBAFC}"/>
                  </a:ext>
                </a:extLst>
              </p:cNvPr>
              <p:cNvGrpSpPr/>
              <p:nvPr/>
            </p:nvGrpSpPr>
            <p:grpSpPr>
              <a:xfrm>
                <a:off x="5466170" y="3796338"/>
                <a:ext cx="1453869" cy="181735"/>
                <a:chOff x="5449986" y="3784200"/>
                <a:chExt cx="1453869" cy="181735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3F1578A-5A3D-47C2-82DE-31FDF3BEDAEA}"/>
                    </a:ext>
                  </a:extLst>
                </p:cNvPr>
                <p:cNvCxnSpPr/>
                <p:nvPr/>
              </p:nvCxnSpPr>
              <p:spPr>
                <a:xfrm>
                  <a:off x="5449986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F6DAE42-2435-4DAF-9D2B-4FE662988417}"/>
                    </a:ext>
                  </a:extLst>
                </p:cNvPr>
                <p:cNvCxnSpPr/>
                <p:nvPr/>
              </p:nvCxnSpPr>
              <p:spPr>
                <a:xfrm>
                  <a:off x="5611527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B39C78D8-97EE-4E18-AACE-579EC9F75A00}"/>
                    </a:ext>
                  </a:extLst>
                </p:cNvPr>
                <p:cNvCxnSpPr/>
                <p:nvPr/>
              </p:nvCxnSpPr>
              <p:spPr>
                <a:xfrm>
                  <a:off x="5773068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ECA2988-9612-4B5F-A936-8A0C33C98BEB}"/>
                    </a:ext>
                  </a:extLst>
                </p:cNvPr>
                <p:cNvCxnSpPr/>
                <p:nvPr/>
              </p:nvCxnSpPr>
              <p:spPr>
                <a:xfrm>
                  <a:off x="5934609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221838-1FA5-4A62-A584-F753449F1CBE}"/>
                    </a:ext>
                  </a:extLst>
                </p:cNvPr>
                <p:cNvCxnSpPr/>
                <p:nvPr/>
              </p:nvCxnSpPr>
              <p:spPr>
                <a:xfrm>
                  <a:off x="6096150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FB5EE82-DAE9-4FCF-B500-C95E7276FFDC}"/>
                    </a:ext>
                  </a:extLst>
                </p:cNvPr>
                <p:cNvCxnSpPr/>
                <p:nvPr/>
              </p:nvCxnSpPr>
              <p:spPr>
                <a:xfrm>
                  <a:off x="6257691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6259D24-E0E9-44C0-8176-9577460294C1}"/>
                    </a:ext>
                  </a:extLst>
                </p:cNvPr>
                <p:cNvCxnSpPr/>
                <p:nvPr/>
              </p:nvCxnSpPr>
              <p:spPr>
                <a:xfrm>
                  <a:off x="6419232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AF4FB1E-3E5C-499B-B299-4DED2DA1BA52}"/>
                    </a:ext>
                  </a:extLst>
                </p:cNvPr>
                <p:cNvCxnSpPr/>
                <p:nvPr/>
              </p:nvCxnSpPr>
              <p:spPr>
                <a:xfrm>
                  <a:off x="6580773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AD48E9E-C8C2-4813-BED1-827C2929A603}"/>
                    </a:ext>
                  </a:extLst>
                </p:cNvPr>
                <p:cNvCxnSpPr/>
                <p:nvPr/>
              </p:nvCxnSpPr>
              <p:spPr>
                <a:xfrm>
                  <a:off x="6742314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E908AEE-EA45-4363-887E-51B859C6A0B6}"/>
                    </a:ext>
                  </a:extLst>
                </p:cNvPr>
                <p:cNvCxnSpPr/>
                <p:nvPr/>
              </p:nvCxnSpPr>
              <p:spPr>
                <a:xfrm>
                  <a:off x="6903855" y="3784200"/>
                  <a:ext cx="0" cy="181735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46B7A1B-6899-46F7-8B0E-699D942B1988}"/>
                  </a:ext>
                </a:extLst>
              </p:cNvPr>
              <p:cNvSpPr/>
              <p:nvPr/>
            </p:nvSpPr>
            <p:spPr>
              <a:xfrm>
                <a:off x="5161530" y="3989373"/>
                <a:ext cx="2064943" cy="2064943"/>
              </a:xfrm>
              <a:prstGeom prst="roundRect">
                <a:avLst>
                  <a:gd name="adj" fmla="val 5107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E232F1-1EC0-4B98-99F8-C91354D1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667" y="4093556"/>
              <a:ext cx="849334" cy="4784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200" b="0" dirty="0"/>
                <a:t>Register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200" b="0" dirty="0"/>
                <a:t>file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911458-7837-4F0B-98FD-B8664F7CE078}"/>
                </a:ext>
              </a:extLst>
            </p:cNvPr>
            <p:cNvGrpSpPr/>
            <p:nvPr/>
          </p:nvGrpSpPr>
          <p:grpSpPr>
            <a:xfrm>
              <a:off x="6283180" y="4093556"/>
              <a:ext cx="854113" cy="244268"/>
              <a:chOff x="4879975" y="1586600"/>
              <a:chExt cx="895350" cy="259361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609847D0-E6F1-4E5C-9090-506F070B8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875" y="1586985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OF</a:t>
                </a:r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1FB13F01-6D0E-4FA8-BBEF-F2A5B962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425" y="1586985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SF</a:t>
                </a:r>
              </a:p>
            </p:txBody>
          </p:sp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DF68F001-218A-4735-9A93-60F2E1F51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975" y="1586600"/>
                <a:ext cx="298450" cy="258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urier New" pitchFamily="49" charset="0"/>
                  </a:rPr>
                  <a:t>ZF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F3EE0F-7F2F-4C84-BD03-4C5AC54B9F1C}"/>
                </a:ext>
              </a:extLst>
            </p:cNvPr>
            <p:cNvSpPr/>
            <p:nvPr/>
          </p:nvSpPr>
          <p:spPr>
            <a:xfrm>
              <a:off x="6283180" y="4385883"/>
              <a:ext cx="849334" cy="22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PC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D8E693-F0E5-4B71-B12B-3C85123242B2}"/>
                </a:ext>
              </a:extLst>
            </p:cNvPr>
            <p:cNvGrpSpPr/>
            <p:nvPr/>
          </p:nvGrpSpPr>
          <p:grpSpPr>
            <a:xfrm>
              <a:off x="5695081" y="4692783"/>
              <a:ext cx="1030241" cy="1393789"/>
              <a:chOff x="7973295" y="3331732"/>
              <a:chExt cx="1206499" cy="1839919"/>
            </a:xfrm>
          </p:grpSpPr>
          <p:grpSp>
            <p:nvGrpSpPr>
              <p:cNvPr id="11" name="Group 74">
                <a:extLst>
                  <a:ext uri="{FF2B5EF4-FFF2-40B4-BE49-F238E27FC236}">
                    <a16:creationId xmlns:a16="http://schemas.microsoft.com/office/drawing/2014/main" id="{B6395E8C-0951-475D-A3FE-81710767B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06694" y="4347737"/>
                <a:ext cx="673100" cy="823914"/>
                <a:chOff x="768" y="1744"/>
                <a:chExt cx="424" cy="519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1C1CDE2D-ACE7-4D2A-B05A-097015A5C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1744"/>
                  <a:ext cx="68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C947B25F-36C9-429A-AA7A-E05379153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" y="1816"/>
                  <a:ext cx="192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5" name="Freeform 70">
                  <a:extLst>
                    <a:ext uri="{FF2B5EF4-FFF2-40B4-BE49-F238E27FC236}">
                      <a16:creationId xmlns:a16="http://schemas.microsoft.com/office/drawing/2014/main" id="{C9035428-76E1-439C-B00C-022FF4D48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1888"/>
                  <a:ext cx="240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144" y="96"/>
                    </a:cxn>
                  </a:cxnLst>
                  <a:rect l="0" t="0" r="r" b="b"/>
                  <a:pathLst>
                    <a:path w="144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144" y="9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sm" len="sm"/>
                </a:ln>
                <a:effectLst/>
              </p:spPr>
              <p:txBody>
                <a:bodyPr lIns="45720" rIns="45720" anchor="ctr">
                  <a:sp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6" name="Text Box 71">
                  <a:extLst>
                    <a:ext uri="{FF2B5EF4-FFF2-40B4-BE49-F238E27FC236}">
                      <a16:creationId xmlns:a16="http://schemas.microsoft.com/office/drawing/2014/main" id="{A695F05C-6B7F-4138-9D40-55CD2F971B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1825"/>
                  <a:ext cx="184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OF</a:t>
                  </a:r>
                </a:p>
              </p:txBody>
            </p:sp>
            <p:sp>
              <p:nvSpPr>
                <p:cNvPr id="27" name="Text Box 72">
                  <a:extLst>
                    <a:ext uri="{FF2B5EF4-FFF2-40B4-BE49-F238E27FC236}">
                      <a16:creationId xmlns:a16="http://schemas.microsoft.com/office/drawing/2014/main" id="{14D2A523-6D71-407F-8B8D-9E1CAC555F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1935"/>
                  <a:ext cx="164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ZF</a:t>
                  </a:r>
                </a:p>
              </p:txBody>
            </p:sp>
            <p:sp>
              <p:nvSpPr>
                <p:cNvPr id="28" name="Text Box 73">
                  <a:extLst>
                    <a:ext uri="{FF2B5EF4-FFF2-40B4-BE49-F238E27FC236}">
                      <a16:creationId xmlns:a16="http://schemas.microsoft.com/office/drawing/2014/main" id="{538674E5-BE8A-48CE-BEBC-9F024C6A7E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8" y="2045"/>
                  <a:ext cx="171" cy="21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720" rIns="45720">
                  <a:spAutoFit/>
                </a:bodyPr>
                <a:lstStyle/>
                <a:p>
                  <a:pPr algn="l"/>
                  <a:r>
                    <a:rPr lang="en-US" sz="1100"/>
                    <a:t>CF</a:t>
                  </a:r>
                </a:p>
              </p:txBody>
            </p:sp>
          </p:grpSp>
          <p:grpSp>
            <p:nvGrpSpPr>
              <p:cNvPr id="12" name="Group 5">
                <a:extLst>
                  <a:ext uri="{FF2B5EF4-FFF2-40B4-BE49-F238E27FC236}">
                    <a16:creationId xmlns:a16="http://schemas.microsoft.com/office/drawing/2014/main" id="{2F480EBC-0325-4595-8FFA-2D5859A67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3295" y="3331732"/>
                <a:ext cx="1066800" cy="1447800"/>
                <a:chOff x="3792" y="2736"/>
                <a:chExt cx="672" cy="912"/>
              </a:xfrm>
            </p:grpSpPr>
            <p:sp>
              <p:nvSpPr>
                <p:cNvPr id="16" name="Line 6">
                  <a:extLst>
                    <a:ext uri="{FF2B5EF4-FFF2-40B4-BE49-F238E27FC236}">
                      <a16:creationId xmlns:a16="http://schemas.microsoft.com/office/drawing/2014/main" id="{B61F7C6E-3C67-470D-A694-552711E83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888" y="288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17" name="Line 7">
                  <a:extLst>
                    <a:ext uri="{FF2B5EF4-FFF2-40B4-BE49-F238E27FC236}">
                      <a16:creationId xmlns:a16="http://schemas.microsoft.com/office/drawing/2014/main" id="{A7366458-BDF9-4291-84DF-84CE35409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0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grpSp>
              <p:nvGrpSpPr>
                <p:cNvPr id="18" name="Group 8">
                  <a:extLst>
                    <a:ext uri="{FF2B5EF4-FFF2-40B4-BE49-F238E27FC236}">
                      <a16:creationId xmlns:a16="http://schemas.microsoft.com/office/drawing/2014/main" id="{DFFEE1D5-26EA-4850-A315-92DD34F7E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84" y="2832"/>
                  <a:ext cx="288" cy="816"/>
                  <a:chOff x="3984" y="2832"/>
                  <a:chExt cx="288" cy="816"/>
                </a:xfrm>
              </p:grpSpPr>
              <p:sp>
                <p:nvSpPr>
                  <p:cNvPr id="21" name="Freeform 9">
                    <a:extLst>
                      <a:ext uri="{FF2B5EF4-FFF2-40B4-BE49-F238E27FC236}">
                        <a16:creationId xmlns:a16="http://schemas.microsoft.com/office/drawing/2014/main" id="{3A6D4D45-A5CF-4CD8-A9E4-733017D556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4" y="2832"/>
                    <a:ext cx="288" cy="81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192"/>
                      </a:cxn>
                      <a:cxn ang="0">
                        <a:pos x="288" y="624"/>
                      </a:cxn>
                      <a:cxn ang="0">
                        <a:pos x="0" y="81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8" h="816">
                        <a:moveTo>
                          <a:pt x="0" y="0"/>
                        </a:moveTo>
                        <a:lnTo>
                          <a:pt x="288" y="192"/>
                        </a:lnTo>
                        <a:lnTo>
                          <a:pt x="288" y="624"/>
                        </a:lnTo>
                        <a:lnTo>
                          <a:pt x="0" y="8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FF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22" name="Text Box 10">
                    <a:extLst>
                      <a:ext uri="{FF2B5EF4-FFF2-40B4-BE49-F238E27FC236}">
                        <a16:creationId xmlns:a16="http://schemas.microsoft.com/office/drawing/2014/main" id="{3B14A7EA-66F2-4BE1-A142-AEF0B45BC7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76"/>
                    <a:ext cx="240" cy="5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A</a:t>
                    </a:r>
                  </a:p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L</a:t>
                    </a:r>
                  </a:p>
                  <a:p>
                    <a:pPr algn="l" eaLnBrk="1" hangingPunct="1">
                      <a:lnSpc>
                        <a:spcPct val="100000"/>
                      </a:lnSpc>
                    </a:pPr>
                    <a:r>
                      <a:rPr lang="en-US" sz="1200" b="0" dirty="0"/>
                      <a:t>U</a:t>
                    </a:r>
                  </a:p>
                </p:txBody>
              </p:sp>
            </p:grpSp>
            <p:sp>
              <p:nvSpPr>
                <p:cNvPr id="19" name="Line 11">
                  <a:extLst>
                    <a:ext uri="{FF2B5EF4-FFF2-40B4-BE49-F238E27FC236}">
                      <a16:creationId xmlns:a16="http://schemas.microsoft.com/office/drawing/2014/main" id="{D9580B5F-732C-4A62-92AB-1B2C465B7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3888" y="340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0" name="Line 12">
                  <a:extLst>
                    <a:ext uri="{FF2B5EF4-FFF2-40B4-BE49-F238E27FC236}">
                      <a16:creationId xmlns:a16="http://schemas.microsoft.com/office/drawing/2014/main" id="{D3AEA727-BC93-435F-88EE-F182E67F5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368" y="312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13" name="Group 56">
                <a:extLst>
                  <a:ext uri="{FF2B5EF4-FFF2-40B4-BE49-F238E27FC236}">
                    <a16:creationId xmlns:a16="http://schemas.microsoft.com/office/drawing/2014/main" id="{FCD4CBFE-BFB5-42F4-AA76-67F90D181D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9995" y="3636533"/>
                <a:ext cx="285750" cy="1106488"/>
                <a:chOff x="504" y="960"/>
                <a:chExt cx="180" cy="697"/>
              </a:xfrm>
            </p:grpSpPr>
            <p:sp>
              <p:nvSpPr>
                <p:cNvPr id="14" name="Rectangle 57">
                  <a:extLst>
                    <a:ext uri="{FF2B5EF4-FFF2-40B4-BE49-F238E27FC236}">
                      <a16:creationId xmlns:a16="http://schemas.microsoft.com/office/drawing/2014/main" id="{BCA54A61-4FF1-48BF-8E1C-D8697DAAD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960"/>
                  <a:ext cx="180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800" b="0"/>
                    <a:t>A</a:t>
                  </a:r>
                </a:p>
              </p:txBody>
            </p:sp>
            <p:sp>
              <p:nvSpPr>
                <p:cNvPr id="15" name="Rectangle 58">
                  <a:extLst>
                    <a:ext uri="{FF2B5EF4-FFF2-40B4-BE49-F238E27FC236}">
                      <a16:creationId xmlns:a16="http://schemas.microsoft.com/office/drawing/2014/main" id="{FB43D3B4-C867-4DBA-B6E7-A362F76F3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1478"/>
                  <a:ext cx="178" cy="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800" b="0"/>
                    <a:t>B</a:t>
                  </a:r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7A385B-F145-4604-A7CC-974C4E60D5D6}"/>
              </a:ext>
            </a:extLst>
          </p:cNvPr>
          <p:cNvGrpSpPr/>
          <p:nvPr/>
        </p:nvGrpSpPr>
        <p:grpSpPr>
          <a:xfrm>
            <a:off x="5764668" y="4237079"/>
            <a:ext cx="2192572" cy="2143344"/>
            <a:chOff x="5620875" y="4299800"/>
            <a:chExt cx="2192572" cy="214334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7E7F4B3-3BD3-447E-8944-10D98525C7AF}"/>
                </a:ext>
              </a:extLst>
            </p:cNvPr>
            <p:cNvGrpSpPr/>
            <p:nvPr/>
          </p:nvGrpSpPr>
          <p:grpSpPr>
            <a:xfrm>
              <a:off x="5620875" y="4346188"/>
              <a:ext cx="1412060" cy="2050567"/>
              <a:chOff x="5680609" y="4366412"/>
              <a:chExt cx="1412060" cy="206375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0A2A3C4-A7E0-4CD9-AB70-FB62260034ED}"/>
                  </a:ext>
                </a:extLst>
              </p:cNvPr>
              <p:cNvSpPr/>
              <p:nvPr/>
            </p:nvSpPr>
            <p:spPr>
              <a:xfrm>
                <a:off x="5680609" y="4366412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21A64F-20AE-46C1-9CA2-AB2626BDD436}"/>
                  </a:ext>
                </a:extLst>
              </p:cNvPr>
              <p:cNvSpPr/>
              <p:nvPr/>
            </p:nvSpPr>
            <p:spPr>
              <a:xfrm>
                <a:off x="5680609" y="4628025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82BF58-24C5-4ACF-A8DF-CFD2215C807C}"/>
                  </a:ext>
                </a:extLst>
              </p:cNvPr>
              <p:cNvSpPr/>
              <p:nvPr/>
            </p:nvSpPr>
            <p:spPr>
              <a:xfrm>
                <a:off x="5680609" y="4875062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6A98F76-4934-44AD-BEE0-5853671C95C3}"/>
                  </a:ext>
                </a:extLst>
              </p:cNvPr>
              <p:cNvSpPr/>
              <p:nvPr/>
            </p:nvSpPr>
            <p:spPr>
              <a:xfrm>
                <a:off x="5680609" y="5136675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FAA2B80-2EAE-4D98-9E95-1A5297F030DC}"/>
                  </a:ext>
                </a:extLst>
              </p:cNvPr>
              <p:cNvSpPr/>
              <p:nvPr/>
            </p:nvSpPr>
            <p:spPr>
              <a:xfrm>
                <a:off x="5680609" y="5398288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2709128-D159-4228-8BBA-0BB10C5BC335}"/>
                  </a:ext>
                </a:extLst>
              </p:cNvPr>
              <p:cNvSpPr/>
              <p:nvPr/>
            </p:nvSpPr>
            <p:spPr>
              <a:xfrm>
                <a:off x="5680609" y="5659901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F5FC46-C7E5-4E1A-8794-94D928FDF9ED}"/>
                  </a:ext>
                </a:extLst>
              </p:cNvPr>
              <p:cNvSpPr/>
              <p:nvPr/>
            </p:nvSpPr>
            <p:spPr>
              <a:xfrm>
                <a:off x="5680609" y="5906938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D30BA8C-0A6A-4A85-AFF3-ADA3C83DFA1D}"/>
                  </a:ext>
                </a:extLst>
              </p:cNvPr>
              <p:cNvSpPr/>
              <p:nvPr/>
            </p:nvSpPr>
            <p:spPr>
              <a:xfrm>
                <a:off x="5680609" y="6168551"/>
                <a:ext cx="1412060" cy="2616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D57968-73B3-4193-B3C1-0EF1794EC2DD}"/>
                </a:ext>
              </a:extLst>
            </p:cNvPr>
            <p:cNvSpPr txBox="1"/>
            <p:nvPr/>
          </p:nvSpPr>
          <p:spPr>
            <a:xfrm>
              <a:off x="7093378" y="4299800"/>
              <a:ext cx="720069" cy="214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/>
                <a:t>0x0000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0x0010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0x0020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0x0030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0x0040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0x0050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0x0060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0x0070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448838BF-6BC3-41AB-942F-2AB3C448F8E0}"/>
              </a:ext>
            </a:extLst>
          </p:cNvPr>
          <p:cNvSpPr/>
          <p:nvPr/>
        </p:nvSpPr>
        <p:spPr>
          <a:xfrm>
            <a:off x="3418883" y="4473932"/>
            <a:ext cx="2229651" cy="428057"/>
          </a:xfrm>
          <a:prstGeom prst="rightArrow">
            <a:avLst>
              <a:gd name="adj1" fmla="val 50000"/>
              <a:gd name="adj2" fmla="val 12750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7DE8DB01-F112-4A2D-8F61-3CBE4A064F4D}"/>
              </a:ext>
            </a:extLst>
          </p:cNvPr>
          <p:cNvSpPr/>
          <p:nvPr/>
        </p:nvSpPr>
        <p:spPr>
          <a:xfrm flipH="1">
            <a:off x="3333917" y="5730093"/>
            <a:ext cx="2254733" cy="428057"/>
          </a:xfrm>
          <a:prstGeom prst="rightArrow">
            <a:avLst>
              <a:gd name="adj1" fmla="val 50000"/>
              <a:gd name="adj2" fmla="val 12750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0D4AD835-0E83-4FD2-B452-BEBACAF315F0}"/>
              </a:ext>
            </a:extLst>
          </p:cNvPr>
          <p:cNvSpPr/>
          <p:nvPr/>
        </p:nvSpPr>
        <p:spPr>
          <a:xfrm>
            <a:off x="3382471" y="5138442"/>
            <a:ext cx="2254734" cy="378589"/>
          </a:xfrm>
          <a:prstGeom prst="leftRightArrow">
            <a:avLst>
              <a:gd name="adj1" fmla="val 61963"/>
              <a:gd name="adj2" fmla="val 1380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purl.org/dc/dcmitype/"/>
    <ds:schemaRef ds:uri="http://purl.org/dc/elements/1.1/"/>
    <ds:schemaRef ds:uri="121e486c-6138-4556-b609-0f00d8785642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4940</TotalTime>
  <Words>2470</Words>
  <Application>Microsoft Office PowerPoint</Application>
  <PresentationFormat>On-screen Show (4:3)</PresentationFormat>
  <Paragraphs>645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Gill Sans</vt:lpstr>
      <vt:lpstr>ＭＳ Ｐゴシック</vt:lpstr>
      <vt:lpstr>ヒラギノ角ゴ ProN W6</vt:lpstr>
      <vt:lpstr>等线</vt:lpstr>
      <vt:lpstr>等线 Light</vt:lpstr>
      <vt:lpstr>Arial</vt:lpstr>
      <vt:lpstr>Calibri</vt:lpstr>
      <vt:lpstr>Calibri Bold</vt:lpstr>
      <vt:lpstr>Calibri Bold Italic</vt:lpstr>
      <vt:lpstr>Calibri Italic</vt:lpstr>
      <vt:lpstr>Courier New</vt:lpstr>
      <vt:lpstr>Courier New Bold</vt:lpstr>
      <vt:lpstr>Helvetica</vt:lpstr>
      <vt:lpstr>Symbol</vt:lpstr>
      <vt:lpstr>Wingdings</vt:lpstr>
      <vt:lpstr>Wingdings 2</vt:lpstr>
      <vt:lpstr>Office Theme</vt:lpstr>
      <vt:lpstr>Lecture 04 Machine Language I  COMP1411: Introduction to Computer Systems</vt:lpstr>
      <vt:lpstr>A first look at machine code</vt:lpstr>
      <vt:lpstr>A first look at machine code</vt:lpstr>
      <vt:lpstr>Why learning machine code?</vt:lpstr>
      <vt:lpstr>Outline</vt:lpstr>
      <vt:lpstr>Definitions</vt:lpstr>
      <vt:lpstr>The program and its execution</vt:lpstr>
      <vt:lpstr>Instruction Set Architecture – ISA</vt:lpstr>
      <vt:lpstr>The not-so-black-box computer</vt:lpstr>
      <vt:lpstr>Machine instruction example</vt:lpstr>
      <vt:lpstr>Outline</vt:lpstr>
      <vt:lpstr>Data types</vt:lpstr>
      <vt:lpstr>X86-64 registers</vt:lpstr>
      <vt:lpstr>X86-64 registers</vt:lpstr>
      <vt:lpstr>Using different names to access different parts of a register</vt:lpstr>
      <vt:lpstr>Outline</vt:lpstr>
      <vt:lpstr>Moving data</vt:lpstr>
      <vt:lpstr>Moving data</vt:lpstr>
      <vt:lpstr>An example of moving data</vt:lpstr>
      <vt:lpstr>An example of moving data</vt:lpstr>
      <vt:lpstr>An example of data moving</vt:lpstr>
      <vt:lpstr>An example of data moving</vt:lpstr>
      <vt:lpstr>An example of data moving</vt:lpstr>
      <vt:lpstr>An example of data moving</vt:lpstr>
      <vt:lpstr>An example of data moving</vt:lpstr>
      <vt:lpstr>Memory addressing modes</vt:lpstr>
      <vt:lpstr>Outline</vt:lpstr>
      <vt:lpstr>Some arithmetic operations</vt:lpstr>
      <vt:lpstr>Some arithmetic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31</cp:revision>
  <dcterms:created xsi:type="dcterms:W3CDTF">2021-01-19T15:34:23Z</dcterms:created>
  <dcterms:modified xsi:type="dcterms:W3CDTF">2023-02-08T07:02:01Z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