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B3B3B4FE-200D-400D-B1E0-A6046393A5C5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F573BEB6-726F-461E-9E13-A890887E81F5}"/>
  </pc:docChgLst>
  <pc:docChgLst>
    <pc:chgData name="LYU, Mingsong [COMP]" userId="5d5ceb49-d733-4a5d-9ffa-07273d49f3d4" providerId="ADAL" clId="{44A80BF1-02F1-49A2-9DE1-BF6AAFCF68D0}"/>
  </pc:docChgLst>
  <pc:docChgLst>
    <pc:chgData name="LYU, Mingsong [COMP]" userId="5d5ceb49-d733-4a5d-9ffa-07273d49f3d4" providerId="ADAL" clId="{B13E6624-C235-4343-B876-8767EE357491}"/>
  </pc:docChgLst>
  <pc:docChgLst>
    <pc:chgData name="LYU, Mingsong [COMP]" userId="5d5ceb49-d733-4a5d-9ffa-07273d49f3d4" providerId="ADAL" clId="{45028ACC-45D5-4F75-975A-EE3F884CABF0}"/>
  </pc:docChgLst>
  <pc:docChgLst>
    <pc:chgData name="LYU, Mingsong [COMP]" userId="5d5ceb49-d733-4a5d-9ffa-07273d49f3d4" providerId="ADAL" clId="{5752CDEA-8F8D-4A6A-8402-16CD29B92BE4}"/>
    <pc:docChg chg="undo custSel addSld delSld modSld">
      <pc:chgData name="LYU, Mingsong [COMP]" userId="5d5ceb49-d733-4a5d-9ffa-07273d49f3d4" providerId="ADAL" clId="{5752CDEA-8F8D-4A6A-8402-16CD29B92BE4}" dt="2023-02-25T15:42:30.754" v="3442" actId="2696"/>
      <pc:docMkLst>
        <pc:docMk/>
      </pc:docMkLst>
      <pc:sldChg chg="modSp">
        <pc:chgData name="LYU, Mingsong [COMP]" userId="5d5ceb49-d733-4a5d-9ffa-07273d49f3d4" providerId="ADAL" clId="{5752CDEA-8F8D-4A6A-8402-16CD29B92BE4}" dt="2023-02-25T15:11:29.694" v="15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5752CDEA-8F8D-4A6A-8402-16CD29B92BE4}" dt="2023-02-25T15:11:26.110" v="13" actId="20577"/>
          <ac:spMkLst>
            <pc:docMk/>
            <pc:sldMk cId="410611395" sldId="256"/>
            <ac:spMk id="2" creationId="{723FD368-D86E-40FD-94C4-B1B72FB1B627}"/>
          </ac:spMkLst>
        </pc:spChg>
        <pc:spChg chg="mod">
          <ac:chgData name="LYU, Mingsong [COMP]" userId="5d5ceb49-d733-4a5d-9ffa-07273d49f3d4" providerId="ADAL" clId="{5752CDEA-8F8D-4A6A-8402-16CD29B92BE4}" dt="2023-02-25T15:11:29.694" v="15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del">
        <pc:chgData name="LYU, Mingsong [COMP]" userId="5d5ceb49-d733-4a5d-9ffa-07273d49f3d4" providerId="ADAL" clId="{5752CDEA-8F8D-4A6A-8402-16CD29B92BE4}" dt="2023-02-25T15:38:33.658" v="3232" actId="2696"/>
        <pc:sldMkLst>
          <pc:docMk/>
          <pc:sldMk cId="1444210060" sldId="298"/>
        </pc:sldMkLst>
      </pc:sldChg>
      <pc:sldChg chg="del">
        <pc:chgData name="LYU, Mingsong [COMP]" userId="5d5ceb49-d733-4a5d-9ffa-07273d49f3d4" providerId="ADAL" clId="{5752CDEA-8F8D-4A6A-8402-16CD29B92BE4}" dt="2023-02-25T15:11:17.671" v="0" actId="2696"/>
        <pc:sldMkLst>
          <pc:docMk/>
          <pc:sldMk cId="2343133491" sldId="301"/>
        </pc:sldMkLst>
      </pc:sldChg>
      <pc:sldChg chg="del">
        <pc:chgData name="LYU, Mingsong [COMP]" userId="5d5ceb49-d733-4a5d-9ffa-07273d49f3d4" providerId="ADAL" clId="{5752CDEA-8F8D-4A6A-8402-16CD29B92BE4}" dt="2023-02-25T15:11:18.656" v="1" actId="2696"/>
        <pc:sldMkLst>
          <pc:docMk/>
          <pc:sldMk cId="2278013848" sldId="302"/>
        </pc:sldMkLst>
      </pc:sldChg>
      <pc:sldChg chg="del">
        <pc:chgData name="LYU, Mingsong [COMP]" userId="5d5ceb49-d733-4a5d-9ffa-07273d49f3d4" providerId="ADAL" clId="{5752CDEA-8F8D-4A6A-8402-16CD29B92BE4}" dt="2023-02-25T15:27:25.215" v="1934" actId="2696"/>
        <pc:sldMkLst>
          <pc:docMk/>
          <pc:sldMk cId="3421307510" sldId="303"/>
        </pc:sldMkLst>
      </pc:sldChg>
      <pc:sldChg chg="del">
        <pc:chgData name="LYU, Mingsong [COMP]" userId="5d5ceb49-d733-4a5d-9ffa-07273d49f3d4" providerId="ADAL" clId="{5752CDEA-8F8D-4A6A-8402-16CD29B92BE4}" dt="2023-02-25T15:27:27.169" v="1935" actId="2696"/>
        <pc:sldMkLst>
          <pc:docMk/>
          <pc:sldMk cId="1595338947" sldId="304"/>
        </pc:sldMkLst>
      </pc:sldChg>
      <pc:sldChg chg="del">
        <pc:chgData name="LYU, Mingsong [COMP]" userId="5d5ceb49-d733-4a5d-9ffa-07273d49f3d4" providerId="ADAL" clId="{5752CDEA-8F8D-4A6A-8402-16CD29B92BE4}" dt="2023-02-25T15:31:25.509" v="2395" actId="2696"/>
        <pc:sldMkLst>
          <pc:docMk/>
          <pc:sldMk cId="528601917" sldId="305"/>
        </pc:sldMkLst>
      </pc:sldChg>
      <pc:sldChg chg="del">
        <pc:chgData name="LYU, Mingsong [COMP]" userId="5d5ceb49-d733-4a5d-9ffa-07273d49f3d4" providerId="ADAL" clId="{5752CDEA-8F8D-4A6A-8402-16CD29B92BE4}" dt="2023-02-25T15:35:26.375" v="2864" actId="2696"/>
        <pc:sldMkLst>
          <pc:docMk/>
          <pc:sldMk cId="2059048317" sldId="306"/>
        </pc:sldMkLst>
      </pc:sldChg>
      <pc:sldChg chg="del">
        <pc:chgData name="LYU, Mingsong [COMP]" userId="5d5ceb49-d733-4a5d-9ffa-07273d49f3d4" providerId="ADAL" clId="{5752CDEA-8F8D-4A6A-8402-16CD29B92BE4}" dt="2023-02-25T15:42:30.754" v="3442" actId="2696"/>
        <pc:sldMkLst>
          <pc:docMk/>
          <pc:sldMk cId="597728829" sldId="307"/>
        </pc:sldMkLst>
      </pc:sldChg>
      <pc:sldChg chg="modSp add">
        <pc:chgData name="LYU, Mingsong [COMP]" userId="5d5ceb49-d733-4a5d-9ffa-07273d49f3d4" providerId="ADAL" clId="{5752CDEA-8F8D-4A6A-8402-16CD29B92BE4}" dt="2023-02-25T15:31:09.633" v="2392" actId="27636"/>
        <pc:sldMkLst>
          <pc:docMk/>
          <pc:sldMk cId="1214163039" sldId="308"/>
        </pc:sldMkLst>
        <pc:spChg chg="mod">
          <ac:chgData name="LYU, Mingsong [COMP]" userId="5d5ceb49-d733-4a5d-9ffa-07273d49f3d4" providerId="ADAL" clId="{5752CDEA-8F8D-4A6A-8402-16CD29B92BE4}" dt="2023-02-25T15:11:40.294" v="26" actId="20577"/>
          <ac:spMkLst>
            <pc:docMk/>
            <pc:sldMk cId="1214163039" sldId="308"/>
            <ac:spMk id="2" creationId="{6287432F-0F49-47FA-B0D9-F205882C7938}"/>
          </ac:spMkLst>
        </pc:spChg>
        <pc:spChg chg="mod">
          <ac:chgData name="LYU, Mingsong [COMP]" userId="5d5ceb49-d733-4a5d-9ffa-07273d49f3d4" providerId="ADAL" clId="{5752CDEA-8F8D-4A6A-8402-16CD29B92BE4}" dt="2023-02-25T15:31:09.633" v="2392" actId="27636"/>
          <ac:spMkLst>
            <pc:docMk/>
            <pc:sldMk cId="1214163039" sldId="308"/>
            <ac:spMk id="3" creationId="{743DAFF7-65B8-4BAC-9DF7-89E5AD672604}"/>
          </ac:spMkLst>
        </pc:spChg>
      </pc:sldChg>
      <pc:sldChg chg="modSp add">
        <pc:chgData name="LYU, Mingsong [COMP]" userId="5d5ceb49-d733-4a5d-9ffa-07273d49f3d4" providerId="ADAL" clId="{5752CDEA-8F8D-4A6A-8402-16CD29B92BE4}" dt="2023-02-25T15:23:51.648" v="1384" actId="20577"/>
        <pc:sldMkLst>
          <pc:docMk/>
          <pc:sldMk cId="1534578514" sldId="309"/>
        </pc:sldMkLst>
        <pc:spChg chg="mod">
          <ac:chgData name="LYU, Mingsong [COMP]" userId="5d5ceb49-d733-4a5d-9ffa-07273d49f3d4" providerId="ADAL" clId="{5752CDEA-8F8D-4A6A-8402-16CD29B92BE4}" dt="2023-02-25T15:15:24.723" v="395" actId="20577"/>
          <ac:spMkLst>
            <pc:docMk/>
            <pc:sldMk cId="1534578514" sldId="309"/>
            <ac:spMk id="2" creationId="{B2019144-8089-45A8-B3F4-C5CBF79761F6}"/>
          </ac:spMkLst>
        </pc:spChg>
        <pc:spChg chg="mod">
          <ac:chgData name="LYU, Mingsong [COMP]" userId="5d5ceb49-d733-4a5d-9ffa-07273d49f3d4" providerId="ADAL" clId="{5752CDEA-8F8D-4A6A-8402-16CD29B92BE4}" dt="2023-02-25T15:23:51.648" v="1384" actId="20577"/>
          <ac:spMkLst>
            <pc:docMk/>
            <pc:sldMk cId="1534578514" sldId="309"/>
            <ac:spMk id="3" creationId="{CFF4145E-3498-4D68-B219-CE29CB3A53D7}"/>
          </ac:spMkLst>
        </pc:spChg>
      </pc:sldChg>
      <pc:sldChg chg="modSp add">
        <pc:chgData name="LYU, Mingsong [COMP]" userId="5d5ceb49-d733-4a5d-9ffa-07273d49f3d4" providerId="ADAL" clId="{5752CDEA-8F8D-4A6A-8402-16CD29B92BE4}" dt="2023-02-25T15:27:08.660" v="1922" actId="20577"/>
        <pc:sldMkLst>
          <pc:docMk/>
          <pc:sldMk cId="1306166428" sldId="310"/>
        </pc:sldMkLst>
        <pc:spChg chg="mod">
          <ac:chgData name="LYU, Mingsong [COMP]" userId="5d5ceb49-d733-4a5d-9ffa-07273d49f3d4" providerId="ADAL" clId="{5752CDEA-8F8D-4A6A-8402-16CD29B92BE4}" dt="2023-02-25T15:24:03.962" v="1395" actId="20577"/>
          <ac:spMkLst>
            <pc:docMk/>
            <pc:sldMk cId="1306166428" sldId="310"/>
            <ac:spMk id="2" creationId="{A082A7B5-2A10-4FD7-9F1F-798D9A7C9E05}"/>
          </ac:spMkLst>
        </pc:spChg>
        <pc:spChg chg="mod">
          <ac:chgData name="LYU, Mingsong [COMP]" userId="5d5ceb49-d733-4a5d-9ffa-07273d49f3d4" providerId="ADAL" clId="{5752CDEA-8F8D-4A6A-8402-16CD29B92BE4}" dt="2023-02-25T15:27:08.660" v="1922" actId="20577"/>
          <ac:spMkLst>
            <pc:docMk/>
            <pc:sldMk cId="1306166428" sldId="310"/>
            <ac:spMk id="3" creationId="{A013CA14-E674-45A4-94A7-E455AE68EBB1}"/>
          </ac:spMkLst>
        </pc:spChg>
      </pc:sldChg>
      <pc:sldChg chg="modSp add">
        <pc:chgData name="LYU, Mingsong [COMP]" userId="5d5ceb49-d733-4a5d-9ffa-07273d49f3d4" providerId="ADAL" clId="{5752CDEA-8F8D-4A6A-8402-16CD29B92BE4}" dt="2023-02-25T15:31:20.977" v="2393" actId="207"/>
        <pc:sldMkLst>
          <pc:docMk/>
          <pc:sldMk cId="424426073" sldId="311"/>
        </pc:sldMkLst>
        <pc:spChg chg="mod">
          <ac:chgData name="LYU, Mingsong [COMP]" userId="5d5ceb49-d733-4a5d-9ffa-07273d49f3d4" providerId="ADAL" clId="{5752CDEA-8F8D-4A6A-8402-16CD29B92BE4}" dt="2023-02-25T15:27:18.915" v="1933" actId="20577"/>
          <ac:spMkLst>
            <pc:docMk/>
            <pc:sldMk cId="424426073" sldId="311"/>
            <ac:spMk id="2" creationId="{E13E6191-6F1E-4CC5-9B59-E37063B66292}"/>
          </ac:spMkLst>
        </pc:spChg>
        <pc:spChg chg="mod">
          <ac:chgData name="LYU, Mingsong [COMP]" userId="5d5ceb49-d733-4a5d-9ffa-07273d49f3d4" providerId="ADAL" clId="{5752CDEA-8F8D-4A6A-8402-16CD29B92BE4}" dt="2023-02-25T15:31:20.977" v="2393" actId="207"/>
          <ac:spMkLst>
            <pc:docMk/>
            <pc:sldMk cId="424426073" sldId="311"/>
            <ac:spMk id="3" creationId="{4B8DA793-147A-482D-8380-4CFCB14C3B27}"/>
          </ac:spMkLst>
        </pc:spChg>
      </pc:sldChg>
      <pc:sldChg chg="modSp add">
        <pc:chgData name="LYU, Mingsong [COMP]" userId="5d5ceb49-d733-4a5d-9ffa-07273d49f3d4" providerId="ADAL" clId="{5752CDEA-8F8D-4A6A-8402-16CD29B92BE4}" dt="2023-02-25T15:35:15.237" v="2852" actId="20577"/>
        <pc:sldMkLst>
          <pc:docMk/>
          <pc:sldMk cId="3494893215" sldId="312"/>
        </pc:sldMkLst>
        <pc:spChg chg="mod">
          <ac:chgData name="LYU, Mingsong [COMP]" userId="5d5ceb49-d733-4a5d-9ffa-07273d49f3d4" providerId="ADAL" clId="{5752CDEA-8F8D-4A6A-8402-16CD29B92BE4}" dt="2023-02-25T15:31:30.155" v="2405" actId="20577"/>
          <ac:spMkLst>
            <pc:docMk/>
            <pc:sldMk cId="3494893215" sldId="312"/>
            <ac:spMk id="2" creationId="{D7CA00D5-D899-433D-96E7-C823CDA77771}"/>
          </ac:spMkLst>
        </pc:spChg>
        <pc:spChg chg="mod">
          <ac:chgData name="LYU, Mingsong [COMP]" userId="5d5ceb49-d733-4a5d-9ffa-07273d49f3d4" providerId="ADAL" clId="{5752CDEA-8F8D-4A6A-8402-16CD29B92BE4}" dt="2023-02-25T15:35:15.237" v="2852" actId="20577"/>
          <ac:spMkLst>
            <pc:docMk/>
            <pc:sldMk cId="3494893215" sldId="312"/>
            <ac:spMk id="3" creationId="{A86F410B-CF25-4CDA-B512-AA6E233B74D8}"/>
          </ac:spMkLst>
        </pc:spChg>
      </pc:sldChg>
      <pc:sldChg chg="modSp add">
        <pc:chgData name="LYU, Mingsong [COMP]" userId="5d5ceb49-d733-4a5d-9ffa-07273d49f3d4" providerId="ADAL" clId="{5752CDEA-8F8D-4A6A-8402-16CD29B92BE4}" dt="2023-02-25T15:38:21.400" v="3220" actId="207"/>
        <pc:sldMkLst>
          <pc:docMk/>
          <pc:sldMk cId="1583589600" sldId="313"/>
        </pc:sldMkLst>
        <pc:spChg chg="mod">
          <ac:chgData name="LYU, Mingsong [COMP]" userId="5d5ceb49-d733-4a5d-9ffa-07273d49f3d4" providerId="ADAL" clId="{5752CDEA-8F8D-4A6A-8402-16CD29B92BE4}" dt="2023-02-25T15:35:22.113" v="2863" actId="20577"/>
          <ac:spMkLst>
            <pc:docMk/>
            <pc:sldMk cId="1583589600" sldId="313"/>
            <ac:spMk id="2" creationId="{79BDD613-B0A2-49CA-A8F2-EA67A99F4E14}"/>
          </ac:spMkLst>
        </pc:spChg>
        <pc:spChg chg="mod">
          <ac:chgData name="LYU, Mingsong [COMP]" userId="5d5ceb49-d733-4a5d-9ffa-07273d49f3d4" providerId="ADAL" clId="{5752CDEA-8F8D-4A6A-8402-16CD29B92BE4}" dt="2023-02-25T15:38:21.400" v="3220" actId="207"/>
          <ac:spMkLst>
            <pc:docMk/>
            <pc:sldMk cId="1583589600" sldId="313"/>
            <ac:spMk id="3" creationId="{A329838F-361A-4AD6-BB09-83795B296E00}"/>
          </ac:spMkLst>
        </pc:spChg>
      </pc:sldChg>
      <pc:sldChg chg="addSp delSp modSp add">
        <pc:chgData name="LYU, Mingsong [COMP]" userId="5d5ceb49-d733-4a5d-9ffa-07273d49f3d4" providerId="ADAL" clId="{5752CDEA-8F8D-4A6A-8402-16CD29B92BE4}" dt="2023-02-25T15:42:24.226" v="3441" actId="207"/>
        <pc:sldMkLst>
          <pc:docMk/>
          <pc:sldMk cId="2615797504" sldId="314"/>
        </pc:sldMkLst>
        <pc:spChg chg="mod">
          <ac:chgData name="LYU, Mingsong [COMP]" userId="5d5ceb49-d733-4a5d-9ffa-07273d49f3d4" providerId="ADAL" clId="{5752CDEA-8F8D-4A6A-8402-16CD29B92BE4}" dt="2023-02-25T15:38:29.721" v="3231" actId="20577"/>
          <ac:spMkLst>
            <pc:docMk/>
            <pc:sldMk cId="2615797504" sldId="314"/>
            <ac:spMk id="2" creationId="{6180A5F2-0F1B-4531-8710-770BCCFB849F}"/>
          </ac:spMkLst>
        </pc:spChg>
        <pc:spChg chg="mod">
          <ac:chgData name="LYU, Mingsong [COMP]" userId="5d5ceb49-d733-4a5d-9ffa-07273d49f3d4" providerId="ADAL" clId="{5752CDEA-8F8D-4A6A-8402-16CD29B92BE4}" dt="2023-02-25T15:41:30.001" v="3410" actId="1076"/>
          <ac:spMkLst>
            <pc:docMk/>
            <pc:sldMk cId="2615797504" sldId="314"/>
            <ac:spMk id="3" creationId="{4C0E8DF8-77B5-4A01-881B-28C1C0B53271}"/>
          </ac:spMkLst>
        </pc:spChg>
        <pc:spChg chg="add mod">
          <ac:chgData name="LYU, Mingsong [COMP]" userId="5d5ceb49-d733-4a5d-9ffa-07273d49f3d4" providerId="ADAL" clId="{5752CDEA-8F8D-4A6A-8402-16CD29B92BE4}" dt="2023-02-25T15:42:19.970" v="3440" actId="13822"/>
          <ac:spMkLst>
            <pc:docMk/>
            <pc:sldMk cId="2615797504" sldId="314"/>
            <ac:spMk id="5" creationId="{357E0594-AA35-4319-AEB3-F3E6C24FD14E}"/>
          </ac:spMkLst>
        </pc:spChg>
        <pc:spChg chg="add mod">
          <ac:chgData name="LYU, Mingsong [COMP]" userId="5d5ceb49-d733-4a5d-9ffa-07273d49f3d4" providerId="ADAL" clId="{5752CDEA-8F8D-4A6A-8402-16CD29B92BE4}" dt="2023-02-25T15:42:19.970" v="3440" actId="13822"/>
          <ac:spMkLst>
            <pc:docMk/>
            <pc:sldMk cId="2615797504" sldId="314"/>
            <ac:spMk id="6" creationId="{A268CFB0-DF84-4CFC-9C82-8BC674C72934}"/>
          </ac:spMkLst>
        </pc:spChg>
        <pc:spChg chg="add mod">
          <ac:chgData name="LYU, Mingsong [COMP]" userId="5d5ceb49-d733-4a5d-9ffa-07273d49f3d4" providerId="ADAL" clId="{5752CDEA-8F8D-4A6A-8402-16CD29B92BE4}" dt="2023-02-25T15:42:19.970" v="3440" actId="13822"/>
          <ac:spMkLst>
            <pc:docMk/>
            <pc:sldMk cId="2615797504" sldId="314"/>
            <ac:spMk id="7" creationId="{EB3C282A-329F-4E36-8ADD-034D29F2089A}"/>
          </ac:spMkLst>
        </pc:spChg>
        <pc:spChg chg="add mod">
          <ac:chgData name="LYU, Mingsong [COMP]" userId="5d5ceb49-d733-4a5d-9ffa-07273d49f3d4" providerId="ADAL" clId="{5752CDEA-8F8D-4A6A-8402-16CD29B92BE4}" dt="2023-02-25T15:42:19.970" v="3440" actId="13822"/>
          <ac:spMkLst>
            <pc:docMk/>
            <pc:sldMk cId="2615797504" sldId="314"/>
            <ac:spMk id="8" creationId="{51295EFB-4F8C-42A9-8C66-AA2E4A30DBA5}"/>
          </ac:spMkLst>
        </pc:spChg>
        <pc:spChg chg="add mod">
          <ac:chgData name="LYU, Mingsong [COMP]" userId="5d5ceb49-d733-4a5d-9ffa-07273d49f3d4" providerId="ADAL" clId="{5752CDEA-8F8D-4A6A-8402-16CD29B92BE4}" dt="2023-02-25T15:42:19.970" v="3440" actId="13822"/>
          <ac:spMkLst>
            <pc:docMk/>
            <pc:sldMk cId="2615797504" sldId="314"/>
            <ac:spMk id="9" creationId="{A2653A4C-A2F3-47CB-A2B0-3A47D3D7F916}"/>
          </ac:spMkLst>
        </pc:spChg>
        <pc:spChg chg="add mod">
          <ac:chgData name="LYU, Mingsong [COMP]" userId="5d5ceb49-d733-4a5d-9ffa-07273d49f3d4" providerId="ADAL" clId="{5752CDEA-8F8D-4A6A-8402-16CD29B92BE4}" dt="2023-02-25T15:41:13.003" v="3397" actId="1076"/>
          <ac:spMkLst>
            <pc:docMk/>
            <pc:sldMk cId="2615797504" sldId="314"/>
            <ac:spMk id="11" creationId="{D5A2DFB6-3A86-42E2-AC9B-67A590659D8A}"/>
          </ac:spMkLst>
        </pc:spChg>
        <pc:spChg chg="add mod">
          <ac:chgData name="LYU, Mingsong [COMP]" userId="5d5ceb49-d733-4a5d-9ffa-07273d49f3d4" providerId="ADAL" clId="{5752CDEA-8F8D-4A6A-8402-16CD29B92BE4}" dt="2023-02-25T15:41:21.499" v="3406" actId="1076"/>
          <ac:spMkLst>
            <pc:docMk/>
            <pc:sldMk cId="2615797504" sldId="314"/>
            <ac:spMk id="12" creationId="{9117C22E-D69B-4DF4-9A92-73B1C30D35B5}"/>
          </ac:spMkLst>
        </pc:spChg>
        <pc:spChg chg="add del">
          <ac:chgData name="LYU, Mingsong [COMP]" userId="5d5ceb49-d733-4a5d-9ffa-07273d49f3d4" providerId="ADAL" clId="{5752CDEA-8F8D-4A6A-8402-16CD29B92BE4}" dt="2023-02-25T15:41:26.998" v="3408" actId="478"/>
          <ac:spMkLst>
            <pc:docMk/>
            <pc:sldMk cId="2615797504" sldId="314"/>
            <ac:spMk id="13" creationId="{BA3CC4F1-049F-45C1-B81D-D7BE382CEF72}"/>
          </ac:spMkLst>
        </pc:spChg>
        <pc:spChg chg="mod">
          <ac:chgData name="LYU, Mingsong [COMP]" userId="5d5ceb49-d733-4a5d-9ffa-07273d49f3d4" providerId="ADAL" clId="{5752CDEA-8F8D-4A6A-8402-16CD29B92BE4}" dt="2023-02-25T15:42:09.940" v="3439" actId="17032"/>
          <ac:spMkLst>
            <pc:docMk/>
            <pc:sldMk cId="2615797504" sldId="314"/>
            <ac:spMk id="15" creationId="{BC49BD65-3FB7-40F2-BE5B-918B06B08584}"/>
          </ac:spMkLst>
        </pc:spChg>
        <pc:spChg chg="mod">
          <ac:chgData name="LYU, Mingsong [COMP]" userId="5d5ceb49-d733-4a5d-9ffa-07273d49f3d4" providerId="ADAL" clId="{5752CDEA-8F8D-4A6A-8402-16CD29B92BE4}" dt="2023-02-25T15:42:09.940" v="3439" actId="17032"/>
          <ac:spMkLst>
            <pc:docMk/>
            <pc:sldMk cId="2615797504" sldId="314"/>
            <ac:spMk id="16" creationId="{CCAF4564-0182-4838-9022-316ACE65A3EC}"/>
          </ac:spMkLst>
        </pc:spChg>
        <pc:spChg chg="mod">
          <ac:chgData name="LYU, Mingsong [COMP]" userId="5d5ceb49-d733-4a5d-9ffa-07273d49f3d4" providerId="ADAL" clId="{5752CDEA-8F8D-4A6A-8402-16CD29B92BE4}" dt="2023-02-25T15:42:09.940" v="3439" actId="17032"/>
          <ac:spMkLst>
            <pc:docMk/>
            <pc:sldMk cId="2615797504" sldId="314"/>
            <ac:spMk id="17" creationId="{C7C5D27B-9F77-45B5-9A23-39D2B7A94911}"/>
          </ac:spMkLst>
        </pc:spChg>
        <pc:spChg chg="mod">
          <ac:chgData name="LYU, Mingsong [COMP]" userId="5d5ceb49-d733-4a5d-9ffa-07273d49f3d4" providerId="ADAL" clId="{5752CDEA-8F8D-4A6A-8402-16CD29B92BE4}" dt="2023-02-25T15:42:09.940" v="3439" actId="17032"/>
          <ac:spMkLst>
            <pc:docMk/>
            <pc:sldMk cId="2615797504" sldId="314"/>
            <ac:spMk id="18" creationId="{218F963D-49BB-4EC4-B3D7-80EB000D3BC2}"/>
          </ac:spMkLst>
        </pc:spChg>
        <pc:spChg chg="mod">
          <ac:chgData name="LYU, Mingsong [COMP]" userId="5d5ceb49-d733-4a5d-9ffa-07273d49f3d4" providerId="ADAL" clId="{5752CDEA-8F8D-4A6A-8402-16CD29B92BE4}" dt="2023-02-25T15:42:09.940" v="3439" actId="17032"/>
          <ac:spMkLst>
            <pc:docMk/>
            <pc:sldMk cId="2615797504" sldId="314"/>
            <ac:spMk id="19" creationId="{C7518776-8B7C-4363-B14C-58589B78263B}"/>
          </ac:spMkLst>
        </pc:spChg>
        <pc:grpChg chg="add mod">
          <ac:chgData name="LYU, Mingsong [COMP]" userId="5d5ceb49-d733-4a5d-9ffa-07273d49f3d4" providerId="ADAL" clId="{5752CDEA-8F8D-4A6A-8402-16CD29B92BE4}" dt="2023-02-25T15:42:24.226" v="3441" actId="207"/>
          <ac:grpSpMkLst>
            <pc:docMk/>
            <pc:sldMk cId="2615797504" sldId="314"/>
            <ac:grpSpMk id="10" creationId="{405F40F3-8334-4A5A-871F-6E76E90A224C}"/>
          </ac:grpSpMkLst>
        </pc:grpChg>
        <pc:grpChg chg="add mod">
          <ac:chgData name="LYU, Mingsong [COMP]" userId="5d5ceb49-d733-4a5d-9ffa-07273d49f3d4" providerId="ADAL" clId="{5752CDEA-8F8D-4A6A-8402-16CD29B92BE4}" dt="2023-02-25T15:41:37.632" v="3413" actId="1076"/>
          <ac:grpSpMkLst>
            <pc:docMk/>
            <pc:sldMk cId="2615797504" sldId="314"/>
            <ac:grpSpMk id="14" creationId="{11C9860F-65A5-4093-8CE9-610D7371A839}"/>
          </ac:grpSpMkLst>
        </pc:grpChg>
      </pc:sldChg>
    </pc:docChg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3A275A24-9CB6-4298-A4F1-9DA7079CCDBE}"/>
  </pc:docChgLst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03C3D0F2-AA49-4951-8404-59B96426D5D9}"/>
  </pc:docChgLst>
  <pc:docChgLst>
    <pc:chgData name="LYU, Mingsong [COMP]" userId="5d5ceb49-d733-4a5d-9ffa-07273d49f3d4" providerId="ADAL" clId="{A54F85B1-E5A8-4351-A91F-0175DE10DDB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/>
              <a:t>TUT06 – Solutions of Quiz 1</a:t>
            </a: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2F-0F49-47FA-B0D9-F205882C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AFF7-65B8-4BAC-9DF7-89E5AD67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Assume we have a base-N numbering system, which uses 0, 1, 2, …, N-1 to represent the corresponding values in each digit. Binary numbers are called base-2 numbering system, and decimal numbers are called base-10 numbering system. For example, a base-3 number 122 will be converted to the based-10 decimal number 17.</a:t>
            </a:r>
          </a:p>
          <a:p>
            <a:r>
              <a:rPr lang="en-US" sz="2000" dirty="0"/>
              <a:t>The base-4 number 323 will be converted to the base-7 number _________.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the decimal value of 323 is 3 * 4</a:t>
            </a:r>
            <a:r>
              <a:rPr lang="en-US" sz="1600" baseline="30000" dirty="0"/>
              <a:t>2</a:t>
            </a:r>
            <a:r>
              <a:rPr lang="en-US" sz="1600" dirty="0"/>
              <a:t> + 2 * 4 + 3 = 59</a:t>
            </a:r>
          </a:p>
          <a:p>
            <a:pPr lvl="1"/>
            <a:r>
              <a:rPr lang="en-US" sz="1600" dirty="0"/>
              <a:t>59 = 7 * 8 + 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sz="1600" dirty="0"/>
              <a:t>8 = 7 * 1 +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1600" dirty="0"/>
              <a:t>1 = 7 * 0 +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1600" dirty="0"/>
              <a:t>So the base-7 number is 113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Comments: to convert between any base-N number and decimal number, the same principle for conversion between binary number and decimal number applies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8D1E9-42F3-48A4-AFC3-82604BFB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144-8089-45A8-B3F4-C5CBF79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145E-3498-4D68-B219-CE29CB3A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three hex-decimal numbers x, y and z, where x = 0xCBD39, y = 0x33F3C, z = 0x6BFAE. Fill in the blanks with logical operations (&amp;, |, ^) such that x ____ (y ____ z) = 0x4BD38.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The basic method is to try all combinations</a:t>
            </a:r>
          </a:p>
          <a:p>
            <a:pPr lvl="1"/>
            <a:r>
              <a:rPr lang="en-US" sz="1600" dirty="0"/>
              <a:t>But you can save your time by try the combinations digit-by-digit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 lowest </a:t>
            </a:r>
            <a:r>
              <a:rPr lang="en-US" sz="1600" dirty="0" err="1"/>
              <a:t>hexdecimal</a:t>
            </a:r>
            <a:r>
              <a:rPr lang="en-US" sz="1600" dirty="0"/>
              <a:t> digit for x, y, and z are 9, C, E</a:t>
            </a:r>
          </a:p>
          <a:p>
            <a:pPr lvl="1"/>
            <a:r>
              <a:rPr lang="en-US" sz="1600" dirty="0"/>
              <a:t>1001 ? (1100 ? 1110) = 1000, considering the lowest bit</a:t>
            </a:r>
          </a:p>
          <a:p>
            <a:pPr lvl="2"/>
            <a:r>
              <a:rPr lang="en-US" sz="1400" dirty="0"/>
              <a:t>1 &amp; (0 * 0)  = 0, for any possible operation in the second position, the result in the bracket is 0, so the first operand must be &amp;</a:t>
            </a:r>
          </a:p>
          <a:p>
            <a:pPr lvl="2"/>
            <a:r>
              <a:rPr lang="en-US" sz="1400" dirty="0"/>
              <a:t>1001 &amp; (1100 ? 1110) = 1000, the second operation can be |, &amp;</a:t>
            </a:r>
          </a:p>
          <a:p>
            <a:pPr lvl="2"/>
            <a:r>
              <a:rPr lang="en-US" sz="1400" dirty="0"/>
              <a:t>So, we look at the higher bits, 0011 &amp; (0011 ? 1010) = 0011, the second operation can only be |</a:t>
            </a:r>
          </a:p>
          <a:p>
            <a:pPr lvl="2"/>
            <a:r>
              <a:rPr lang="en-US" sz="1400" dirty="0"/>
              <a:t>Problem solved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9B376-9221-4C3E-AB2F-FC077007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A7B5-2A10-4FD7-9F1F-798D9A7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CA14-E674-45A4-94A7-E455AE68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 we have a 6-digit binary number 101011 represented by the two’s compliment encoding. If we use an 8-digit binary number to represent the same value by the two’s compliment encoding, the 8-digit binary number is __________. You do not need to write the subscript 2 after the 8-digit binary.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11101011</a:t>
            </a:r>
          </a:p>
          <a:p>
            <a:pPr lvl="1"/>
            <a:r>
              <a:rPr lang="en-US" sz="1600" dirty="0"/>
              <a:t>You can convert the 6-digit binary number into a decimal number and then encode the decimal number into a 8-digit binary number, but this is too slow</a:t>
            </a:r>
          </a:p>
          <a:p>
            <a:pPr lvl="1"/>
            <a:r>
              <a:rPr lang="en-US" sz="1600" dirty="0"/>
              <a:t>There is a theorem that can be proved: for negative numbers, if we user more bits to encode the number, without changing the value, we only need to add 1’s at the beginning; for positive number, we only need to add 0’s at the beginning</a:t>
            </a:r>
          </a:p>
          <a:p>
            <a:pPr lvl="1"/>
            <a:r>
              <a:rPr lang="en-US" sz="1600" dirty="0"/>
              <a:t>Proof is left for you as an exercise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9CC-1B1F-407A-80CA-FEAEE899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6191-6F1E-4CC5-9B59-E37063B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A793-147A-482D-8380-4CFCB14C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the IEEE floating point round to even mode, the binary number 1.0010100 will be rounded to ______, with 4 binary digits in the fraction part.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1.0010</a:t>
            </a:r>
          </a:p>
          <a:p>
            <a:pPr lvl="1"/>
            <a:r>
              <a:rPr lang="en-US" sz="1600" dirty="0"/>
              <a:t>The number of bits left after the rounding: 4</a:t>
            </a:r>
          </a:p>
          <a:p>
            <a:pPr lvl="1"/>
            <a:r>
              <a:rPr lang="en-US" sz="1600" dirty="0"/>
              <a:t>So the fifth bit in the fractional part is the carry bit, and the last two bits are the sticky bits</a:t>
            </a:r>
          </a:p>
          <a:p>
            <a:pPr lvl="1"/>
            <a:r>
              <a:rPr lang="en-US" sz="1600" dirty="0"/>
              <a:t>100 indicates that we need to do round to even</a:t>
            </a:r>
          </a:p>
          <a:p>
            <a:pPr lvl="1"/>
            <a:r>
              <a:rPr lang="en-US" sz="1600" dirty="0"/>
              <a:t>As the last digit for 1.0010 is an even number, there is no carry in</a:t>
            </a:r>
          </a:p>
          <a:p>
            <a:pPr lvl="1"/>
            <a:r>
              <a:rPr lang="en-US" sz="1600" dirty="0"/>
              <a:t>So 1.0010100 is rounded to 1.0010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Comment: simply follow the definition of round to even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52A-4A3A-4599-A772-7D327CC4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00D5-D899-433D-96E7-C823CDA7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410B-CF25-4CDA-B512-AA6E233B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Given the C - code:</a:t>
            </a:r>
          </a:p>
          <a:p>
            <a:pPr lvl="1"/>
            <a:r>
              <a:rPr lang="en-US" sz="1600" dirty="0"/>
              <a:t>char a = 95;</a:t>
            </a:r>
          </a:p>
          <a:p>
            <a:pPr lvl="1"/>
            <a:r>
              <a:rPr lang="en-US" sz="1600" dirty="0"/>
              <a:t>a = a &amp; 0x1F;</a:t>
            </a:r>
          </a:p>
          <a:p>
            <a:pPr lvl="1"/>
            <a:r>
              <a:rPr lang="en-US" sz="1600" dirty="0"/>
              <a:t>char b = a &lt;&lt; 4;</a:t>
            </a:r>
          </a:p>
          <a:p>
            <a:pPr lvl="1"/>
            <a:r>
              <a:rPr lang="en-US" sz="1600" dirty="0"/>
              <a:t>b = b &amp; 0x78;</a:t>
            </a:r>
          </a:p>
          <a:p>
            <a:pPr lvl="1"/>
            <a:r>
              <a:rPr lang="en-US" sz="1600" dirty="0"/>
              <a:t>char c = b &gt;&gt; 3;</a:t>
            </a:r>
          </a:p>
          <a:p>
            <a:r>
              <a:rPr lang="en-US" sz="2000" dirty="0"/>
              <a:t>the decimal value of c is _______.</a:t>
            </a:r>
          </a:p>
          <a:p>
            <a:r>
              <a:rPr lang="en-US" sz="2000" dirty="0"/>
              <a:t>Note that the “char” data type in C uses the B2T encoding.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As “char” uses B2T encoding, a = 0101 1111, a &amp; 00011111 = 0001 1111</a:t>
            </a:r>
          </a:p>
          <a:p>
            <a:pPr lvl="1"/>
            <a:r>
              <a:rPr lang="en-US" sz="1600" dirty="0"/>
              <a:t>b = a &lt;&lt; 4 = 1111 0000; 1111 0000 &amp; 01111000 = 0111 0000</a:t>
            </a:r>
          </a:p>
          <a:p>
            <a:pPr lvl="1"/>
            <a:r>
              <a:rPr lang="en-US" sz="1600" dirty="0"/>
              <a:t>c = b &gt;&gt; 3 (arithmetic) = 0000 1110, so the decimal value of c is 14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Comment: need to pay attention that the data type “char” in C uses B2T encoding, to ensure correctly converting “a” to an 8-bit binary number, and the last right shift is an arithmetic right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24154-9747-4240-A6DD-B9FC053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D613-B0A2-49CA-A8F2-EA67A99F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838F-361A-4AD6-BB09-83795B29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Note that numbers starting with 0x are hex-decimal numbers, numbers followed by a subscription 2 are 6-bit binary numbers encoded with B2T; numbers without any prefix or subscription are decimal numbers.</a:t>
            </a:r>
          </a:p>
          <a:p>
            <a:r>
              <a:rPr lang="en-US" sz="2000" dirty="0"/>
              <a:t>Do the computation, and write your result with a hex-decimal number starting with the prefix 0x.</a:t>
            </a:r>
          </a:p>
          <a:p>
            <a:r>
              <a:rPr lang="en-US" sz="2000" dirty="0"/>
              <a:t>0x39 + 24 + 111001</a:t>
            </a:r>
            <a:r>
              <a:rPr lang="en-US" sz="2000" baseline="-25000" dirty="0"/>
              <a:t>2</a:t>
            </a:r>
            <a:r>
              <a:rPr lang="en-US" sz="2000" dirty="0"/>
              <a:t> = ____.</a:t>
            </a:r>
          </a:p>
          <a:p>
            <a:endParaRPr lang="en-US" sz="2000" dirty="0"/>
          </a:p>
          <a:p>
            <a:r>
              <a:rPr lang="en-US" sz="2000" dirty="0"/>
              <a:t>Answer</a:t>
            </a:r>
          </a:p>
          <a:p>
            <a:pPr lvl="1"/>
            <a:r>
              <a:rPr lang="en-US" sz="1600" dirty="0"/>
              <a:t>0x4A</a:t>
            </a:r>
          </a:p>
          <a:p>
            <a:pPr lvl="1"/>
            <a:r>
              <a:rPr lang="en-US" sz="1600" dirty="0"/>
              <a:t>111001 = -7, 24 + (-7) = 17 = 0x11</a:t>
            </a:r>
          </a:p>
          <a:p>
            <a:pPr lvl="1"/>
            <a:r>
              <a:rPr lang="en-US" sz="1600" dirty="0"/>
              <a:t>0x39 + 0x11 = 0x4A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Comment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Correctly get the value of a binary with B2T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You only need to convert the last two numbers, and directly added the result to the first hex-decimal number, instead of changing all numbers into decimal, which introduce less computation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52F3-824D-4FD1-9314-7D3F9E7A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A5F2-0F1B-4531-8710-770BCCFB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8DF8-77B5-4A01-881B-28C1C0B5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>
            <a:normAutofit/>
          </a:bodyPr>
          <a:lstStyle/>
          <a:p>
            <a:r>
              <a:rPr lang="en-US" sz="2000" dirty="0"/>
              <a:t>A 5-byte data variable 0x9D45D639EC is stored in the addresses 0x005, 0x006, 0x007, 0x008, 0x009. Assume that the machine is big-endian, the byte in the address 0x008 is 0x________.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39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45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9D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D6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EC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Answer: see the table</a:t>
            </a:r>
          </a:p>
          <a:p>
            <a:r>
              <a:rPr lang="en-US" sz="2000" dirty="0"/>
              <a:t>Comment: correctly understanding big/little-endian byte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E900E-3226-4E46-B591-02CE67A8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5F40F3-8334-4A5A-871F-6E76E90A224C}"/>
              </a:ext>
            </a:extLst>
          </p:cNvPr>
          <p:cNvGrpSpPr/>
          <p:nvPr/>
        </p:nvGrpSpPr>
        <p:grpSpPr>
          <a:xfrm>
            <a:off x="7227199" y="2677891"/>
            <a:ext cx="966998" cy="1616385"/>
            <a:chOff x="7218096" y="2557083"/>
            <a:chExt cx="966998" cy="16163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7E0594-AA35-4319-AEB3-F3E6C24FD14E}"/>
                </a:ext>
              </a:extLst>
            </p:cNvPr>
            <p:cNvSpPr/>
            <p:nvPr/>
          </p:nvSpPr>
          <p:spPr>
            <a:xfrm>
              <a:off x="7218096" y="2557083"/>
              <a:ext cx="966998" cy="3277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8CFB0-DF84-4CFC-9C82-8BC674C72934}"/>
                </a:ext>
              </a:extLst>
            </p:cNvPr>
            <p:cNvSpPr/>
            <p:nvPr/>
          </p:nvSpPr>
          <p:spPr>
            <a:xfrm>
              <a:off x="7218096" y="2884811"/>
              <a:ext cx="966998" cy="3277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3C282A-329F-4E36-8ADD-034D29F2089A}"/>
                </a:ext>
              </a:extLst>
            </p:cNvPr>
            <p:cNvSpPr/>
            <p:nvPr/>
          </p:nvSpPr>
          <p:spPr>
            <a:xfrm>
              <a:off x="7218096" y="3190285"/>
              <a:ext cx="966998" cy="3277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295EFB-4F8C-42A9-8C66-AA2E4A30DBA5}"/>
                </a:ext>
              </a:extLst>
            </p:cNvPr>
            <p:cNvSpPr/>
            <p:nvPr/>
          </p:nvSpPr>
          <p:spPr>
            <a:xfrm>
              <a:off x="7218096" y="3518013"/>
              <a:ext cx="966998" cy="3277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39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653A4C-A2F3-47CB-A2B0-3A47D3D7F916}"/>
                </a:ext>
              </a:extLst>
            </p:cNvPr>
            <p:cNvSpPr/>
            <p:nvPr/>
          </p:nvSpPr>
          <p:spPr>
            <a:xfrm>
              <a:off x="7218096" y="3845740"/>
              <a:ext cx="966998" cy="3277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EC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A2DFB6-3A86-42E2-AC9B-67A590659D8A}"/>
              </a:ext>
            </a:extLst>
          </p:cNvPr>
          <p:cNvSpPr txBox="1"/>
          <p:nvPr/>
        </p:nvSpPr>
        <p:spPr>
          <a:xfrm>
            <a:off x="7218096" y="216694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7C22E-D69B-4DF4-9A92-73B1C30D35B5}"/>
              </a:ext>
            </a:extLst>
          </p:cNvPr>
          <p:cNvSpPr txBox="1"/>
          <p:nvPr/>
        </p:nvSpPr>
        <p:spPr>
          <a:xfrm>
            <a:off x="5959784" y="2187751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C9860F-65A5-4093-8CE9-610D7371A839}"/>
              </a:ext>
            </a:extLst>
          </p:cNvPr>
          <p:cNvGrpSpPr/>
          <p:nvPr/>
        </p:nvGrpSpPr>
        <p:grpSpPr>
          <a:xfrm>
            <a:off x="6020137" y="2677891"/>
            <a:ext cx="966998" cy="1616385"/>
            <a:chOff x="7218096" y="2557083"/>
            <a:chExt cx="966998" cy="16163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49BD65-3FB7-40F2-BE5B-918B06B08584}"/>
                </a:ext>
              </a:extLst>
            </p:cNvPr>
            <p:cNvSpPr/>
            <p:nvPr/>
          </p:nvSpPr>
          <p:spPr>
            <a:xfrm>
              <a:off x="7218096" y="2557083"/>
              <a:ext cx="966998" cy="3277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0x005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F4564-0182-4838-9022-316ACE65A3EC}"/>
                </a:ext>
              </a:extLst>
            </p:cNvPr>
            <p:cNvSpPr/>
            <p:nvPr/>
          </p:nvSpPr>
          <p:spPr>
            <a:xfrm>
              <a:off x="7218096" y="2884811"/>
              <a:ext cx="966998" cy="3277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0x006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C5D27B-9F77-45B5-9A23-39D2B7A94911}"/>
                </a:ext>
              </a:extLst>
            </p:cNvPr>
            <p:cNvSpPr/>
            <p:nvPr/>
          </p:nvSpPr>
          <p:spPr>
            <a:xfrm>
              <a:off x="7218096" y="3190285"/>
              <a:ext cx="966998" cy="3277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0x007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8F963D-49BB-4EC4-B3D7-80EB000D3BC2}"/>
                </a:ext>
              </a:extLst>
            </p:cNvPr>
            <p:cNvSpPr/>
            <p:nvPr/>
          </p:nvSpPr>
          <p:spPr>
            <a:xfrm>
              <a:off x="7218096" y="3518013"/>
              <a:ext cx="966998" cy="3277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0x008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518776-8B7C-4363-B14C-58589B78263B}"/>
                </a:ext>
              </a:extLst>
            </p:cNvPr>
            <p:cNvSpPr/>
            <p:nvPr/>
          </p:nvSpPr>
          <p:spPr>
            <a:xfrm>
              <a:off x="7218096" y="3845740"/>
              <a:ext cx="966998" cy="3277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7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121e486c-6138-4556-b609-0f00d8785642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975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Theme</vt:lpstr>
      <vt:lpstr>TUT06 – Solutions of Quiz 1 COMP1411: Introduction to Computer Systems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16</cp:revision>
  <dcterms:created xsi:type="dcterms:W3CDTF">2021-01-19T15:34:23Z</dcterms:created>
  <dcterms:modified xsi:type="dcterms:W3CDTF">2023-02-25T15:42:31Z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