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2" r:id="rId7"/>
    <p:sldId id="261" r:id="rId8"/>
    <p:sldId id="263" r:id="rId9"/>
    <p:sldId id="33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4886ABFF-ABE9-40F1-BEFA-D6BFF65DE826}"/>
    <pc:docChg chg="modSld">
      <pc:chgData name="LYU, Mingsong [COMP]" userId="5d5ceb49-d733-4a5d-9ffa-07273d49f3d4" providerId="ADAL" clId="{4886ABFF-ABE9-40F1-BEFA-D6BFF65DE826}" dt="2023-01-17T12:07:13.371" v="1" actId="20577"/>
      <pc:docMkLst>
        <pc:docMk/>
      </pc:docMkLst>
      <pc:sldChg chg="modSp mod">
        <pc:chgData name="LYU, Mingsong [COMP]" userId="5d5ceb49-d733-4a5d-9ffa-07273d49f3d4" providerId="ADAL" clId="{4886ABFF-ABE9-40F1-BEFA-D6BFF65DE826}" dt="2023-01-17T12:07:13.371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4886ABFF-ABE9-40F1-BEFA-D6BFF65DE826}" dt="2023-01-17T12:07:13.371" v="1" actId="20577"/>
          <ac:spMkLst>
            <pc:docMk/>
            <pc:sldMk cId="410611395" sldId="256"/>
            <ac:spMk id="3" creationId="{035FB7B9-EB71-422A-8D15-5D304FAE291F}"/>
          </ac:spMkLst>
        </pc:spChg>
      </pc:sldChg>
    </pc:docChg>
  </pc:docChgLst>
  <pc:docChgLst>
    <pc:chgData name="LYU, Mingsong [COMP]" userId="5d5ceb49-d733-4a5d-9ffa-07273d49f3d4" providerId="ADAL" clId="{6084ED7A-89CA-4D40-AD0D-0B1F5CA3EDBB}"/>
    <pc:docChg chg="custSel delSld modSld sldOrd">
      <pc:chgData name="LYU, Mingsong [COMP]" userId="5d5ceb49-d733-4a5d-9ffa-07273d49f3d4" providerId="ADAL" clId="{6084ED7A-89CA-4D40-AD0D-0B1F5CA3EDBB}" dt="2023-01-30T12:42:15.234" v="143" actId="20577"/>
      <pc:docMkLst>
        <pc:docMk/>
      </pc:docMkLst>
      <pc:sldChg chg="modSp">
        <pc:chgData name="LYU, Mingsong [COMP]" userId="5d5ceb49-d733-4a5d-9ffa-07273d49f3d4" providerId="ADAL" clId="{6084ED7A-89CA-4D40-AD0D-0B1F5CA3EDBB}" dt="2023-01-30T12:33:27.427" v="7"/>
        <pc:sldMkLst>
          <pc:docMk/>
          <pc:sldMk cId="1044936773" sldId="257"/>
        </pc:sldMkLst>
        <pc:spChg chg="mod">
          <ac:chgData name="LYU, Mingsong [COMP]" userId="5d5ceb49-d733-4a5d-9ffa-07273d49f3d4" providerId="ADAL" clId="{6084ED7A-89CA-4D40-AD0D-0B1F5CA3EDBB}" dt="2023-01-30T12:33:27.427" v="7"/>
          <ac:spMkLst>
            <pc:docMk/>
            <pc:sldMk cId="1044936773" sldId="257"/>
            <ac:spMk id="3" creationId="{0B469D7A-9C74-4742-A42E-C1F71286585A}"/>
          </ac:spMkLst>
        </pc:spChg>
      </pc:sldChg>
      <pc:sldChg chg="modSp modAnim">
        <pc:chgData name="LYU, Mingsong [COMP]" userId="5d5ceb49-d733-4a5d-9ffa-07273d49f3d4" providerId="ADAL" clId="{6084ED7A-89CA-4D40-AD0D-0B1F5CA3EDBB}" dt="2023-01-30T12:40:34.752" v="23" actId="20577"/>
        <pc:sldMkLst>
          <pc:docMk/>
          <pc:sldMk cId="572904110" sldId="261"/>
        </pc:sldMkLst>
        <pc:spChg chg="mod">
          <ac:chgData name="LYU, Mingsong [COMP]" userId="5d5ceb49-d733-4a5d-9ffa-07273d49f3d4" providerId="ADAL" clId="{6084ED7A-89CA-4D40-AD0D-0B1F5CA3EDBB}" dt="2023-01-30T12:40:34.752" v="23" actId="20577"/>
          <ac:spMkLst>
            <pc:docMk/>
            <pc:sldMk cId="572904110" sldId="261"/>
            <ac:spMk id="3" creationId="{3800A2A0-4C7C-487F-91BD-79C9B91275D1}"/>
          </ac:spMkLst>
        </pc:spChg>
      </pc:sldChg>
      <pc:sldChg chg="modSp modAnim">
        <pc:chgData name="LYU, Mingsong [COMP]" userId="5d5ceb49-d733-4a5d-9ffa-07273d49f3d4" providerId="ADAL" clId="{6084ED7A-89CA-4D40-AD0D-0B1F5CA3EDBB}" dt="2023-01-30T12:42:15.234" v="143" actId="20577"/>
        <pc:sldMkLst>
          <pc:docMk/>
          <pc:sldMk cId="1891132035" sldId="263"/>
        </pc:sldMkLst>
        <pc:spChg chg="mod">
          <ac:chgData name="LYU, Mingsong [COMP]" userId="5d5ceb49-d733-4a5d-9ffa-07273d49f3d4" providerId="ADAL" clId="{6084ED7A-89CA-4D40-AD0D-0B1F5CA3EDBB}" dt="2023-01-30T12:42:15.234" v="143" actId="20577"/>
          <ac:spMkLst>
            <pc:docMk/>
            <pc:sldMk cId="1891132035" sldId="263"/>
            <ac:spMk id="3" creationId="{DDA9A3CB-9D60-444F-852D-07C3211265ED}"/>
          </ac:spMkLst>
        </pc:spChg>
      </pc:sldChg>
      <pc:sldChg chg="modSp del">
        <pc:chgData name="LYU, Mingsong [COMP]" userId="5d5ceb49-d733-4a5d-9ffa-07273d49f3d4" providerId="ADAL" clId="{6084ED7A-89CA-4D40-AD0D-0B1F5CA3EDBB}" dt="2023-01-30T12:33:10.331" v="3" actId="2696"/>
        <pc:sldMkLst>
          <pc:docMk/>
          <pc:sldMk cId="295528050" sldId="334"/>
        </pc:sldMkLst>
        <pc:spChg chg="mod">
          <ac:chgData name="LYU, Mingsong [COMP]" userId="5d5ceb49-d733-4a5d-9ffa-07273d49f3d4" providerId="ADAL" clId="{6084ED7A-89CA-4D40-AD0D-0B1F5CA3EDBB}" dt="2023-01-30T12:32:32.167" v="1" actId="20577"/>
          <ac:spMkLst>
            <pc:docMk/>
            <pc:sldMk cId="295528050" sldId="334"/>
            <ac:spMk id="5" creationId="{5537646E-9FCC-4AC6-B856-85DC074A65DF}"/>
          </ac:spMkLst>
        </pc:spChg>
      </pc:sldChg>
      <pc:sldChg chg="ord">
        <pc:chgData name="LYU, Mingsong [COMP]" userId="5d5ceb49-d733-4a5d-9ffa-07273d49f3d4" providerId="ADAL" clId="{6084ED7A-89CA-4D40-AD0D-0B1F5CA3EDBB}" dt="2023-01-30T12:33:18.386" v="4"/>
        <pc:sldMkLst>
          <pc:docMk/>
          <pc:sldMk cId="1405851184" sldId="335"/>
        </pc:sldMkLst>
      </pc:sldChg>
    </pc:docChg>
  </pc:docChgLst>
  <pc:docChgLst>
    <pc:chgData name="LYU, Mingsong [COMP]" userId="5d5ceb49-d733-4a5d-9ffa-07273d49f3d4" providerId="ADAL" clId="{C20A60EC-A34A-4B53-85FC-215AD9A6F14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5400"/>
              <a:t>TUT02 </a:t>
            </a:r>
            <a:r>
              <a:rPr lang="en-US" altLang="zh-CN" sz="5400" dirty="0"/>
              <a:t>– </a:t>
            </a:r>
            <a:r>
              <a:rPr lang="en-US" altLang="zh-CN" sz="5400"/>
              <a:t>Data Representation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DFE2-868C-4381-AC29-95D0931B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9D7A-9C74-4742-A42E-C1F71286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Better understanding the contents of LEC02</a:t>
            </a:r>
          </a:p>
          <a:p>
            <a:pPr lvl="1"/>
            <a:r>
              <a:rPr lang="en-US" dirty="0"/>
              <a:t>Exercise with shift operations</a:t>
            </a:r>
          </a:p>
          <a:p>
            <a:pPr lvl="1"/>
            <a:r>
              <a:rPr lang="en-US" altLang="zh-CN" dirty="0"/>
              <a:t>Exercise with bit operations</a:t>
            </a:r>
          </a:p>
          <a:p>
            <a:pPr lvl="1"/>
            <a:r>
              <a:rPr lang="en-US" altLang="zh-CN" dirty="0"/>
              <a:t>Casting problems</a:t>
            </a:r>
          </a:p>
          <a:p>
            <a:pPr lvl="1"/>
            <a:r>
              <a:rPr lang="en-US" dirty="0"/>
              <a:t>Incorrect use of unsigned data type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CB5E3-86AF-49EA-8E81-F018ECE8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A6D1-455D-4234-B55C-C1188E82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with shift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61C4-D50E-4439-8163-0CEBE1FA7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Suppose that x and y are unsigned integers. Rewrite the following C-language statement by using &lt;&lt; and +.</a:t>
            </a:r>
          </a:p>
          <a:p>
            <a:r>
              <a:rPr lang="en-US" dirty="0"/>
              <a:t>	y = x * 22;</a:t>
            </a:r>
          </a:p>
          <a:p>
            <a:endParaRPr lang="en-US" dirty="0"/>
          </a:p>
          <a:p>
            <a:r>
              <a:rPr lang="en-US" dirty="0"/>
              <a:t>22 = 16 + 4 + 2 = 2</a:t>
            </a:r>
            <a:r>
              <a:rPr lang="en-US" baseline="30000" dirty="0"/>
              <a:t>4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+2</a:t>
            </a:r>
            <a:r>
              <a:rPr lang="en-US" baseline="30000" dirty="0"/>
              <a:t>1</a:t>
            </a:r>
          </a:p>
          <a:p>
            <a:r>
              <a:rPr lang="en-US" dirty="0"/>
              <a:t>y = (x &lt;&lt; 4) + (x &lt;&lt; 2) + (x &lt;&lt; 1);</a:t>
            </a:r>
          </a:p>
          <a:p>
            <a:endParaRPr lang="en-US" dirty="0"/>
          </a:p>
          <a:p>
            <a:r>
              <a:rPr lang="en-US" b="1" dirty="0"/>
              <a:t>An interesting question</a:t>
            </a:r>
            <a:r>
              <a:rPr lang="en-US" dirty="0"/>
              <a:t>: can we use the trick “&lt;&lt; and -” for all m (m = 1, 2, 3, …), such that y = x *m can be transformed with the trick?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3B9A-2036-45CE-9D2A-B45AD21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4EBF-0AA6-4323-B593-E21DE0E9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with shift &amp; 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2A0-4C7C-487F-91BD-79C9B912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expression that will yield a word consisting of the least significant byte of </a:t>
            </a:r>
            <a:r>
              <a:rPr lang="en-US" b="1" dirty="0"/>
              <a:t>x</a:t>
            </a:r>
            <a:r>
              <a:rPr lang="en-US" dirty="0"/>
              <a:t> and the remaining bytes of </a:t>
            </a:r>
            <a:r>
              <a:rPr lang="en-US" b="1" dirty="0"/>
              <a:t>y</a:t>
            </a:r>
            <a:r>
              <a:rPr lang="en-US" dirty="0"/>
              <a:t>. For operands </a:t>
            </a:r>
            <a:r>
              <a:rPr lang="en-US" b="1" dirty="0"/>
              <a:t>x</a:t>
            </a:r>
            <a:r>
              <a:rPr lang="en-US" dirty="0"/>
              <a:t> = 0x89ABCD</a:t>
            </a:r>
            <a:r>
              <a:rPr lang="en-US" dirty="0">
                <a:solidFill>
                  <a:srgbClr val="FF0000"/>
                </a:solidFill>
              </a:rPr>
              <a:t>EF</a:t>
            </a:r>
            <a:r>
              <a:rPr lang="en-US" dirty="0"/>
              <a:t> and y = 0x</a:t>
            </a:r>
            <a:r>
              <a:rPr lang="en-US" dirty="0">
                <a:solidFill>
                  <a:srgbClr val="FF0000"/>
                </a:solidFill>
              </a:rPr>
              <a:t>765432</a:t>
            </a:r>
            <a:r>
              <a:rPr lang="en-US" dirty="0"/>
              <a:t>10, this would give 0x765432EF.</a:t>
            </a:r>
          </a:p>
          <a:p>
            <a:endParaRPr lang="en-US" dirty="0"/>
          </a:p>
          <a:p>
            <a:r>
              <a:rPr lang="en-US" dirty="0"/>
              <a:t>unsigned int x = 0x89ABCDEF; unsigned int y = 0x76543210</a:t>
            </a:r>
          </a:p>
          <a:p>
            <a:r>
              <a:rPr lang="en-US" dirty="0"/>
              <a:t>Result = (x &amp; 0x000000FF) | (y &amp; 0xFFFFFF00)</a:t>
            </a:r>
          </a:p>
          <a:p>
            <a:r>
              <a:rPr lang="en-US" dirty="0"/>
              <a:t>Learn to use masks in C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7226-E663-4F34-BCA4-E82890C4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EDBB-E6C4-483D-8280-418DF12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A3CB-9D60-444F-852D-07C32112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Guess the output of the following C-language code. Note that short in C is 2-bytes on both 32-bit machine and 64-bit machine.</a:t>
            </a:r>
          </a:p>
          <a:p>
            <a:pPr lvl="1"/>
            <a:r>
              <a:rPr lang="en-US" dirty="0"/>
              <a:t>int x=100000;</a:t>
            </a:r>
          </a:p>
          <a:p>
            <a:pPr lvl="1"/>
            <a:r>
              <a:rPr lang="en-US" dirty="0"/>
              <a:t>short y = (short) x;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("%d\</a:t>
            </a:r>
            <a:r>
              <a:rPr lang="en-US" dirty="0" err="1"/>
              <a:t>n",y</a:t>
            </a:r>
            <a:r>
              <a:rPr lang="en-US" dirty="0"/>
              <a:t>);</a:t>
            </a:r>
          </a:p>
          <a:p>
            <a:r>
              <a:rPr lang="en-US" dirty="0"/>
              <a:t>Explain your answer.</a:t>
            </a:r>
          </a:p>
          <a:p>
            <a:endParaRPr lang="en-US" dirty="0"/>
          </a:p>
          <a:p>
            <a:r>
              <a:rPr lang="en-US" dirty="0"/>
              <a:t>x = 0x186A0, 4 bytes</a:t>
            </a:r>
          </a:p>
          <a:p>
            <a:r>
              <a:rPr lang="en-US" dirty="0"/>
              <a:t>Casting a 4-byte int to a 2-byte short, the highest “1” is lost by truncating</a:t>
            </a:r>
          </a:p>
          <a:p>
            <a:r>
              <a:rPr lang="en-US" dirty="0"/>
              <a:t>When executing printf(“%d\n”, y), y is again converted to a int variable, and the highest 2 bytes are filled by all “1”s, so 0xFFFF86A0 is resulted</a:t>
            </a:r>
          </a:p>
          <a:p>
            <a:r>
              <a:rPr lang="en-US" dirty="0"/>
              <a:t>0xFFFF86A0 will be -31072, a signed integer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B790A-16BC-43B0-9777-2301965E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8770-A9E7-4FEC-A2B6-BAEF1868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use of unsigned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C116-4994-4B9B-A680-8D96575E4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behavior of this program?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32B1-262A-4DEE-A3B3-ADAE2131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A7205-BAFE-4A2B-9469-3964645CCDF9}"/>
              </a:ext>
            </a:extLst>
          </p:cNvPr>
          <p:cNvSpPr/>
          <p:nvPr/>
        </p:nvSpPr>
        <p:spPr>
          <a:xfrm>
            <a:off x="1726220" y="2577165"/>
            <a:ext cx="543797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2400" b="1" dirty="0">
                <a:latin typeface="Courier New" pitchFamily="49" charset="0"/>
              </a:rPr>
              <a:t>unsigned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marL="0" lvl="2">
              <a:defRPr/>
            </a:pPr>
            <a:r>
              <a:rPr lang="en-US" sz="2400" b="1" dirty="0">
                <a:latin typeface="Courier New" pitchFamily="49" charset="0"/>
              </a:rPr>
              <a:t>unsigned </a:t>
            </a:r>
            <a:r>
              <a:rPr lang="en-US" sz="2400" b="1" dirty="0" err="1">
                <a:latin typeface="Courier New" pitchFamily="49" charset="0"/>
              </a:rPr>
              <a:t>cnt</a:t>
            </a:r>
            <a:r>
              <a:rPr lang="en-US" sz="2400" b="1" dirty="0">
                <a:latin typeface="Courier New" pitchFamily="49" charset="0"/>
              </a:rPr>
              <a:t> = 10;</a:t>
            </a:r>
          </a:p>
          <a:p>
            <a:pPr marL="0" lvl="2">
              <a:defRPr/>
            </a:pPr>
            <a:r>
              <a:rPr lang="en-US" sz="2400" b="1" dirty="0">
                <a:latin typeface="Courier New" pitchFamily="49" charset="0"/>
              </a:rPr>
              <a:t>for (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cnt</a:t>
            </a:r>
            <a:r>
              <a:rPr lang="en-US" sz="2400" b="1" dirty="0">
                <a:latin typeface="Courier New" pitchFamily="49" charset="0"/>
              </a:rPr>
              <a:t>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&gt;= 0;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--)</a:t>
            </a:r>
          </a:p>
          <a:p>
            <a:pPr marL="0" lvl="2">
              <a:defRPr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("%u %d\n",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585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70BA1B-5F1F-40DD-BF39-882348448C8C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121e486c-6138-4556-b609-0f00d8785642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2295</TotalTime>
  <Words>415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Courier New</vt:lpstr>
      <vt:lpstr>Office Theme</vt:lpstr>
      <vt:lpstr>TUT02 – Data Representation  COMP1411: Introduction to Computer Systems</vt:lpstr>
      <vt:lpstr>Objectives</vt:lpstr>
      <vt:lpstr>Exercise with shift operations</vt:lpstr>
      <vt:lpstr>Exercise with shift &amp; bit operations</vt:lpstr>
      <vt:lpstr>Casting problems</vt:lpstr>
      <vt:lpstr>Incorrect use of unsigned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12</cp:revision>
  <dcterms:created xsi:type="dcterms:W3CDTF">2021-01-19T15:34:23Z</dcterms:created>
  <dcterms:modified xsi:type="dcterms:W3CDTF">2023-01-30T12:42:21Z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