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70" r:id="rId6"/>
    <p:sldId id="368" r:id="rId7"/>
    <p:sldId id="371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BB927DE6-BBB0-4C3F-B6C2-D0BC61667B9A}"/>
    <pc:docChg chg="modSld">
      <pc:chgData name="LYU, Mingsong [COMP]" userId="5d5ceb49-d733-4a5d-9ffa-07273d49f3d4" providerId="ADAL" clId="{BB927DE6-BBB0-4C3F-B6C2-D0BC61667B9A}" dt="2023-02-09T07:08:50.147" v="211" actId="20577"/>
      <pc:docMkLst>
        <pc:docMk/>
      </pc:docMkLst>
      <pc:sldChg chg="modSp">
        <pc:chgData name="LYU, Mingsong [COMP]" userId="5d5ceb49-d733-4a5d-9ffa-07273d49f3d4" providerId="ADAL" clId="{BB927DE6-BBB0-4C3F-B6C2-D0BC61667B9A}" dt="2023-01-31T15:36:33.325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BB927DE6-BBB0-4C3F-B6C2-D0BC61667B9A}" dt="2023-01-31T15:36:33.325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BB927DE6-BBB0-4C3F-B6C2-D0BC61667B9A}" dt="2023-02-09T07:08:50.147" v="211" actId="20577"/>
        <pc:sldMkLst>
          <pc:docMk/>
          <pc:sldMk cId="3209108187" sldId="266"/>
        </pc:sldMkLst>
        <pc:spChg chg="mod">
          <ac:chgData name="LYU, Mingsong [COMP]" userId="5d5ceb49-d733-4a5d-9ffa-07273d49f3d4" providerId="ADAL" clId="{BB927DE6-BBB0-4C3F-B6C2-D0BC61667B9A}" dt="2023-02-09T07:08:50.147" v="211" actId="20577"/>
          <ac:spMkLst>
            <pc:docMk/>
            <pc:sldMk cId="3209108187" sldId="266"/>
            <ac:spMk id="3" creationId="{0F6C9C82-7371-45FB-A919-5D304106318A}"/>
          </ac:spMkLst>
        </pc:spChg>
      </pc:sldChg>
      <pc:sldChg chg="modSp modAnim">
        <pc:chgData name="LYU, Mingsong [COMP]" userId="5d5ceb49-d733-4a5d-9ffa-07273d49f3d4" providerId="ADAL" clId="{BB927DE6-BBB0-4C3F-B6C2-D0BC61667B9A}" dt="2023-02-09T07:03:07.974" v="204" actId="20577"/>
        <pc:sldMkLst>
          <pc:docMk/>
          <pc:sldMk cId="1051318810" sldId="267"/>
        </pc:sldMkLst>
        <pc:spChg chg="mod">
          <ac:chgData name="LYU, Mingsong [COMP]" userId="5d5ceb49-d733-4a5d-9ffa-07273d49f3d4" providerId="ADAL" clId="{BB927DE6-BBB0-4C3F-B6C2-D0BC61667B9A}" dt="2023-02-09T07:03:07.974" v="204" actId="20577"/>
          <ac:spMkLst>
            <pc:docMk/>
            <pc:sldMk cId="1051318810" sldId="267"/>
            <ac:spMk id="3" creationId="{0F6C9C82-7371-45FB-A919-5D304106318A}"/>
          </ac:spMkLst>
        </pc:spChg>
      </pc:sldChg>
      <pc:sldChg chg="modSp">
        <pc:chgData name="LYU, Mingsong [COMP]" userId="5d5ceb49-d733-4a5d-9ffa-07273d49f3d4" providerId="ADAL" clId="{BB927DE6-BBB0-4C3F-B6C2-D0BC61667B9A}" dt="2023-01-31T15:36:50.674" v="38" actId="20577"/>
        <pc:sldMkLst>
          <pc:docMk/>
          <pc:sldMk cId="3449416334" sldId="270"/>
        </pc:sldMkLst>
        <pc:spChg chg="mod">
          <ac:chgData name="LYU, Mingsong [COMP]" userId="5d5ceb49-d733-4a5d-9ffa-07273d49f3d4" providerId="ADAL" clId="{BB927DE6-BBB0-4C3F-B6C2-D0BC61667B9A}" dt="2023-01-31T15:36:50.674" v="38" actId="20577"/>
          <ac:spMkLst>
            <pc:docMk/>
            <pc:sldMk cId="3449416334" sldId="270"/>
            <ac:spMk id="3" creationId="{811C5832-D926-4F86-B311-DF27711EFA8D}"/>
          </ac:spMkLst>
        </pc:spChg>
      </pc:sldChg>
      <pc:sldChg chg="modSp">
        <pc:chgData name="LYU, Mingsong [COMP]" userId="5d5ceb49-d733-4a5d-9ffa-07273d49f3d4" providerId="ADAL" clId="{BB927DE6-BBB0-4C3F-B6C2-D0BC61667B9A}" dt="2023-01-31T15:37:12.845" v="83" actId="20577"/>
        <pc:sldMkLst>
          <pc:docMk/>
          <pc:sldMk cId="4052884320" sldId="368"/>
        </pc:sldMkLst>
        <pc:spChg chg="mod">
          <ac:chgData name="LYU, Mingsong [COMP]" userId="5d5ceb49-d733-4a5d-9ffa-07273d49f3d4" providerId="ADAL" clId="{BB927DE6-BBB0-4C3F-B6C2-D0BC61667B9A}" dt="2023-01-31T15:37:12.845" v="83" actId="20577"/>
          <ac:spMkLst>
            <pc:docMk/>
            <pc:sldMk cId="4052884320" sldId="368"/>
            <ac:spMk id="3" creationId="{844C25FE-18C7-435D-A73F-0E54E195C62E}"/>
          </ac:spMkLst>
        </pc:spChg>
      </pc:sldChg>
      <pc:sldChg chg="modSp">
        <pc:chgData name="LYU, Mingsong [COMP]" userId="5d5ceb49-d733-4a5d-9ffa-07273d49f3d4" providerId="ADAL" clId="{BB927DE6-BBB0-4C3F-B6C2-D0BC61667B9A}" dt="2023-01-31T15:41:35.269" v="119" actId="20577"/>
        <pc:sldMkLst>
          <pc:docMk/>
          <pc:sldMk cId="4040348410" sldId="371"/>
        </pc:sldMkLst>
        <pc:spChg chg="mod">
          <ac:chgData name="LYU, Mingsong [COMP]" userId="5d5ceb49-d733-4a5d-9ffa-07273d49f3d4" providerId="ADAL" clId="{BB927DE6-BBB0-4C3F-B6C2-D0BC61667B9A}" dt="2023-01-31T15:41:35.269" v="119" actId="20577"/>
          <ac:spMkLst>
            <pc:docMk/>
            <pc:sldMk cId="4040348410" sldId="371"/>
            <ac:spMk id="3" creationId="{844C25FE-18C7-435D-A73F-0E54E195C62E}"/>
          </ac:spMkLst>
        </pc:spChg>
      </pc:sldChg>
    </pc:docChg>
  </pc:docChgLst>
  <pc:docChgLst>
    <pc:chgData name="LYU, Mingsong [COMP]" userId="4f646145-5f5d-4f6f-9ffd-f95729a626fa" providerId="ADAL" clId="{E1148D06-9BD3-6849-A568-3ABE48976AEA}"/>
    <pc:docChg chg="modSld">
      <pc:chgData name="LYU, Mingsong [COMP]" userId="4f646145-5f5d-4f6f-9ffd-f95729a626fa" providerId="ADAL" clId="{E1148D06-9BD3-6849-A568-3ABE48976AEA}" dt="2023-02-09T07:08:02.916" v="5" actId="58"/>
      <pc:docMkLst>
        <pc:docMk/>
      </pc:docMkLst>
      <pc:sldChg chg="modSp">
        <pc:chgData name="LYU, Mingsong [COMP]" userId="4f646145-5f5d-4f6f-9ffd-f95729a626fa" providerId="ADAL" clId="{E1148D06-9BD3-6849-A568-3ABE48976AEA}" dt="2023-02-09T07:08:02.916" v="5" actId="58"/>
        <pc:sldMkLst>
          <pc:docMk/>
          <pc:sldMk cId="3209108187" sldId="266"/>
        </pc:sldMkLst>
        <pc:spChg chg="mod">
          <ac:chgData name="LYU, Mingsong [COMP]" userId="4f646145-5f5d-4f6f-9ffd-f95729a626fa" providerId="ADAL" clId="{E1148D06-9BD3-6849-A568-3ABE48976AEA}" dt="2023-02-09T07:08:02.916" v="5" actId="58"/>
          <ac:spMkLst>
            <pc:docMk/>
            <pc:sldMk cId="3209108187" sldId="266"/>
            <ac:spMk id="3" creationId="{0F6C9C82-7371-45FB-A919-5D30410631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5400" dirty="0"/>
              <a:t>TUT03 – </a:t>
            </a:r>
            <a:br>
              <a:rPr lang="en-US" altLang="zh-CN" sz="5400" dirty="0"/>
            </a:br>
            <a:r>
              <a:rPr lang="en-US" altLang="zh-CN" sz="5400" dirty="0"/>
              <a:t>Data Representation - II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68B9-32D8-4FD5-84D1-B7067B01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832-D926-4F86-B311-DF27711E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points in C and type casting</a:t>
            </a:r>
          </a:p>
          <a:p>
            <a:r>
              <a:rPr lang="en-US" dirty="0"/>
              <a:t>Exercises on floating point conversion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788AA-1581-4DF9-B87E-5F5DF5A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provides two floating point data types conforming IEEE 754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 (4 bytes - 1, 8, 23)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 (8 bytes - 1, 11, 52)</a:t>
            </a:r>
          </a:p>
          <a:p>
            <a:pPr marL="317500" lvl="1" indent="0"/>
            <a:r>
              <a:rPr lang="en-US" altLang="zh-CN" dirty="0">
                <a:solidFill>
                  <a:srgbClr val="FF0000"/>
                </a:solidFill>
              </a:rPr>
              <a:t>Can any </a:t>
            </a:r>
            <a:r>
              <a:rPr lang="en-US" altLang="zh-CN" b="1" dirty="0">
                <a:solidFill>
                  <a:srgbClr val="FF0000"/>
                </a:solidFill>
              </a:rPr>
              <a:t>float</a:t>
            </a:r>
            <a:r>
              <a:rPr lang="en-US" altLang="zh-CN" dirty="0">
                <a:solidFill>
                  <a:srgbClr val="FF0000"/>
                </a:solidFill>
              </a:rPr>
              <a:t> variable be precisely represented by a </a:t>
            </a:r>
            <a:r>
              <a:rPr lang="en-US" altLang="zh-CN" b="1" dirty="0">
                <a:solidFill>
                  <a:srgbClr val="FF0000"/>
                </a:solidFill>
              </a:rPr>
              <a:t>double</a:t>
            </a:r>
            <a:r>
              <a:rPr lang="en-US" altLang="zh-CN" dirty="0">
                <a:solidFill>
                  <a:srgbClr val="FF0000"/>
                </a:solidFill>
              </a:rPr>
              <a:t> variable?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600"/>
              </a:spcBef>
            </a:pPr>
            <a:r>
              <a:rPr lang="en-US" dirty="0"/>
              <a:t>Conversion/Casting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Value based, truncates fractional part</a:t>
            </a:r>
          </a:p>
          <a:p>
            <a:pPr marL="838200" lvl="2"/>
            <a:r>
              <a:rPr lang="en-US" dirty="0"/>
              <a:t>May get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mode, as </a:t>
            </a:r>
            <a:r>
              <a:rPr lang="en-US" dirty="0" err="1"/>
              <a:t>sizeof</a:t>
            </a:r>
            <a:r>
              <a:rPr lang="en-US" dirty="0"/>
              <a:t>(int) == </a:t>
            </a:r>
            <a:r>
              <a:rPr lang="en-US" dirty="0" err="1"/>
              <a:t>sizeof</a:t>
            </a:r>
            <a:r>
              <a:rPr lang="en-US" dirty="0"/>
              <a:t>(float)</a:t>
            </a:r>
          </a:p>
          <a:p>
            <a:r>
              <a:rPr lang="en-US" b="1" dirty="0">
                <a:solidFill>
                  <a:srgbClr val="FF0000"/>
                </a:solidFill>
              </a:rPr>
              <a:t>BE SURE TO TEST ON YOUR MACHINE BEFORE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8D8E-520B-4DB6-965B-DC833862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25FE-18C7-435D-A73F-0E54E195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 following C expressions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int x = …;  float f = …;  double d = …;</a:t>
            </a:r>
          </a:p>
          <a:p>
            <a:pPr lvl="1"/>
            <a:r>
              <a:rPr lang="en-US" dirty="0"/>
              <a:t>Neither d nor f is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Type casting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x = (int) d;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d = (double) x;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f = (float) x;</a:t>
            </a:r>
          </a:p>
          <a:p>
            <a:pPr marL="254000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dirty="0">
                <a:sym typeface="Monaco" charset="0"/>
              </a:rPr>
              <a:t>Equality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Q1: x == (int)(float) x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Q2: x == (int)(double) x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Q3: f == (float)(double) f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Q4: f == (float) d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Q5: f == -(-f);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Q6: d &lt; 0.0  ⇒  ((d*2) &lt; 0.0)</a:t>
            </a:r>
          </a:p>
          <a:p>
            <a:pPr marL="711200" lvl="1" indent="-254000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600" b="1">
                <a:latin typeface="Monaco" charset="0"/>
                <a:ea typeface="Monaco" charset="0"/>
                <a:cs typeface="Monaco" charset="0"/>
                <a:sym typeface="Monaco" charset="0"/>
              </a:rPr>
              <a:t>Q7: d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  <a:sym typeface="Monaco" charset="0"/>
              </a:rPr>
              <a:t>* d &gt;= 0.0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867A-CC9B-4625-85AA-DF9F6554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IEEE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decimal number 123.1875 into IEEE single-precision floating point number (32-bit data including 1-bit sign, 8-bits exp and 23-bits frac).</a:t>
            </a:r>
          </a:p>
          <a:p>
            <a:endParaRPr lang="en-US" dirty="0"/>
          </a:p>
          <a:p>
            <a:r>
              <a:rPr lang="en-US" dirty="0"/>
              <a:t>123.1875</a:t>
            </a:r>
          </a:p>
          <a:p>
            <a:pPr lvl="1"/>
            <a:r>
              <a:rPr lang="en-US" dirty="0"/>
              <a:t>123 = 1111011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0.1875 = 0.0011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123.1875 = 1111011.0011</a:t>
            </a:r>
            <a:r>
              <a:rPr lang="en-US" baseline="-25000" dirty="0"/>
              <a:t>2</a:t>
            </a:r>
            <a:r>
              <a:rPr lang="en-US" dirty="0"/>
              <a:t> = 1.1110110011</a:t>
            </a:r>
            <a:r>
              <a:rPr lang="en-US" baseline="-25000" dirty="0"/>
              <a:t>2</a:t>
            </a:r>
            <a:r>
              <a:rPr lang="en-US" dirty="0"/>
              <a:t> * 2</a:t>
            </a:r>
            <a:r>
              <a:rPr lang="en-US" baseline="30000" dirty="0"/>
              <a:t>6</a:t>
            </a:r>
          </a:p>
          <a:p>
            <a:pPr lvl="1"/>
            <a:r>
              <a:rPr lang="en-US" dirty="0"/>
              <a:t>s = 0</a:t>
            </a:r>
          </a:p>
          <a:p>
            <a:pPr lvl="1"/>
            <a:r>
              <a:rPr lang="en-US" dirty="0"/>
              <a:t>exp = 6 + (2</a:t>
            </a:r>
            <a:r>
              <a:rPr lang="en-US" baseline="30000" dirty="0"/>
              <a:t>8-1</a:t>
            </a:r>
            <a:r>
              <a:rPr lang="en-US" dirty="0"/>
              <a:t> – 1) = 133 = 10000101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frac = 1110110011000…0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14E67E-4A3B-4EA0-AA45-3382B7168599}"/>
              </a:ext>
            </a:extLst>
          </p:cNvPr>
          <p:cNvGrpSpPr/>
          <p:nvPr/>
        </p:nvGrpSpPr>
        <p:grpSpPr>
          <a:xfrm>
            <a:off x="1035780" y="5731186"/>
            <a:ext cx="6886323" cy="481476"/>
            <a:chOff x="1003412" y="1343276"/>
            <a:chExt cx="6886323" cy="481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436B3B-D48F-4C22-88FE-FD5880554EC3}"/>
                </a:ext>
              </a:extLst>
            </p:cNvPr>
            <p:cNvSpPr/>
            <p:nvPr/>
          </p:nvSpPr>
          <p:spPr>
            <a:xfrm>
              <a:off x="1003412" y="1343276"/>
              <a:ext cx="481476" cy="4814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28DC48-3893-434F-91FD-F7A2CE2F109D}"/>
                </a:ext>
              </a:extLst>
            </p:cNvPr>
            <p:cNvSpPr/>
            <p:nvPr/>
          </p:nvSpPr>
          <p:spPr>
            <a:xfrm>
              <a:off x="1484887" y="1343276"/>
              <a:ext cx="1974457" cy="4814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100 0010 1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0EE23-6220-4477-AFC2-A3C34C2CEBB9}"/>
                </a:ext>
              </a:extLst>
            </p:cNvPr>
            <p:cNvSpPr/>
            <p:nvPr/>
          </p:nvSpPr>
          <p:spPr>
            <a:xfrm>
              <a:off x="3460920" y="1343276"/>
              <a:ext cx="4428815" cy="4814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111 0110 0110 0000 0000 0000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1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FP </a:t>
            </a:r>
            <a:r>
              <a:rPr lang="en-US" dirty="0">
                <a:sym typeface="Wingdings" panose="05000000000000000000" pitchFamily="2" charset="2"/>
              </a:rPr>
              <a:t> decimal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IEEE single-precision floating point number </a:t>
            </a:r>
            <a:r>
              <a:rPr lang="en-US" b="1" dirty="0">
                <a:solidFill>
                  <a:srgbClr val="FF0000"/>
                </a:solidFill>
              </a:rPr>
              <a:t>1 01010101 11100000000000000000000 </a:t>
            </a:r>
            <a:r>
              <a:rPr lang="en-US" dirty="0"/>
              <a:t>to a decimal number.</a:t>
            </a:r>
          </a:p>
          <a:p>
            <a:endParaRPr lang="en-US" dirty="0"/>
          </a:p>
          <a:p>
            <a:r>
              <a:rPr lang="en-US" dirty="0"/>
              <a:t>s = 1 </a:t>
            </a:r>
            <a:r>
              <a:rPr lang="en-US" dirty="0">
                <a:sym typeface="Wingdings" panose="05000000000000000000" pitchFamily="2" charset="2"/>
              </a:rPr>
              <a:t> negative number</a:t>
            </a:r>
          </a:p>
          <a:p>
            <a:r>
              <a:rPr lang="en-US" dirty="0"/>
              <a:t>exp = 01010101</a:t>
            </a:r>
            <a:r>
              <a:rPr lang="en-US" baseline="-25000" dirty="0"/>
              <a:t>2</a:t>
            </a:r>
            <a:r>
              <a:rPr lang="en-US" dirty="0"/>
              <a:t> = 85;</a:t>
            </a:r>
          </a:p>
          <a:p>
            <a:r>
              <a:rPr lang="en-US" dirty="0"/>
              <a:t>Bias = 2</a:t>
            </a:r>
            <a:r>
              <a:rPr lang="en-US" baseline="30000" dirty="0"/>
              <a:t>8-1 </a:t>
            </a:r>
            <a:r>
              <a:rPr lang="en-US" dirty="0"/>
              <a:t>- 1 = 127</a:t>
            </a:r>
          </a:p>
          <a:p>
            <a:r>
              <a:rPr lang="en-US" dirty="0"/>
              <a:t>E = exp – Bias = 85 – 127 = -42</a:t>
            </a:r>
            <a:endParaRPr lang="en-US" baseline="-25000" dirty="0"/>
          </a:p>
          <a:p>
            <a:r>
              <a:rPr lang="en-US" dirty="0"/>
              <a:t>Frac = 1110000…00</a:t>
            </a:r>
          </a:p>
          <a:p>
            <a:r>
              <a:rPr lang="en-US" dirty="0"/>
              <a:t>M = 1.111</a:t>
            </a:r>
            <a:r>
              <a:rPr lang="en-US" baseline="-25000" dirty="0"/>
              <a:t>2</a:t>
            </a:r>
            <a:r>
              <a:rPr lang="en-US" dirty="0"/>
              <a:t> = 1.875</a:t>
            </a:r>
            <a:endParaRPr lang="en-US" baseline="-25000" dirty="0"/>
          </a:p>
          <a:p>
            <a:r>
              <a:rPr lang="en-US" altLang="zh-CN" dirty="0"/>
              <a:t>Decimal value</a:t>
            </a:r>
            <a:r>
              <a:rPr lang="en-US" dirty="0"/>
              <a:t> = -1.875*2</a:t>
            </a:r>
            <a:r>
              <a:rPr lang="en-US" baseline="30000" dirty="0"/>
              <a:t>-42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358-8F8D-46B6-82F9-F6EB84E7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Exactness of IEEE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9C82-7371-45FB-A919-5D304106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whether the decimal value 123.18 can be </a:t>
            </a:r>
            <a:r>
              <a:rPr lang="en-US" b="1" dirty="0"/>
              <a:t>exactly</a:t>
            </a:r>
            <a:r>
              <a:rPr lang="en-US" dirty="0"/>
              <a:t> represented by IEEE single-precision floating point number. Explain why.</a:t>
            </a:r>
          </a:p>
          <a:p>
            <a:endParaRPr lang="en-US" dirty="0"/>
          </a:p>
          <a:p>
            <a:r>
              <a:rPr lang="en-US" dirty="0"/>
              <a:t>123 is OK</a:t>
            </a:r>
          </a:p>
          <a:p>
            <a:r>
              <a:rPr lang="en-US" dirty="0"/>
              <a:t>How about 0.18</a:t>
            </a:r>
            <a:r>
              <a:rPr lang="en-US" baseline="-25000" dirty="0"/>
              <a:t>10</a:t>
            </a:r>
            <a:r>
              <a:rPr lang="en-US" dirty="0"/>
              <a:t>? Can the number be represented with FP without rounding?</a:t>
            </a:r>
          </a:p>
          <a:p>
            <a:r>
              <a:rPr lang="en-US" dirty="0"/>
              <a:t>For a number to be exactly represented in binary form, the fractional part should be able to be written in the form x/2</a:t>
            </a:r>
            <a:r>
              <a:rPr lang="en-US" baseline="30000" dirty="0"/>
              <a:t>n</a:t>
            </a:r>
            <a:r>
              <a:rPr lang="en-US" dirty="0"/>
              <a:t>, where x &lt; 2</a:t>
            </a:r>
            <a:r>
              <a:rPr lang="en-US" baseline="30000" dirty="0"/>
              <a:t>n</a:t>
            </a:r>
            <a:endParaRPr lang="en-US" baseline="-25000" dirty="0"/>
          </a:p>
          <a:p>
            <a:r>
              <a:rPr lang="en-US" dirty="0"/>
              <a:t>0.18 = 9/50, this fraction cannot be written in the form x/2</a:t>
            </a:r>
            <a:r>
              <a:rPr lang="en-US" baseline="30000" dirty="0"/>
              <a:t>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40397-AC2C-4835-BFD0-682ABC32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purl.org/dc/elements/1.1/"/>
    <ds:schemaRef ds:uri="121e486c-6138-4556-b609-0f00d8785642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2962</TotalTime>
  <Words>545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Monaco</vt:lpstr>
      <vt:lpstr>等线</vt:lpstr>
      <vt:lpstr>等线 Light</vt:lpstr>
      <vt:lpstr>Arial</vt:lpstr>
      <vt:lpstr>Calibri</vt:lpstr>
      <vt:lpstr>Courier New</vt:lpstr>
      <vt:lpstr>Courier New Bold</vt:lpstr>
      <vt:lpstr>Helvetica</vt:lpstr>
      <vt:lpstr>Wingdings</vt:lpstr>
      <vt:lpstr>Office Theme</vt:lpstr>
      <vt:lpstr>TUT03 –  Data Representation - II  COMP1411: Introduction to Computer Systems</vt:lpstr>
      <vt:lpstr>Contents</vt:lpstr>
      <vt:lpstr>Type casting</vt:lpstr>
      <vt:lpstr>Type casting questions</vt:lpstr>
      <vt:lpstr>Decimal number  IEEE FP</vt:lpstr>
      <vt:lpstr>IEEE FP  decimal number</vt:lpstr>
      <vt:lpstr>Exactness of IEEE 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18</cp:revision>
  <dcterms:created xsi:type="dcterms:W3CDTF">2021-01-19T15:34:23Z</dcterms:created>
  <dcterms:modified xsi:type="dcterms:W3CDTF">2023-02-09T07:09:10Z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