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299" r:id="rId6"/>
    <p:sldId id="300" r:id="rId7"/>
    <p:sldId id="303" r:id="rId8"/>
    <p:sldId id="304" r:id="rId9"/>
    <p:sldId id="301" r:id="rId10"/>
    <p:sldId id="302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44A80BF1-02F1-49A2-9DE1-BF6AAFCF68D0}"/>
  </pc:docChgLst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A54F85B1-E5A8-4351-A91F-0175DE10DDBF}"/>
  </pc:docChgLst>
  <pc:docChgLst>
    <pc:chgData name="LYU, Mingsong [COMP]" userId="5d5ceb49-d733-4a5d-9ffa-07273d49f3d4" providerId="ADAL" clId="{45028ACC-45D5-4F75-975A-EE3F884CABF0}"/>
  </pc:docChgLst>
  <pc:docChgLst>
    <pc:chgData name="LYU, Mingsong [COMP]" userId="5d5ceb49-d733-4a5d-9ffa-07273d49f3d4" providerId="ADAL" clId="{B13E6624-C235-4343-B876-8767EE357491}"/>
  </pc:docChgLst>
  <pc:docChgLst>
    <pc:chgData name="LYU, Mingsong [COMP]" userId="5d5ceb49-d733-4a5d-9ffa-07273d49f3d4" providerId="ADAL" clId="{03C3D0F2-AA49-4951-8404-59B96426D5D9}"/>
  </pc:docChgLst>
  <pc:docChgLst>
    <pc:chgData name="LYU, Mingsong [COMP]" userId="5d5ceb49-d733-4a5d-9ffa-07273d49f3d4" providerId="ADAL" clId="{44EE2D97-44BB-44D5-AD8E-984DD1B25DC7}"/>
    <pc:docChg chg="custSel modSld">
      <pc:chgData name="LYU, Mingsong [COMP]" userId="5d5ceb49-d733-4a5d-9ffa-07273d49f3d4" providerId="ADAL" clId="{44EE2D97-44BB-44D5-AD8E-984DD1B25DC7}" dt="2023-02-21T16:47:09.001" v="288" actId="20577"/>
      <pc:docMkLst>
        <pc:docMk/>
      </pc:docMkLst>
      <pc:sldChg chg="modSp">
        <pc:chgData name="LYU, Mingsong [COMP]" userId="5d5ceb49-d733-4a5d-9ffa-07273d49f3d4" providerId="ADAL" clId="{44EE2D97-44BB-44D5-AD8E-984DD1B25DC7}" dt="2023-02-18T09:35:48.113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44EE2D97-44BB-44D5-AD8E-984DD1B25DC7}" dt="2023-02-18T09:35:48.113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44EE2D97-44BB-44D5-AD8E-984DD1B25DC7}" dt="2023-02-18T09:36:22.378" v="26" actId="20577"/>
        <pc:sldMkLst>
          <pc:docMk/>
          <pc:sldMk cId="3798467566" sldId="299"/>
        </pc:sldMkLst>
        <pc:spChg chg="mod">
          <ac:chgData name="LYU, Mingsong [COMP]" userId="5d5ceb49-d733-4a5d-9ffa-07273d49f3d4" providerId="ADAL" clId="{44EE2D97-44BB-44D5-AD8E-984DD1B25DC7}" dt="2023-02-18T09:36:22.378" v="26" actId="20577"/>
          <ac:spMkLst>
            <pc:docMk/>
            <pc:sldMk cId="3798467566" sldId="299"/>
            <ac:spMk id="3" creationId="{50BA0AD5-B998-4C69-8440-2E36DD0C78AC}"/>
          </ac:spMkLst>
        </pc:spChg>
      </pc:sldChg>
      <pc:sldChg chg="modSp">
        <pc:chgData name="LYU, Mingsong [COMP]" userId="5d5ceb49-d733-4a5d-9ffa-07273d49f3d4" providerId="ADAL" clId="{44EE2D97-44BB-44D5-AD8E-984DD1B25DC7}" dt="2023-02-18T09:38:13.251" v="53" actId="20577"/>
        <pc:sldMkLst>
          <pc:docMk/>
          <pc:sldMk cId="2819310295" sldId="300"/>
        </pc:sldMkLst>
        <pc:spChg chg="mod">
          <ac:chgData name="LYU, Mingsong [COMP]" userId="5d5ceb49-d733-4a5d-9ffa-07273d49f3d4" providerId="ADAL" clId="{44EE2D97-44BB-44D5-AD8E-984DD1B25DC7}" dt="2023-02-18T09:37:51.818" v="35" actId="20577"/>
          <ac:spMkLst>
            <pc:docMk/>
            <pc:sldMk cId="2819310295" sldId="300"/>
            <ac:spMk id="12" creationId="{7C786681-9F71-49F1-B825-DFF11BCB14B3}"/>
          </ac:spMkLst>
        </pc:spChg>
        <pc:spChg chg="mod">
          <ac:chgData name="LYU, Mingsong [COMP]" userId="5d5ceb49-d733-4a5d-9ffa-07273d49f3d4" providerId="ADAL" clId="{44EE2D97-44BB-44D5-AD8E-984DD1B25DC7}" dt="2023-02-18T09:38:03.992" v="44" actId="20577"/>
          <ac:spMkLst>
            <pc:docMk/>
            <pc:sldMk cId="2819310295" sldId="300"/>
            <ac:spMk id="13" creationId="{AECF76D4-D679-43AA-A061-9C07F6F1D360}"/>
          </ac:spMkLst>
        </pc:spChg>
        <pc:spChg chg="mod">
          <ac:chgData name="LYU, Mingsong [COMP]" userId="5d5ceb49-d733-4a5d-9ffa-07273d49f3d4" providerId="ADAL" clId="{44EE2D97-44BB-44D5-AD8E-984DD1B25DC7}" dt="2023-02-18T09:38:13.251" v="53" actId="20577"/>
          <ac:spMkLst>
            <pc:docMk/>
            <pc:sldMk cId="2819310295" sldId="300"/>
            <ac:spMk id="14" creationId="{D06DDFD4-DBEA-4240-BCF9-9834A3C4B918}"/>
          </ac:spMkLst>
        </pc:spChg>
      </pc:sldChg>
      <pc:sldChg chg="modSp">
        <pc:chgData name="LYU, Mingsong [COMP]" userId="5d5ceb49-d733-4a5d-9ffa-07273d49f3d4" providerId="ADAL" clId="{44EE2D97-44BB-44D5-AD8E-984DD1B25DC7}" dt="2023-02-18T10:28:07.960" v="233" actId="20577"/>
        <pc:sldMkLst>
          <pc:docMk/>
          <pc:sldMk cId="2343133491" sldId="301"/>
        </pc:sldMkLst>
        <pc:spChg chg="mod">
          <ac:chgData name="LYU, Mingsong [COMP]" userId="5d5ceb49-d733-4a5d-9ffa-07273d49f3d4" providerId="ADAL" clId="{44EE2D97-44BB-44D5-AD8E-984DD1B25DC7}" dt="2023-02-18T10:28:07.960" v="233" actId="20577"/>
          <ac:spMkLst>
            <pc:docMk/>
            <pc:sldMk cId="2343133491" sldId="301"/>
            <ac:spMk id="3" creationId="{1A8B7F89-458B-467D-979A-37C769ABBD53}"/>
          </ac:spMkLst>
        </pc:spChg>
      </pc:sldChg>
      <pc:sldChg chg="addSp delSp modSp delAnim modAnim">
        <pc:chgData name="LYU, Mingsong [COMP]" userId="5d5ceb49-d733-4a5d-9ffa-07273d49f3d4" providerId="ADAL" clId="{44EE2D97-44BB-44D5-AD8E-984DD1B25DC7}" dt="2023-02-18T10:28:33.288" v="235"/>
        <pc:sldMkLst>
          <pc:docMk/>
          <pc:sldMk cId="2278013848" sldId="302"/>
        </pc:sldMkLst>
        <pc:spChg chg="mod">
          <ac:chgData name="LYU, Mingsong [COMP]" userId="5d5ceb49-d733-4a5d-9ffa-07273d49f3d4" providerId="ADAL" clId="{44EE2D97-44BB-44D5-AD8E-984DD1B25DC7}" dt="2023-02-18T10:26:24.709" v="202" actId="20577"/>
          <ac:spMkLst>
            <pc:docMk/>
            <pc:sldMk cId="2278013848" sldId="302"/>
            <ac:spMk id="3" creationId="{1A8B7F89-458B-467D-979A-37C769ABBD53}"/>
          </ac:spMkLst>
        </pc:spChg>
        <pc:spChg chg="mod">
          <ac:chgData name="LYU, Mingsong [COMP]" userId="5d5ceb49-d733-4a5d-9ffa-07273d49f3d4" providerId="ADAL" clId="{44EE2D97-44BB-44D5-AD8E-984DD1B25DC7}" dt="2023-02-18T10:26:44.268" v="207" actId="465"/>
          <ac:spMkLst>
            <pc:docMk/>
            <pc:sldMk cId="2278013848" sldId="302"/>
            <ac:spMk id="5" creationId="{237847D8-DF58-456C-A894-46D64FE88A48}"/>
          </ac:spMkLst>
        </pc:spChg>
        <pc:spChg chg="del mod">
          <ac:chgData name="LYU, Mingsong [COMP]" userId="5d5ceb49-d733-4a5d-9ffa-07273d49f3d4" providerId="ADAL" clId="{44EE2D97-44BB-44D5-AD8E-984DD1B25DC7}" dt="2023-02-18T10:26:19.666" v="193" actId="478"/>
          <ac:spMkLst>
            <pc:docMk/>
            <pc:sldMk cId="2278013848" sldId="302"/>
            <ac:spMk id="6" creationId="{BEF7AEE9-832F-484C-A541-67D55F34D043}"/>
          </ac:spMkLst>
        </pc:spChg>
        <pc:spChg chg="mod">
          <ac:chgData name="LYU, Mingsong [COMP]" userId="5d5ceb49-d733-4a5d-9ffa-07273d49f3d4" providerId="ADAL" clId="{44EE2D97-44BB-44D5-AD8E-984DD1B25DC7}" dt="2023-02-18T10:26:44.268" v="207" actId="465"/>
          <ac:spMkLst>
            <pc:docMk/>
            <pc:sldMk cId="2278013848" sldId="302"/>
            <ac:spMk id="7" creationId="{1166AE39-2524-4B45-B9C6-552A1654FA9B}"/>
          </ac:spMkLst>
        </pc:spChg>
        <pc:spChg chg="mod">
          <ac:chgData name="LYU, Mingsong [COMP]" userId="5d5ceb49-d733-4a5d-9ffa-07273d49f3d4" providerId="ADAL" clId="{44EE2D97-44BB-44D5-AD8E-984DD1B25DC7}" dt="2023-02-18T10:26:44.268" v="207" actId="465"/>
          <ac:spMkLst>
            <pc:docMk/>
            <pc:sldMk cId="2278013848" sldId="302"/>
            <ac:spMk id="8" creationId="{2A3B3E4A-A19B-4074-89B3-6C2AAF26AFD7}"/>
          </ac:spMkLst>
        </pc:spChg>
        <pc:spChg chg="add mod">
          <ac:chgData name="LYU, Mingsong [COMP]" userId="5d5ceb49-d733-4a5d-9ffa-07273d49f3d4" providerId="ADAL" clId="{44EE2D97-44BB-44D5-AD8E-984DD1B25DC7}" dt="2023-02-18T10:26:44.268" v="207" actId="465"/>
          <ac:spMkLst>
            <pc:docMk/>
            <pc:sldMk cId="2278013848" sldId="302"/>
            <ac:spMk id="11" creationId="{72253E9F-4527-4A3C-B0BE-CA615EF1479C}"/>
          </ac:spMkLst>
        </pc:spChg>
        <pc:spChg chg="add mod">
          <ac:chgData name="LYU, Mingsong [COMP]" userId="5d5ceb49-d733-4a5d-9ffa-07273d49f3d4" providerId="ADAL" clId="{44EE2D97-44BB-44D5-AD8E-984DD1B25DC7}" dt="2023-02-18T10:26:44.268" v="207" actId="465"/>
          <ac:spMkLst>
            <pc:docMk/>
            <pc:sldMk cId="2278013848" sldId="302"/>
            <ac:spMk id="12" creationId="{A9E023C7-670C-4CEF-A463-4FF921DB8C63}"/>
          </ac:spMkLst>
        </pc:spChg>
        <pc:graphicFrameChg chg="mod">
          <ac:chgData name="LYU, Mingsong [COMP]" userId="5d5ceb49-d733-4a5d-9ffa-07273d49f3d4" providerId="ADAL" clId="{44EE2D97-44BB-44D5-AD8E-984DD1B25DC7}" dt="2023-02-18T10:27:39.628" v="208" actId="1076"/>
          <ac:graphicFrameMkLst>
            <pc:docMk/>
            <pc:sldMk cId="2278013848" sldId="302"/>
            <ac:graphicFrameMk id="10" creationId="{6DC91E8A-C981-4E50-8A4E-DDDE396BDFB3}"/>
          </ac:graphicFrameMkLst>
        </pc:graphicFrameChg>
      </pc:sldChg>
      <pc:sldChg chg="modSp">
        <pc:chgData name="LYU, Mingsong [COMP]" userId="5d5ceb49-d733-4a5d-9ffa-07273d49f3d4" providerId="ADAL" clId="{44EE2D97-44BB-44D5-AD8E-984DD1B25DC7}" dt="2023-02-21T16:46:40.119" v="258" actId="20577"/>
        <pc:sldMkLst>
          <pc:docMk/>
          <pc:sldMk cId="4290011176" sldId="303"/>
        </pc:sldMkLst>
        <pc:spChg chg="mod">
          <ac:chgData name="LYU, Mingsong [COMP]" userId="5d5ceb49-d733-4a5d-9ffa-07273d49f3d4" providerId="ADAL" clId="{44EE2D97-44BB-44D5-AD8E-984DD1B25DC7}" dt="2023-02-21T16:46:40.119" v="258" actId="20577"/>
          <ac:spMkLst>
            <pc:docMk/>
            <pc:sldMk cId="4290011176" sldId="303"/>
            <ac:spMk id="3" creationId="{1A8B7F89-458B-467D-979A-37C769ABBD53}"/>
          </ac:spMkLst>
        </pc:spChg>
      </pc:sldChg>
      <pc:sldChg chg="modSp">
        <pc:chgData name="LYU, Mingsong [COMP]" userId="5d5ceb49-d733-4a5d-9ffa-07273d49f3d4" providerId="ADAL" clId="{44EE2D97-44BB-44D5-AD8E-984DD1B25DC7}" dt="2023-02-21T16:47:09.001" v="288" actId="20577"/>
        <pc:sldMkLst>
          <pc:docMk/>
          <pc:sldMk cId="2416331751" sldId="304"/>
        </pc:sldMkLst>
        <pc:spChg chg="mod">
          <ac:chgData name="LYU, Mingsong [COMP]" userId="5d5ceb49-d733-4a5d-9ffa-07273d49f3d4" providerId="ADAL" clId="{44EE2D97-44BB-44D5-AD8E-984DD1B25DC7}" dt="2023-02-21T16:47:09.001" v="288" actId="20577"/>
          <ac:spMkLst>
            <pc:docMk/>
            <pc:sldMk cId="2416331751" sldId="304"/>
            <ac:spMk id="6" creationId="{55AB00AB-16B6-4934-90E1-C41D5BADA44F}"/>
          </ac:spMkLst>
        </pc:spChg>
      </pc:sldChg>
    </pc:docChg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B3B3B4FE-200D-400D-B1E0-A6046393A5C5}"/>
  </pc:docChgLst>
  <pc:docChgLst>
    <pc:chgData name="LYU, Mingsong [COMP]" userId="5d5ceb49-d733-4a5d-9ffa-07273d49f3d4" providerId="ADAL" clId="{3A275A24-9CB6-4298-A4F1-9DA7079CCDB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/>
              <a:t>TUT05 – Machine Language</a:t>
            </a: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6AE1-F1B1-4B03-A20C-C9A2D9BE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0AD5-B998-4C69-8440-2E36DD0C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C code</a:t>
            </a:r>
          </a:p>
          <a:p>
            <a:pPr marL="457200" lvl="1" indent="0">
              <a:buNone/>
            </a:pPr>
            <a:r>
              <a:rPr lang="en-US" dirty="0"/>
              <a:t>int comp(</a:t>
            </a:r>
            <a:r>
              <a:rPr lang="en-US" dirty="0" err="1"/>
              <a:t>data_t</a:t>
            </a:r>
            <a:r>
              <a:rPr lang="en-US" dirty="0"/>
              <a:t> a, </a:t>
            </a:r>
            <a:r>
              <a:rPr lang="en-US" dirty="0" err="1"/>
              <a:t>data_t</a:t>
            </a:r>
            <a:r>
              <a:rPr lang="en-US" dirty="0"/>
              <a:t> b) {</a:t>
            </a:r>
          </a:p>
          <a:p>
            <a:pPr marL="457200" lvl="1" indent="0">
              <a:buNone/>
            </a:pPr>
            <a:r>
              <a:rPr lang="en-US" dirty="0"/>
              <a:t>    return </a:t>
            </a:r>
            <a:r>
              <a:rPr lang="en-US" dirty="0">
                <a:solidFill>
                  <a:srgbClr val="FF0000"/>
                </a:solidFill>
              </a:rPr>
              <a:t>a COMP 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sz="1800" dirty="0"/>
              <a:t>Suppose that </a:t>
            </a:r>
            <a:r>
              <a:rPr lang="en-US" sz="1800" b="1" dirty="0"/>
              <a:t>a</a:t>
            </a:r>
            <a:r>
              <a:rPr lang="en-US" sz="1800" dirty="0"/>
              <a:t> is stored in some portion of register </a:t>
            </a:r>
            <a:r>
              <a:rPr lang="en-US" sz="1800" b="1" dirty="0"/>
              <a:t>%</a:t>
            </a:r>
            <a:r>
              <a:rPr lang="en-US" sz="1800" b="1" dirty="0" err="1"/>
              <a:t>rdi</a:t>
            </a:r>
            <a:r>
              <a:rPr lang="en-US" sz="1800" dirty="0"/>
              <a:t>, and </a:t>
            </a:r>
            <a:r>
              <a:rPr lang="en-US" sz="1800" b="1" dirty="0"/>
              <a:t>b</a:t>
            </a:r>
            <a:r>
              <a:rPr lang="en-US" sz="1800" dirty="0"/>
              <a:t> is stored in some portion of </a:t>
            </a:r>
            <a:r>
              <a:rPr lang="en-US" sz="1800" b="1" dirty="0"/>
              <a:t>register %</a:t>
            </a:r>
            <a:r>
              <a:rPr lang="en-US" sz="1800" b="1" dirty="0" err="1"/>
              <a:t>rsi</a:t>
            </a:r>
            <a:r>
              <a:rPr lang="en-US" sz="1800" dirty="0"/>
              <a:t>. The </a:t>
            </a:r>
            <a:r>
              <a:rPr lang="en-US" sz="1800" b="1" dirty="0"/>
              <a:t>return value </a:t>
            </a:r>
            <a:r>
              <a:rPr lang="en-US" sz="1800" dirty="0"/>
              <a:t>is stored in register </a:t>
            </a:r>
            <a:r>
              <a:rPr lang="en-US" sz="1800" b="1" dirty="0"/>
              <a:t>%al.</a:t>
            </a:r>
            <a:endParaRPr lang="en-US" sz="1800" dirty="0"/>
          </a:p>
          <a:p>
            <a:pPr lvl="1"/>
            <a:r>
              <a:rPr lang="en-US" sz="1800" dirty="0"/>
              <a:t>For each case below, </a:t>
            </a:r>
            <a:r>
              <a:rPr lang="en-US" sz="1800" b="1" dirty="0"/>
              <a:t>infer</a:t>
            </a:r>
            <a:r>
              <a:rPr lang="en-US" sz="1800" dirty="0"/>
              <a:t> the data type </a:t>
            </a:r>
            <a:r>
              <a:rPr lang="en-US" sz="1800" dirty="0" err="1"/>
              <a:t>data_t</a:t>
            </a:r>
            <a:r>
              <a:rPr lang="en-US" sz="1800" dirty="0"/>
              <a:t> (e.g., char, short, int, long, their unsigned versions) and the comparison operator COMP (e.g., &lt;, &gt;, ==, &gt;=, &lt;=, !=)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AF28-33D8-4CAB-A6F4-150133E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B9B56-213F-403E-8AC3-28F21209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0476"/>
              </p:ext>
            </p:extLst>
          </p:nvPr>
        </p:nvGraphicFramePr>
        <p:xfrm>
          <a:off x="956408" y="4198068"/>
          <a:ext cx="7231184" cy="2040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012">
                  <a:extLst>
                    <a:ext uri="{9D8B030D-6E8A-4147-A177-3AD203B41FA5}">
                      <a16:colId xmlns:a16="http://schemas.microsoft.com/office/drawing/2014/main" val="2198259488"/>
                    </a:ext>
                  </a:extLst>
                </a:gridCol>
                <a:gridCol w="2102715">
                  <a:extLst>
                    <a:ext uri="{9D8B030D-6E8A-4147-A177-3AD203B41FA5}">
                      <a16:colId xmlns:a16="http://schemas.microsoft.com/office/drawing/2014/main" val="3041570550"/>
                    </a:ext>
                  </a:extLst>
                </a:gridCol>
                <a:gridCol w="1950180">
                  <a:extLst>
                    <a:ext uri="{9D8B030D-6E8A-4147-A177-3AD203B41FA5}">
                      <a16:colId xmlns:a16="http://schemas.microsoft.com/office/drawing/2014/main" val="2454445947"/>
                    </a:ext>
                  </a:extLst>
                </a:gridCol>
                <a:gridCol w="2005277">
                  <a:extLst>
                    <a:ext uri="{9D8B030D-6E8A-4147-A177-3AD203B41FA5}">
                      <a16:colId xmlns:a16="http://schemas.microsoft.com/office/drawing/2014/main" val="794691697"/>
                    </a:ext>
                  </a:extLst>
                </a:gridCol>
              </a:tblGrid>
              <a:tr h="239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Assembly 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data_t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Comparison operator 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779045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cmpl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esi</a:t>
                      </a:r>
                      <a:r>
                        <a:rPr lang="en-US" sz="1600" dirty="0">
                          <a:effectLst/>
                        </a:rPr>
                        <a:t>, %</a:t>
                      </a:r>
                      <a:r>
                        <a:rPr lang="en-US" sz="1600" dirty="0" err="1">
                          <a:effectLst/>
                        </a:rPr>
                        <a:t>edi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setl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36215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Case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cmpw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si</a:t>
                      </a:r>
                      <a:r>
                        <a:rPr lang="en-US" sz="1600" dirty="0">
                          <a:effectLst/>
                        </a:rPr>
                        <a:t>, %di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setge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27306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Case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cmpb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sil</a:t>
                      </a:r>
                      <a:r>
                        <a:rPr lang="en-US" sz="1600" dirty="0">
                          <a:effectLst/>
                        </a:rPr>
                        <a:t>, %</a:t>
                      </a:r>
                      <a:r>
                        <a:rPr lang="en-US" sz="1600" dirty="0" err="1">
                          <a:effectLst/>
                        </a:rPr>
                        <a:t>dil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setbe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53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6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8F5-F5AA-4D61-BC31-311F2FE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D5E2-D4C1-4132-A4E0-3868C4CF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C00924-F7D6-4D1E-BE95-7142A9362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20615"/>
              </p:ext>
            </p:extLst>
          </p:nvPr>
        </p:nvGraphicFramePr>
        <p:xfrm>
          <a:off x="362794" y="1142824"/>
          <a:ext cx="5942052" cy="2040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894">
                  <a:extLst>
                    <a:ext uri="{9D8B030D-6E8A-4147-A177-3AD203B41FA5}">
                      <a16:colId xmlns:a16="http://schemas.microsoft.com/office/drawing/2014/main" val="2198259488"/>
                    </a:ext>
                  </a:extLst>
                </a:gridCol>
                <a:gridCol w="1727856">
                  <a:extLst>
                    <a:ext uri="{9D8B030D-6E8A-4147-A177-3AD203B41FA5}">
                      <a16:colId xmlns:a16="http://schemas.microsoft.com/office/drawing/2014/main" val="3041570550"/>
                    </a:ext>
                  </a:extLst>
                </a:gridCol>
                <a:gridCol w="1602514">
                  <a:extLst>
                    <a:ext uri="{9D8B030D-6E8A-4147-A177-3AD203B41FA5}">
                      <a16:colId xmlns:a16="http://schemas.microsoft.com/office/drawing/2014/main" val="2454445947"/>
                    </a:ext>
                  </a:extLst>
                </a:gridCol>
                <a:gridCol w="1647788">
                  <a:extLst>
                    <a:ext uri="{9D8B030D-6E8A-4147-A177-3AD203B41FA5}">
                      <a16:colId xmlns:a16="http://schemas.microsoft.com/office/drawing/2014/main" val="794691697"/>
                    </a:ext>
                  </a:extLst>
                </a:gridCol>
              </a:tblGrid>
              <a:tr h="239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Assembly 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data_t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Comparison operator 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779045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cmpl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esi</a:t>
                      </a:r>
                      <a:r>
                        <a:rPr lang="en-US" sz="1600" dirty="0">
                          <a:effectLst/>
                        </a:rPr>
                        <a:t>, %</a:t>
                      </a:r>
                      <a:r>
                        <a:rPr lang="en-US" sz="1600" dirty="0" err="1">
                          <a:effectLst/>
                        </a:rPr>
                        <a:t>edi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setl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36215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Case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cmpw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si</a:t>
                      </a:r>
                      <a:r>
                        <a:rPr lang="en-US" sz="1600" dirty="0">
                          <a:effectLst/>
                        </a:rPr>
                        <a:t>, %di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setge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273061"/>
                  </a:ext>
                </a:extLst>
              </a:tr>
              <a:tr h="36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Case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cmpb</a:t>
                      </a:r>
                      <a:r>
                        <a:rPr lang="en-US" sz="1600" dirty="0">
                          <a:effectLst/>
                        </a:rPr>
                        <a:t> %</a:t>
                      </a:r>
                      <a:r>
                        <a:rPr lang="en-US" sz="1600" dirty="0" err="1">
                          <a:effectLst/>
                        </a:rPr>
                        <a:t>sil</a:t>
                      </a:r>
                      <a:r>
                        <a:rPr lang="en-US" sz="1600" dirty="0">
                          <a:effectLst/>
                        </a:rPr>
                        <a:t>, %</a:t>
                      </a:r>
                      <a:r>
                        <a:rPr lang="en-US" sz="1600" dirty="0" err="1">
                          <a:effectLst/>
                        </a:rPr>
                        <a:t>dil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setbe</a:t>
                      </a:r>
                      <a:r>
                        <a:rPr lang="en-US" sz="1600" dirty="0">
                          <a:effectLst/>
                        </a:rPr>
                        <a:t> %al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537316"/>
                  </a:ext>
                </a:extLst>
              </a:tr>
            </a:tbl>
          </a:graphicData>
        </a:graphic>
      </p:graphicFrame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9C0C741B-6B71-4E66-A463-1A16D015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92586"/>
              </p:ext>
            </p:extLst>
          </p:nvPr>
        </p:nvGraphicFramePr>
        <p:xfrm>
          <a:off x="362794" y="3477144"/>
          <a:ext cx="4249666" cy="2905760"/>
        </p:xfrm>
        <a:graphic>
          <a:graphicData uri="http://schemas.openxmlformats.org/drawingml/2006/table">
            <a:tbl>
              <a:tblPr/>
              <a:tblGrid>
                <a:gridCol w="77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36A9E9-62C5-4B05-81A1-CE817A6DE322}"/>
              </a:ext>
            </a:extLst>
          </p:cNvPr>
          <p:cNvSpPr txBox="1"/>
          <p:nvPr/>
        </p:nvSpPr>
        <p:spPr>
          <a:xfrm>
            <a:off x="3644183" y="1731695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CC512-5A7B-4A54-8514-9025428943A3}"/>
              </a:ext>
            </a:extLst>
          </p:cNvPr>
          <p:cNvSpPr txBox="1"/>
          <p:nvPr/>
        </p:nvSpPr>
        <p:spPr>
          <a:xfrm>
            <a:off x="3523700" y="22441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13B5E-2099-4F0C-A5E9-A17EEB3F4EF1}"/>
              </a:ext>
            </a:extLst>
          </p:cNvPr>
          <p:cNvSpPr txBox="1"/>
          <p:nvPr/>
        </p:nvSpPr>
        <p:spPr>
          <a:xfrm>
            <a:off x="3110126" y="2730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86681-9F71-49F1-B825-DFF11BCB14B3}"/>
              </a:ext>
            </a:extLst>
          </p:cNvPr>
          <p:cNvSpPr txBox="1"/>
          <p:nvPr/>
        </p:nvSpPr>
        <p:spPr>
          <a:xfrm>
            <a:off x="5241542" y="173335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F76D4-D679-43AA-A061-9C07F6F1D360}"/>
              </a:ext>
            </a:extLst>
          </p:cNvPr>
          <p:cNvSpPr txBox="1"/>
          <p:nvPr/>
        </p:nvSpPr>
        <p:spPr>
          <a:xfrm>
            <a:off x="5241542" y="224584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&gt;=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DDFD4-DBEA-4240-BCF9-9834A3C4B918}"/>
              </a:ext>
            </a:extLst>
          </p:cNvPr>
          <p:cNvSpPr txBox="1"/>
          <p:nvPr/>
        </p:nvSpPr>
        <p:spPr>
          <a:xfrm>
            <a:off x="5241542" y="27303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&lt;= 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F4A2B8-6B65-4EB3-AC1D-789378E2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63" y="3521735"/>
            <a:ext cx="3976368" cy="267644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8ED8F3-0F9A-47FC-AEFB-AE1C2CCA9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81529"/>
              </p:ext>
            </p:extLst>
          </p:nvPr>
        </p:nvGraphicFramePr>
        <p:xfrm>
          <a:off x="6561424" y="1731694"/>
          <a:ext cx="2173928" cy="14520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6964">
                  <a:extLst>
                    <a:ext uri="{9D8B030D-6E8A-4147-A177-3AD203B41FA5}">
                      <a16:colId xmlns:a16="http://schemas.microsoft.com/office/drawing/2014/main" val="1234042437"/>
                    </a:ext>
                  </a:extLst>
                </a:gridCol>
                <a:gridCol w="1086964">
                  <a:extLst>
                    <a:ext uri="{9D8B030D-6E8A-4147-A177-3AD203B41FA5}">
                      <a16:colId xmlns:a16="http://schemas.microsoft.com/office/drawing/2014/main" val="2299951241"/>
                    </a:ext>
                  </a:extLst>
                </a:gridCol>
              </a:tblGrid>
              <a:tr h="3630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568217"/>
                  </a:ext>
                </a:extLst>
              </a:tr>
              <a:tr h="3630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</a:t>
                      </a:r>
                      <a:r>
                        <a:rPr lang="en-US" sz="1600" b="1"/>
                        <a:t>rdi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493086"/>
                  </a:ext>
                </a:extLst>
              </a:tr>
              <a:tr h="3630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</a:t>
                      </a:r>
                      <a:r>
                        <a:rPr lang="en-US" sz="1600" b="1" dirty="0" err="1"/>
                        <a:t>rsi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94192"/>
                  </a:ext>
                </a:extLst>
              </a:tr>
              <a:tr h="3630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Return </a:t>
                      </a:r>
                      <a:r>
                        <a:rPr lang="en-US" sz="1600" b="1" dirty="0" err="1"/>
                        <a:t>val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24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894F9D-FC37-400C-8A88-670230713748}"/>
              </a:ext>
            </a:extLst>
          </p:cNvPr>
          <p:cNvSpPr txBox="1"/>
          <p:nvPr/>
        </p:nvSpPr>
        <p:spPr>
          <a:xfrm>
            <a:off x="6728527" y="1109990"/>
            <a:ext cx="165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COMP b</a:t>
            </a:r>
          </a:p>
        </p:txBody>
      </p:sp>
    </p:spTree>
    <p:extLst>
      <p:ext uri="{BB962C8B-B14F-4D97-AF65-F5344CB8AC3E}">
        <p14:creationId xmlns:p14="http://schemas.microsoft.com/office/powerpoint/2010/main" val="28193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8F5-F5AA-4D61-BC31-311F2FE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7F89-458B-467D-979A-37C769AB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</a:t>
            </a:r>
            <a:r>
              <a:rPr lang="en-US" dirty="0"/>
              <a:t> the following C function to assembly code.</a:t>
            </a:r>
          </a:p>
          <a:p>
            <a:pPr marL="457200" lvl="1" indent="0">
              <a:buNone/>
            </a:pPr>
            <a:r>
              <a:rPr lang="en-US" dirty="0"/>
              <a:t>long long </a:t>
            </a:r>
            <a:r>
              <a:rPr lang="en-US" dirty="0" err="1"/>
              <a:t>func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a, long </a:t>
            </a:r>
            <a:r>
              <a:rPr lang="en-US" dirty="0" err="1"/>
              <a:t>long</a:t>
            </a:r>
            <a:r>
              <a:rPr lang="en-US" dirty="0"/>
              <a:t> b) {</a:t>
            </a:r>
          </a:p>
          <a:p>
            <a:pPr marL="457200" lvl="1" indent="0">
              <a:buNone/>
            </a:pPr>
            <a:r>
              <a:rPr lang="en-US" dirty="0"/>
              <a:t>   	long </a:t>
            </a:r>
            <a:r>
              <a:rPr lang="en-US" dirty="0" err="1"/>
              <a:t>long</a:t>
            </a:r>
            <a:r>
              <a:rPr lang="en-US" dirty="0"/>
              <a:t> result = b;</a:t>
            </a:r>
          </a:p>
          <a:p>
            <a:pPr marL="457200" lvl="1" indent="0">
              <a:buNone/>
            </a:pPr>
            <a:r>
              <a:rPr lang="en-US" dirty="0"/>
              <a:t>	while (b&gt;0) {</a:t>
            </a:r>
          </a:p>
          <a:p>
            <a:pPr marL="457200" lvl="1" indent="0">
              <a:buNone/>
            </a:pPr>
            <a:r>
              <a:rPr lang="en-US" dirty="0"/>
              <a:t>		result = result * a;</a:t>
            </a:r>
          </a:p>
          <a:p>
            <a:pPr marL="457200" lvl="1" indent="0">
              <a:buNone/>
            </a:pPr>
            <a:r>
              <a:rPr lang="en-US" dirty="0"/>
              <a:t>		b = b - a;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return result;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Assume that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result</a:t>
            </a:r>
            <a:r>
              <a:rPr lang="en-US" dirty="0"/>
              <a:t> are stored in registers </a:t>
            </a:r>
            <a:r>
              <a:rPr lang="en-US" b="1" dirty="0"/>
              <a:t>%</a:t>
            </a:r>
            <a:r>
              <a:rPr lang="en-US" b="1" dirty="0" err="1"/>
              <a:t>rdi</a:t>
            </a:r>
            <a:r>
              <a:rPr lang="en-US" dirty="0"/>
              <a:t>, </a:t>
            </a:r>
            <a:r>
              <a:rPr lang="en-US" b="1" dirty="0"/>
              <a:t>%</a:t>
            </a:r>
            <a:r>
              <a:rPr lang="en-US" b="1" dirty="0" err="1"/>
              <a:t>rsi</a:t>
            </a:r>
            <a:r>
              <a:rPr lang="en-US" dirty="0"/>
              <a:t>, </a:t>
            </a:r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dirty="0"/>
              <a:t>,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D5E2-D4C1-4132-A4E0-3868C4CF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8F5-F5AA-4D61-BC31-311F2FE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7F89-458B-467D-979A-37C769AB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fun:</a:t>
            </a:r>
          </a:p>
          <a:p>
            <a:pPr marL="457200" lvl="1" indent="0">
              <a:buNone/>
            </a:pPr>
            <a:r>
              <a:rPr lang="en-US" b="1" dirty="0"/>
              <a:t>   	</a:t>
            </a:r>
            <a:r>
              <a:rPr lang="en-US" b="1" dirty="0" err="1"/>
              <a:t>movq</a:t>
            </a:r>
            <a:r>
              <a:rPr lang="en-US" b="1" dirty="0"/>
              <a:t>	%</a:t>
            </a:r>
            <a:r>
              <a:rPr lang="en-US" b="1" dirty="0" err="1"/>
              <a:t>rsi</a:t>
            </a:r>
            <a:r>
              <a:rPr lang="en-US" b="1" dirty="0"/>
              <a:t>, %</a:t>
            </a:r>
            <a:r>
              <a:rPr lang="en-US" b="1" dirty="0" err="1"/>
              <a:t>rax</a:t>
            </a:r>
            <a:r>
              <a:rPr lang="en-US" b="1" dirty="0"/>
              <a:t>	# result = b</a:t>
            </a:r>
          </a:p>
          <a:p>
            <a:pPr marL="0" indent="0">
              <a:buNone/>
            </a:pPr>
            <a:r>
              <a:rPr lang="en-US" sz="2000" b="1" dirty="0"/>
              <a:t>L2: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cmpq</a:t>
            </a:r>
            <a:r>
              <a:rPr lang="en-US" sz="2000" b="1" dirty="0"/>
              <a:t> 	$0, %</a:t>
            </a:r>
            <a:r>
              <a:rPr lang="en-US" sz="2000" b="1" dirty="0" err="1"/>
              <a:t>rsi</a:t>
            </a:r>
            <a:r>
              <a:rPr lang="en-US" sz="2000" b="1" dirty="0"/>
              <a:t>		# compare b and 0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jg</a:t>
            </a:r>
            <a:r>
              <a:rPr lang="en-US" sz="2000" b="1" dirty="0"/>
              <a:t>	L3		# if (b&gt;0) </a:t>
            </a:r>
            <a:r>
              <a:rPr lang="en-US" sz="2000" b="1" dirty="0" err="1"/>
              <a:t>goto</a:t>
            </a:r>
            <a:r>
              <a:rPr lang="en-US" sz="2000" b="1" dirty="0"/>
              <a:t> L3</a:t>
            </a:r>
          </a:p>
          <a:p>
            <a:pPr marL="0" indent="0">
              <a:buNone/>
            </a:pPr>
            <a:r>
              <a:rPr lang="en-US" sz="2000" b="1" dirty="0"/>
              <a:t>	ret			# return result</a:t>
            </a:r>
          </a:p>
          <a:p>
            <a:pPr marL="0" indent="0">
              <a:buNone/>
            </a:pPr>
            <a:r>
              <a:rPr lang="en-US" sz="2000" b="1" dirty="0"/>
              <a:t>L3: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imulq</a:t>
            </a:r>
            <a:r>
              <a:rPr lang="en-US" sz="2000" b="1" dirty="0"/>
              <a:t> 	%</a:t>
            </a:r>
            <a:r>
              <a:rPr lang="en-US" sz="2000" b="1" dirty="0" err="1"/>
              <a:t>rdi</a:t>
            </a:r>
            <a:r>
              <a:rPr lang="en-US" sz="2000" b="1" dirty="0"/>
              <a:t>, %</a:t>
            </a:r>
            <a:r>
              <a:rPr lang="en-US" sz="2000" b="1" dirty="0" err="1"/>
              <a:t>rax</a:t>
            </a:r>
            <a:r>
              <a:rPr lang="en-US" sz="2000" b="1" dirty="0"/>
              <a:t>	# result = result * a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subq</a:t>
            </a:r>
            <a:r>
              <a:rPr lang="en-US" sz="2000" b="1" dirty="0"/>
              <a:t> 	%</a:t>
            </a:r>
            <a:r>
              <a:rPr lang="en-US" sz="2000" b="1" dirty="0" err="1"/>
              <a:t>rdi</a:t>
            </a:r>
            <a:r>
              <a:rPr lang="en-US" sz="2000" b="1" dirty="0"/>
              <a:t>, %</a:t>
            </a:r>
            <a:r>
              <a:rPr lang="en-US" sz="2000" b="1" dirty="0" err="1"/>
              <a:t>rsi</a:t>
            </a:r>
            <a:r>
              <a:rPr lang="en-US" sz="2000" b="1" dirty="0"/>
              <a:t>	# b = b - a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jmp</a:t>
            </a:r>
            <a:r>
              <a:rPr lang="en-US" sz="2000" b="1" dirty="0"/>
              <a:t> 	L2 		# </a:t>
            </a:r>
            <a:r>
              <a:rPr lang="en-US" sz="2000" b="1" dirty="0" err="1"/>
              <a:t>goto</a:t>
            </a:r>
            <a:r>
              <a:rPr lang="en-US" sz="2000" b="1" dirty="0"/>
              <a:t> L2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D5E2-D4C1-4132-A4E0-3868C4CF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E1ADBF-037C-43B7-BB73-438605EB44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8712" y="4018807"/>
          <a:ext cx="2173928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6964">
                  <a:extLst>
                    <a:ext uri="{9D8B030D-6E8A-4147-A177-3AD203B41FA5}">
                      <a16:colId xmlns:a16="http://schemas.microsoft.com/office/drawing/2014/main" val="1234042437"/>
                    </a:ext>
                  </a:extLst>
                </a:gridCol>
                <a:gridCol w="1086964">
                  <a:extLst>
                    <a:ext uri="{9D8B030D-6E8A-4147-A177-3AD203B41FA5}">
                      <a16:colId xmlns:a16="http://schemas.microsoft.com/office/drawing/2014/main" val="2299951241"/>
                    </a:ext>
                  </a:extLst>
                </a:gridCol>
              </a:tblGrid>
              <a:tr h="2396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568217"/>
                  </a:ext>
                </a:extLst>
              </a:tr>
              <a:tr h="2396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</a:t>
                      </a:r>
                      <a:r>
                        <a:rPr lang="en-US" sz="1600" b="1" dirty="0" err="1"/>
                        <a:t>rdi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493086"/>
                  </a:ext>
                </a:extLst>
              </a:tr>
              <a:tr h="2396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</a:t>
                      </a:r>
                      <a:r>
                        <a:rPr lang="en-US" sz="1600" b="1" dirty="0" err="1"/>
                        <a:t>rsi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94192"/>
                  </a:ext>
                </a:extLst>
              </a:tr>
              <a:tr h="2396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</a:t>
                      </a:r>
                      <a:r>
                        <a:rPr lang="en-US" sz="1600" b="1" dirty="0" err="1"/>
                        <a:t>rax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2450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5AB00AB-16B6-4934-90E1-C41D5BADA44F}"/>
              </a:ext>
            </a:extLst>
          </p:cNvPr>
          <p:cNvSpPr/>
          <p:nvPr/>
        </p:nvSpPr>
        <p:spPr>
          <a:xfrm>
            <a:off x="5818173" y="1263202"/>
            <a:ext cx="3293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70C0"/>
                </a:solidFill>
              </a:rPr>
              <a:t>long </a:t>
            </a:r>
            <a:r>
              <a:rPr lang="en-US" b="1" dirty="0" err="1">
                <a:solidFill>
                  <a:srgbClr val="0070C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fun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(long </a:t>
            </a:r>
            <a:r>
              <a:rPr lang="en-US" b="1" dirty="0" err="1">
                <a:solidFill>
                  <a:srgbClr val="0070C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a, long long b) {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 	long </a:t>
            </a:r>
            <a:r>
              <a:rPr lang="en-US" b="1" dirty="0" err="1">
                <a:solidFill>
                  <a:srgbClr val="0070C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result = b;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while (b&gt;0) {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	result = result * a;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	b = b - a;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return result;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33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8F5-F5AA-4D61-BC31-311F2FE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7F89-458B-467D-979A-37C769AB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following C function, the definition of operation OP is missing.</a:t>
            </a:r>
          </a:p>
          <a:p>
            <a:pPr marL="457200" lvl="1" indent="0">
              <a:buNone/>
            </a:pPr>
            <a:r>
              <a:rPr lang="en-US" dirty="0"/>
              <a:t># define OP __________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arith</a:t>
            </a:r>
            <a:r>
              <a:rPr lang="en-US" dirty="0"/>
              <a:t>(long x) {</a:t>
            </a:r>
          </a:p>
          <a:p>
            <a:pPr marL="457200" lvl="1" indent="0">
              <a:buNone/>
            </a:pPr>
            <a:r>
              <a:rPr lang="en-US" dirty="0"/>
              <a:t>     return </a:t>
            </a:r>
            <a:r>
              <a:rPr lang="en-US" b="1" dirty="0">
                <a:solidFill>
                  <a:srgbClr val="FF0000"/>
                </a:solidFill>
              </a:rPr>
              <a:t>x OP 8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After compilation, we obtain the following assembly code.</a:t>
            </a:r>
          </a:p>
          <a:p>
            <a:pPr marL="457200" lvl="1" indent="0">
              <a:buNone/>
            </a:pPr>
            <a:r>
              <a:rPr lang="en-US" dirty="0" err="1"/>
              <a:t>arith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addq</a:t>
            </a:r>
            <a:r>
              <a:rPr lang="en-US" dirty="0"/>
              <a:t> $7, %</a:t>
            </a:r>
            <a:r>
              <a:rPr lang="en-US" dirty="0" err="1"/>
              <a:t>rax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testq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cmovns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sarq</a:t>
            </a:r>
            <a:r>
              <a:rPr lang="en-US" dirty="0"/>
              <a:t> $3, %</a:t>
            </a:r>
            <a:r>
              <a:rPr lang="en-US" dirty="0" err="1"/>
              <a:t>rax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ret</a:t>
            </a:r>
          </a:p>
          <a:p>
            <a:r>
              <a:rPr lang="en-US" dirty="0"/>
              <a:t>Suppose that </a:t>
            </a:r>
            <a:r>
              <a:rPr lang="en-US" b="1" dirty="0"/>
              <a:t>x</a:t>
            </a:r>
            <a:r>
              <a:rPr lang="en-US" dirty="0"/>
              <a:t> is stored in register </a:t>
            </a:r>
            <a:r>
              <a:rPr lang="en-US" b="1" dirty="0"/>
              <a:t>%</a:t>
            </a:r>
            <a:r>
              <a:rPr lang="en-US" b="1" dirty="0" err="1"/>
              <a:t>rdi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(a) What operation is OP?</a:t>
            </a:r>
          </a:p>
          <a:p>
            <a:r>
              <a:rPr lang="en-US" dirty="0">
                <a:solidFill>
                  <a:srgbClr val="FF0000"/>
                </a:solidFill>
              </a:rPr>
              <a:t>(b) Explain the assembly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D5E2-D4C1-4132-A4E0-3868C4CF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8F5-F5AA-4D61-BC31-311F2FE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7F89-458B-467D-979A-37C769AB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99" y="1153116"/>
            <a:ext cx="8109232" cy="53286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err="1"/>
              <a:t>movq</a:t>
            </a:r>
            <a:r>
              <a:rPr lang="en-US" b="1" dirty="0"/>
              <a:t> %</a:t>
            </a:r>
            <a:r>
              <a:rPr lang="en-US" b="1" dirty="0" err="1"/>
              <a:t>rdi</a:t>
            </a:r>
            <a:r>
              <a:rPr lang="en-US" b="1" dirty="0"/>
              <a:t>, %</a:t>
            </a:r>
            <a:r>
              <a:rPr lang="en-US" b="1" dirty="0" err="1"/>
              <a:t>rax</a:t>
            </a:r>
            <a:r>
              <a:rPr lang="en-US" b="1" dirty="0"/>
              <a:t>  </a:t>
            </a:r>
          </a:p>
          <a:p>
            <a:pPr marL="457200" lvl="1" indent="0">
              <a:buNone/>
            </a:pPr>
            <a:r>
              <a:rPr lang="en-US" b="1" dirty="0" err="1"/>
              <a:t>addq</a:t>
            </a:r>
            <a:r>
              <a:rPr lang="en-US" b="1" dirty="0"/>
              <a:t> $7, %</a:t>
            </a:r>
            <a:r>
              <a:rPr lang="en-US" b="1" dirty="0" err="1"/>
              <a:t>rax</a:t>
            </a:r>
            <a:endParaRPr lang="en-US" b="1" dirty="0"/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testq</a:t>
            </a:r>
            <a:r>
              <a:rPr lang="en-US" sz="2000" b="1" dirty="0"/>
              <a:t> %</a:t>
            </a:r>
            <a:r>
              <a:rPr lang="en-US" sz="2000" b="1" dirty="0" err="1"/>
              <a:t>rdi</a:t>
            </a:r>
            <a:r>
              <a:rPr lang="en-US" sz="2000" b="1" dirty="0"/>
              <a:t>, %</a:t>
            </a:r>
            <a:r>
              <a:rPr lang="en-US" sz="2000" b="1" dirty="0" err="1"/>
              <a:t>rdi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cmovns</a:t>
            </a:r>
            <a:r>
              <a:rPr lang="en-US" sz="2000" b="1" dirty="0"/>
              <a:t> %</a:t>
            </a:r>
            <a:r>
              <a:rPr lang="en-US" sz="2000" b="1" dirty="0" err="1"/>
              <a:t>rdi</a:t>
            </a:r>
            <a:r>
              <a:rPr lang="en-US" sz="2000" b="1" dirty="0"/>
              <a:t>, %</a:t>
            </a:r>
            <a:r>
              <a:rPr lang="en-US" sz="2000" b="1" dirty="0" err="1"/>
              <a:t>rax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sarq</a:t>
            </a:r>
            <a:r>
              <a:rPr lang="en-US" sz="2000" b="1" dirty="0"/>
              <a:t> $3, %</a:t>
            </a:r>
            <a:r>
              <a:rPr lang="en-US" sz="2000" b="1" dirty="0" err="1"/>
              <a:t>rax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D5E2-D4C1-4132-A4E0-3868C4CF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847D8-DF58-456C-A894-46D64FE88A48}"/>
              </a:ext>
            </a:extLst>
          </p:cNvPr>
          <p:cNvSpPr txBox="1"/>
          <p:nvPr/>
        </p:nvSpPr>
        <p:spPr>
          <a:xfrm>
            <a:off x="4237414" y="1975285"/>
            <a:ext cx="3703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==&gt;    x &amp; x, set conditional codes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AE39-2524-4B45-B9C6-552A1654FA9B}"/>
              </a:ext>
            </a:extLst>
          </p:cNvPr>
          <p:cNvSpPr txBox="1"/>
          <p:nvPr/>
        </p:nvSpPr>
        <p:spPr>
          <a:xfrm>
            <a:off x="4237414" y="2388067"/>
            <a:ext cx="265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==&gt;    if (</a:t>
            </a:r>
            <a:r>
              <a:rPr lang="en-US" sz="2000" b="1" dirty="0" err="1"/>
              <a:t>x&amp;x</a:t>
            </a:r>
            <a:r>
              <a:rPr lang="en-US" sz="2000" b="1" dirty="0"/>
              <a:t> &gt;= 0), t =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3E4A-A19B-4074-89B3-6C2AAF26AFD7}"/>
              </a:ext>
            </a:extLst>
          </p:cNvPr>
          <p:cNvSpPr txBox="1"/>
          <p:nvPr/>
        </p:nvSpPr>
        <p:spPr>
          <a:xfrm>
            <a:off x="4237414" y="2800848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==&gt;    t = t &gt;&gt; 3   (</a:t>
            </a:r>
            <a:r>
              <a:rPr lang="en-US" sz="2000" b="1" dirty="0">
                <a:solidFill>
                  <a:srgbClr val="FF0000"/>
                </a:solidFill>
              </a:rPr>
              <a:t>t = t / 8</a:t>
            </a:r>
            <a:r>
              <a:rPr lang="en-US" sz="2000" b="1" dirty="0"/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C91E8A-C981-4E50-8A4E-DDDE396BD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86729"/>
              </p:ext>
            </p:extLst>
          </p:nvPr>
        </p:nvGraphicFramePr>
        <p:xfrm>
          <a:off x="1992496" y="3331491"/>
          <a:ext cx="55484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91">
                  <a:extLst>
                    <a:ext uri="{9D8B030D-6E8A-4147-A177-3AD203B41FA5}">
                      <a16:colId xmlns:a16="http://schemas.microsoft.com/office/drawing/2014/main" val="527762992"/>
                    </a:ext>
                  </a:extLst>
                </a:gridCol>
                <a:gridCol w="927758">
                  <a:extLst>
                    <a:ext uri="{9D8B030D-6E8A-4147-A177-3AD203B41FA5}">
                      <a16:colId xmlns:a16="http://schemas.microsoft.com/office/drawing/2014/main" val="1522663235"/>
                    </a:ext>
                  </a:extLst>
                </a:gridCol>
                <a:gridCol w="1370741">
                  <a:extLst>
                    <a:ext uri="{9D8B030D-6E8A-4147-A177-3AD203B41FA5}">
                      <a16:colId xmlns:a16="http://schemas.microsoft.com/office/drawing/2014/main" val="1379247811"/>
                    </a:ext>
                  </a:extLst>
                </a:gridCol>
                <a:gridCol w="944474">
                  <a:extLst>
                    <a:ext uri="{9D8B030D-6E8A-4147-A177-3AD203B41FA5}">
                      <a16:colId xmlns:a16="http://schemas.microsoft.com/office/drawing/2014/main" val="406326761"/>
                    </a:ext>
                  </a:extLst>
                </a:gridCol>
                <a:gridCol w="944474">
                  <a:extLst>
                    <a:ext uri="{9D8B030D-6E8A-4147-A177-3AD203B41FA5}">
                      <a16:colId xmlns:a16="http://schemas.microsoft.com/office/drawing/2014/main" val="3097123978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5-bit 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05911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27683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82872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40841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06023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1808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1227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88616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655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253E9F-4527-4A3C-B0BE-CA615EF1479C}"/>
              </a:ext>
            </a:extLst>
          </p:cNvPr>
          <p:cNvSpPr txBox="1"/>
          <p:nvPr/>
        </p:nvSpPr>
        <p:spPr>
          <a:xfrm>
            <a:off x="4237414" y="1149721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==&gt;    t = x, t in %</a:t>
            </a:r>
            <a:r>
              <a:rPr lang="en-US" sz="2000" b="1" dirty="0" err="1"/>
              <a:t>rax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23C7-670C-4CEF-A463-4FF921DB8C63}"/>
              </a:ext>
            </a:extLst>
          </p:cNvPr>
          <p:cNvSpPr txBox="1"/>
          <p:nvPr/>
        </p:nvSpPr>
        <p:spPr>
          <a:xfrm>
            <a:off x="4237414" y="156250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==&gt;    t = t + 7</a:t>
            </a:r>
          </a:p>
        </p:txBody>
      </p:sp>
    </p:spTree>
    <p:extLst>
      <p:ext uri="{BB962C8B-B14F-4D97-AF65-F5344CB8AC3E}">
        <p14:creationId xmlns:p14="http://schemas.microsoft.com/office/powerpoint/2010/main" val="22780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121e486c-6138-4556-b609-0f00d8785642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</TotalTime>
  <Words>873</Words>
  <Application>Microsoft Office PowerPoint</Application>
  <PresentationFormat>On-screen Show (4:3)</PresentationFormat>
  <Paragraphs>212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ヒラギノ角ゴ ProN W6</vt:lpstr>
      <vt:lpstr>等线</vt:lpstr>
      <vt:lpstr>等线 Light</vt:lpstr>
      <vt:lpstr>Arial</vt:lpstr>
      <vt:lpstr>Calibri</vt:lpstr>
      <vt:lpstr>Calibri Bold</vt:lpstr>
      <vt:lpstr>Courier New Bold</vt:lpstr>
      <vt:lpstr>Times New Roman</vt:lpstr>
      <vt:lpstr>Wingdings 2</vt:lpstr>
      <vt:lpstr>Office Theme</vt:lpstr>
      <vt:lpstr>TUT05 – Machine Language COMP1411: Introduction to Computer Systems</vt:lpstr>
      <vt:lpstr>Question 1</vt:lpstr>
      <vt:lpstr>Question 1</vt:lpstr>
      <vt:lpstr>Question 2</vt:lpstr>
      <vt:lpstr>Question 2</vt:lpstr>
      <vt:lpstr>Question 3</vt:lpstr>
      <vt:lpstr>Question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16</cp:revision>
  <dcterms:created xsi:type="dcterms:W3CDTF">2021-01-19T15:34:23Z</dcterms:created>
  <dcterms:modified xsi:type="dcterms:W3CDTF">2023-02-21T16:47:13Z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