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1"/>
  </p:notesMasterIdLst>
  <p:sldIdLst>
    <p:sldId id="256" r:id="rId5"/>
    <p:sldId id="258" r:id="rId6"/>
    <p:sldId id="311" r:id="rId7"/>
    <p:sldId id="257" r:id="rId8"/>
    <p:sldId id="264" r:id="rId9"/>
    <p:sldId id="263" r:id="rId10"/>
    <p:sldId id="265" r:id="rId11"/>
    <p:sldId id="259" r:id="rId12"/>
    <p:sldId id="266" r:id="rId13"/>
    <p:sldId id="267" r:id="rId14"/>
    <p:sldId id="260" r:id="rId15"/>
    <p:sldId id="268" r:id="rId16"/>
    <p:sldId id="269" r:id="rId17"/>
    <p:sldId id="261" r:id="rId18"/>
    <p:sldId id="270" r:id="rId19"/>
    <p:sldId id="271"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5600A8C-FB6D-4E54-90D4-DC09AA98D6F7}">
          <p14:sldIdLst>
            <p14:sldId id="256"/>
            <p14:sldId id="258"/>
            <p14:sldId id="311"/>
            <p14:sldId id="257"/>
            <p14:sldId id="264"/>
            <p14:sldId id="263"/>
            <p14:sldId id="265"/>
            <p14:sldId id="259"/>
            <p14:sldId id="266"/>
            <p14:sldId id="267"/>
            <p14:sldId id="260"/>
            <p14:sldId id="268"/>
            <p14:sldId id="269"/>
            <p14:sldId id="261"/>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105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YU, Mingsong [COMP]" userId="5d5ceb49-d733-4a5d-9ffa-07273d49f3d4" providerId="ADAL" clId="{00CE760A-A366-45E9-A076-9ABE241AC9CE}"/>
    <pc:docChg chg="modSld">
      <pc:chgData name="LYU, Mingsong [COMP]" userId="5d5ceb49-d733-4a5d-9ffa-07273d49f3d4" providerId="ADAL" clId="{00CE760A-A366-45E9-A076-9ABE241AC9CE}" dt="2023-04-01T14:19:32.464" v="33" actId="20577"/>
      <pc:docMkLst>
        <pc:docMk/>
      </pc:docMkLst>
      <pc:sldChg chg="modSp mod">
        <pc:chgData name="LYU, Mingsong [COMP]" userId="5d5ceb49-d733-4a5d-9ffa-07273d49f3d4" providerId="ADAL" clId="{00CE760A-A366-45E9-A076-9ABE241AC9CE}" dt="2023-04-01T14:19:32.464" v="33" actId="20577"/>
        <pc:sldMkLst>
          <pc:docMk/>
          <pc:sldMk cId="1719659231" sldId="268"/>
        </pc:sldMkLst>
        <pc:spChg chg="mod">
          <ac:chgData name="LYU, Mingsong [COMP]" userId="5d5ceb49-d733-4a5d-9ffa-07273d49f3d4" providerId="ADAL" clId="{00CE760A-A366-45E9-A076-9ABE241AC9CE}" dt="2023-04-01T14:17:24.766" v="0" actId="20577"/>
          <ac:spMkLst>
            <pc:docMk/>
            <pc:sldMk cId="1719659231" sldId="268"/>
            <ac:spMk id="142" creationId="{975BCDF9-9F8C-4CDF-817D-DD7F8BA29D88}"/>
          </ac:spMkLst>
        </pc:spChg>
        <pc:spChg chg="mod">
          <ac:chgData name="LYU, Mingsong [COMP]" userId="5d5ceb49-d733-4a5d-9ffa-07273d49f3d4" providerId="ADAL" clId="{00CE760A-A366-45E9-A076-9ABE241AC9CE}" dt="2023-04-01T14:17:49.285" v="2" actId="20577"/>
          <ac:spMkLst>
            <pc:docMk/>
            <pc:sldMk cId="1719659231" sldId="268"/>
            <ac:spMk id="144" creationId="{B06EF727-B00F-4948-BC0D-39CEB3DAA20E}"/>
          </ac:spMkLst>
        </pc:spChg>
        <pc:spChg chg="mod">
          <ac:chgData name="LYU, Mingsong [COMP]" userId="5d5ceb49-d733-4a5d-9ffa-07273d49f3d4" providerId="ADAL" clId="{00CE760A-A366-45E9-A076-9ABE241AC9CE}" dt="2023-04-01T14:18:03.506" v="3" actId="20577"/>
          <ac:spMkLst>
            <pc:docMk/>
            <pc:sldMk cId="1719659231" sldId="268"/>
            <ac:spMk id="151" creationId="{5861524A-6B7F-4AFC-A32F-AB63AB3FEAB3}"/>
          </ac:spMkLst>
        </pc:spChg>
        <pc:spChg chg="mod">
          <ac:chgData name="LYU, Mingsong [COMP]" userId="5d5ceb49-d733-4a5d-9ffa-07273d49f3d4" providerId="ADAL" clId="{00CE760A-A366-45E9-A076-9ABE241AC9CE}" dt="2023-04-01T14:18:07.608" v="5" actId="20577"/>
          <ac:spMkLst>
            <pc:docMk/>
            <pc:sldMk cId="1719659231" sldId="268"/>
            <ac:spMk id="152" creationId="{476446EB-1DB1-4796-A3FB-B957CB2512F4}"/>
          </ac:spMkLst>
        </pc:spChg>
        <pc:spChg chg="mod">
          <ac:chgData name="LYU, Mingsong [COMP]" userId="5d5ceb49-d733-4a5d-9ffa-07273d49f3d4" providerId="ADAL" clId="{00CE760A-A366-45E9-A076-9ABE241AC9CE}" dt="2023-04-01T14:18:10.683" v="7" actId="20577"/>
          <ac:spMkLst>
            <pc:docMk/>
            <pc:sldMk cId="1719659231" sldId="268"/>
            <ac:spMk id="153" creationId="{94737844-A8C0-445C-8645-A569EB8FD7AA}"/>
          </ac:spMkLst>
        </pc:spChg>
        <pc:spChg chg="mod">
          <ac:chgData name="LYU, Mingsong [COMP]" userId="5d5ceb49-d733-4a5d-9ffa-07273d49f3d4" providerId="ADAL" clId="{00CE760A-A366-45E9-A076-9ABE241AC9CE}" dt="2023-04-01T14:18:14.026" v="9" actId="20577"/>
          <ac:spMkLst>
            <pc:docMk/>
            <pc:sldMk cId="1719659231" sldId="268"/>
            <ac:spMk id="154" creationId="{CF372BA8-1A4C-405E-8C1C-13A029D652C6}"/>
          </ac:spMkLst>
        </pc:spChg>
        <pc:spChg chg="mod">
          <ac:chgData name="LYU, Mingsong [COMP]" userId="5d5ceb49-d733-4a5d-9ffa-07273d49f3d4" providerId="ADAL" clId="{00CE760A-A366-45E9-A076-9ABE241AC9CE}" dt="2023-04-01T14:18:54.977" v="18" actId="207"/>
          <ac:spMkLst>
            <pc:docMk/>
            <pc:sldMk cId="1719659231" sldId="268"/>
            <ac:spMk id="158" creationId="{12EEDFAB-6375-435F-850B-22149C3E3876}"/>
          </ac:spMkLst>
        </pc:spChg>
        <pc:spChg chg="mod">
          <ac:chgData name="LYU, Mingsong [COMP]" userId="5d5ceb49-d733-4a5d-9ffa-07273d49f3d4" providerId="ADAL" clId="{00CE760A-A366-45E9-A076-9ABE241AC9CE}" dt="2023-04-01T14:18:38.507" v="10" actId="20577"/>
          <ac:spMkLst>
            <pc:docMk/>
            <pc:sldMk cId="1719659231" sldId="268"/>
            <ac:spMk id="160" creationId="{C39A103A-5E5F-4F22-8F00-3E63B495AFA0}"/>
          </ac:spMkLst>
        </pc:spChg>
        <pc:spChg chg="mod">
          <ac:chgData name="LYU, Mingsong [COMP]" userId="5d5ceb49-d733-4a5d-9ffa-07273d49f3d4" providerId="ADAL" clId="{00CE760A-A366-45E9-A076-9ABE241AC9CE}" dt="2023-04-01T14:18:41.539" v="12" actId="20577"/>
          <ac:spMkLst>
            <pc:docMk/>
            <pc:sldMk cId="1719659231" sldId="268"/>
            <ac:spMk id="161" creationId="{4FD38DF4-A24C-4CB3-B4D5-8F674559DB6F}"/>
          </ac:spMkLst>
        </pc:spChg>
        <pc:spChg chg="mod">
          <ac:chgData name="LYU, Mingsong [COMP]" userId="5d5ceb49-d733-4a5d-9ffa-07273d49f3d4" providerId="ADAL" clId="{00CE760A-A366-45E9-A076-9ABE241AC9CE}" dt="2023-04-01T14:19:04.646" v="20" actId="20577"/>
          <ac:spMkLst>
            <pc:docMk/>
            <pc:sldMk cId="1719659231" sldId="268"/>
            <ac:spMk id="162" creationId="{B331E02B-4B86-43FE-9845-FA56F8A17D19}"/>
          </ac:spMkLst>
        </pc:spChg>
        <pc:spChg chg="mod">
          <ac:chgData name="LYU, Mingsong [COMP]" userId="5d5ceb49-d733-4a5d-9ffa-07273d49f3d4" providerId="ADAL" clId="{00CE760A-A366-45E9-A076-9ABE241AC9CE}" dt="2023-04-01T14:18:46.640" v="16" actId="20577"/>
          <ac:spMkLst>
            <pc:docMk/>
            <pc:sldMk cId="1719659231" sldId="268"/>
            <ac:spMk id="163" creationId="{3ABE2CEC-BEDB-43D0-87A5-220F5339B5C4}"/>
          </ac:spMkLst>
        </pc:spChg>
        <pc:spChg chg="mod">
          <ac:chgData name="LYU, Mingsong [COMP]" userId="5d5ceb49-d733-4a5d-9ffa-07273d49f3d4" providerId="ADAL" clId="{00CE760A-A366-45E9-A076-9ABE241AC9CE}" dt="2023-04-01T14:19:32.464" v="33" actId="20577"/>
          <ac:spMkLst>
            <pc:docMk/>
            <pc:sldMk cId="1719659231" sldId="268"/>
            <ac:spMk id="167" creationId="{00D2982A-152E-4C8C-B307-6B0F3F81BA6F}"/>
          </ac:spMkLst>
        </pc:spChg>
        <pc:spChg chg="mod">
          <ac:chgData name="LYU, Mingsong [COMP]" userId="5d5ceb49-d733-4a5d-9ffa-07273d49f3d4" providerId="ADAL" clId="{00CE760A-A366-45E9-A076-9ABE241AC9CE}" dt="2023-04-01T14:19:10.520" v="21" actId="20577"/>
          <ac:spMkLst>
            <pc:docMk/>
            <pc:sldMk cId="1719659231" sldId="268"/>
            <ac:spMk id="169" creationId="{16272AA5-E4B2-49AC-B125-10CFCBFA32B8}"/>
          </ac:spMkLst>
        </pc:spChg>
        <pc:spChg chg="mod">
          <ac:chgData name="LYU, Mingsong [COMP]" userId="5d5ceb49-d733-4a5d-9ffa-07273d49f3d4" providerId="ADAL" clId="{00CE760A-A366-45E9-A076-9ABE241AC9CE}" dt="2023-04-01T14:19:13.032" v="23" actId="20577"/>
          <ac:spMkLst>
            <pc:docMk/>
            <pc:sldMk cId="1719659231" sldId="268"/>
            <ac:spMk id="170" creationId="{6A21551D-EF74-4945-9D7C-6FE325C594F1}"/>
          </ac:spMkLst>
        </pc:spChg>
        <pc:spChg chg="mod">
          <ac:chgData name="LYU, Mingsong [COMP]" userId="5d5ceb49-d733-4a5d-9ffa-07273d49f3d4" providerId="ADAL" clId="{00CE760A-A366-45E9-A076-9ABE241AC9CE}" dt="2023-04-01T14:19:15.811" v="25" actId="20577"/>
          <ac:spMkLst>
            <pc:docMk/>
            <pc:sldMk cId="1719659231" sldId="268"/>
            <ac:spMk id="171" creationId="{804DCFCD-F7D3-484E-ACE6-8ABCD66073A0}"/>
          </ac:spMkLst>
        </pc:spChg>
        <pc:spChg chg="mod">
          <ac:chgData name="LYU, Mingsong [COMP]" userId="5d5ceb49-d733-4a5d-9ffa-07273d49f3d4" providerId="ADAL" clId="{00CE760A-A366-45E9-A076-9ABE241AC9CE}" dt="2023-04-01T14:19:18.260" v="27" actId="20577"/>
          <ac:spMkLst>
            <pc:docMk/>
            <pc:sldMk cId="1719659231" sldId="268"/>
            <ac:spMk id="172" creationId="{B383ED07-0949-4477-8D1B-33AD52BCE204}"/>
          </ac:spMkLst>
        </pc:spChg>
        <pc:spChg chg="mod">
          <ac:chgData name="LYU, Mingsong [COMP]" userId="5d5ceb49-d733-4a5d-9ffa-07273d49f3d4" providerId="ADAL" clId="{00CE760A-A366-45E9-A076-9ABE241AC9CE}" dt="2023-04-01T14:19:24.896" v="31" actId="20577"/>
          <ac:spMkLst>
            <pc:docMk/>
            <pc:sldMk cId="1719659231" sldId="268"/>
            <ac:spMk id="191" creationId="{D65169FE-B008-4DC5-93FD-15CDD4419D53}"/>
          </ac:spMkLst>
        </pc:spChg>
      </pc:sldChg>
    </pc:docChg>
  </pc:docChgLst>
  <pc:docChgLst>
    <pc:chgData name="LYU, Mingsong [COMP]" userId="5d5ceb49-d733-4a5d-9ffa-07273d49f3d4" providerId="ADAL" clId="{EE60B647-204C-4086-9EDC-812C35553170}"/>
    <pc:docChg chg="undo addSld delSld modSld modSection">
      <pc:chgData name="LYU, Mingsong [COMP]" userId="5d5ceb49-d733-4a5d-9ffa-07273d49f3d4" providerId="ADAL" clId="{EE60B647-204C-4086-9EDC-812C35553170}" dt="2023-03-17T03:33:25.921" v="38" actId="20577"/>
      <pc:docMkLst>
        <pc:docMk/>
      </pc:docMkLst>
      <pc:sldChg chg="modSp">
        <pc:chgData name="LYU, Mingsong [COMP]" userId="5d5ceb49-d733-4a5d-9ffa-07273d49f3d4" providerId="ADAL" clId="{EE60B647-204C-4086-9EDC-812C35553170}" dt="2023-03-13T11:48:14.533" v="1" actId="20577"/>
        <pc:sldMkLst>
          <pc:docMk/>
          <pc:sldMk cId="410611395" sldId="256"/>
        </pc:sldMkLst>
        <pc:spChg chg="mod">
          <ac:chgData name="LYU, Mingsong [COMP]" userId="5d5ceb49-d733-4a5d-9ffa-07273d49f3d4" providerId="ADAL" clId="{EE60B647-204C-4086-9EDC-812C35553170}" dt="2023-03-13T11:48:14.533" v="1" actId="20577"/>
          <ac:spMkLst>
            <pc:docMk/>
            <pc:sldMk cId="410611395" sldId="256"/>
            <ac:spMk id="3" creationId="{035FB7B9-EB71-422A-8D15-5D304FAE291F}"/>
          </ac:spMkLst>
        </pc:spChg>
      </pc:sldChg>
      <pc:sldChg chg="modSp">
        <pc:chgData name="LYU, Mingsong [COMP]" userId="5d5ceb49-d733-4a5d-9ffa-07273d49f3d4" providerId="ADAL" clId="{EE60B647-204C-4086-9EDC-812C35553170}" dt="2023-03-13T11:49:27.019" v="2" actId="14100"/>
        <pc:sldMkLst>
          <pc:docMk/>
          <pc:sldMk cId="2622373203" sldId="259"/>
        </pc:sldMkLst>
        <pc:spChg chg="mod">
          <ac:chgData name="LYU, Mingsong [COMP]" userId="5d5ceb49-d733-4a5d-9ffa-07273d49f3d4" providerId="ADAL" clId="{EE60B647-204C-4086-9EDC-812C35553170}" dt="2023-03-13T11:49:27.019" v="2" actId="14100"/>
          <ac:spMkLst>
            <pc:docMk/>
            <pc:sldMk cId="2622373203" sldId="259"/>
            <ac:spMk id="3" creationId="{96D6C3A6-09C6-4ADB-B3AB-504E3BED23E6}"/>
          </ac:spMkLst>
        </pc:spChg>
      </pc:sldChg>
      <pc:sldChg chg="add del">
        <pc:chgData name="LYU, Mingsong [COMP]" userId="5d5ceb49-d733-4a5d-9ffa-07273d49f3d4" providerId="ADAL" clId="{EE60B647-204C-4086-9EDC-812C35553170}" dt="2023-03-13T11:51:54.418" v="6" actId="2696"/>
        <pc:sldMkLst>
          <pc:docMk/>
          <pc:sldMk cId="3279420127" sldId="261"/>
        </pc:sldMkLst>
      </pc:sldChg>
      <pc:sldChg chg="modSp">
        <pc:chgData name="LYU, Mingsong [COMP]" userId="5d5ceb49-d733-4a5d-9ffa-07273d49f3d4" providerId="ADAL" clId="{EE60B647-204C-4086-9EDC-812C35553170}" dt="2023-03-17T03:33:25.921" v="38" actId="20577"/>
        <pc:sldMkLst>
          <pc:docMk/>
          <pc:sldMk cId="1719659231" sldId="268"/>
        </pc:sldMkLst>
        <pc:spChg chg="mod">
          <ac:chgData name="LYU, Mingsong [COMP]" userId="5d5ceb49-d733-4a5d-9ffa-07273d49f3d4" providerId="ADAL" clId="{EE60B647-204C-4086-9EDC-812C35553170}" dt="2023-03-17T03:32:32.679" v="9" actId="20577"/>
          <ac:spMkLst>
            <pc:docMk/>
            <pc:sldMk cId="1719659231" sldId="268"/>
            <ac:spMk id="142" creationId="{975BCDF9-9F8C-4CDF-817D-DD7F8BA29D88}"/>
          </ac:spMkLst>
        </pc:spChg>
        <pc:spChg chg="mod">
          <ac:chgData name="LYU, Mingsong [COMP]" userId="5d5ceb49-d733-4a5d-9ffa-07273d49f3d4" providerId="ADAL" clId="{EE60B647-204C-4086-9EDC-812C35553170}" dt="2023-03-17T03:32:36.928" v="12" actId="20577"/>
          <ac:spMkLst>
            <pc:docMk/>
            <pc:sldMk cId="1719659231" sldId="268"/>
            <ac:spMk id="144" creationId="{B06EF727-B00F-4948-BC0D-39CEB3DAA20E}"/>
          </ac:spMkLst>
        </pc:spChg>
        <pc:spChg chg="mod">
          <ac:chgData name="LYU, Mingsong [COMP]" userId="5d5ceb49-d733-4a5d-9ffa-07273d49f3d4" providerId="ADAL" clId="{EE60B647-204C-4086-9EDC-812C35553170}" dt="2023-03-17T03:32:49.838" v="17" actId="20577"/>
          <ac:spMkLst>
            <pc:docMk/>
            <pc:sldMk cId="1719659231" sldId="268"/>
            <ac:spMk id="151" creationId="{5861524A-6B7F-4AFC-A32F-AB63AB3FEAB3}"/>
          </ac:spMkLst>
        </pc:spChg>
        <pc:spChg chg="mod">
          <ac:chgData name="LYU, Mingsong [COMP]" userId="5d5ceb49-d733-4a5d-9ffa-07273d49f3d4" providerId="ADAL" clId="{EE60B647-204C-4086-9EDC-812C35553170}" dt="2023-03-17T03:32:51.021" v="18" actId="20577"/>
          <ac:spMkLst>
            <pc:docMk/>
            <pc:sldMk cId="1719659231" sldId="268"/>
            <ac:spMk id="152" creationId="{476446EB-1DB1-4796-A3FB-B957CB2512F4}"/>
          </ac:spMkLst>
        </pc:spChg>
        <pc:spChg chg="mod">
          <ac:chgData name="LYU, Mingsong [COMP]" userId="5d5ceb49-d733-4a5d-9ffa-07273d49f3d4" providerId="ADAL" clId="{EE60B647-204C-4086-9EDC-812C35553170}" dt="2023-03-17T03:32:46.068" v="15" actId="20577"/>
          <ac:spMkLst>
            <pc:docMk/>
            <pc:sldMk cId="1719659231" sldId="268"/>
            <ac:spMk id="153" creationId="{94737844-A8C0-445C-8645-A569EB8FD7AA}"/>
          </ac:spMkLst>
        </pc:spChg>
        <pc:spChg chg="mod">
          <ac:chgData name="LYU, Mingsong [COMP]" userId="5d5ceb49-d733-4a5d-9ffa-07273d49f3d4" providerId="ADAL" clId="{EE60B647-204C-4086-9EDC-812C35553170}" dt="2023-03-17T03:32:48.064" v="16" actId="20577"/>
          <ac:spMkLst>
            <pc:docMk/>
            <pc:sldMk cId="1719659231" sldId="268"/>
            <ac:spMk id="154" creationId="{CF372BA8-1A4C-405E-8C1C-13A029D652C6}"/>
          </ac:spMkLst>
        </pc:spChg>
        <pc:spChg chg="mod">
          <ac:chgData name="LYU, Mingsong [COMP]" userId="5d5ceb49-d733-4a5d-9ffa-07273d49f3d4" providerId="ADAL" clId="{EE60B647-204C-4086-9EDC-812C35553170}" dt="2023-03-17T03:32:59.590" v="22" actId="207"/>
          <ac:spMkLst>
            <pc:docMk/>
            <pc:sldMk cId="1719659231" sldId="268"/>
            <ac:spMk id="158" creationId="{12EEDFAB-6375-435F-850B-22149C3E3876}"/>
          </ac:spMkLst>
        </pc:spChg>
        <pc:spChg chg="mod">
          <ac:chgData name="LYU, Mingsong [COMP]" userId="5d5ceb49-d733-4a5d-9ffa-07273d49f3d4" providerId="ADAL" clId="{EE60B647-204C-4086-9EDC-812C35553170}" dt="2023-03-17T03:33:03.772" v="23" actId="20577"/>
          <ac:spMkLst>
            <pc:docMk/>
            <pc:sldMk cId="1719659231" sldId="268"/>
            <ac:spMk id="160" creationId="{C39A103A-5E5F-4F22-8F00-3E63B495AFA0}"/>
          </ac:spMkLst>
        </pc:spChg>
        <pc:spChg chg="mod">
          <ac:chgData name="LYU, Mingsong [COMP]" userId="5d5ceb49-d733-4a5d-9ffa-07273d49f3d4" providerId="ADAL" clId="{EE60B647-204C-4086-9EDC-812C35553170}" dt="2023-03-17T03:33:04.989" v="24" actId="20577"/>
          <ac:spMkLst>
            <pc:docMk/>
            <pc:sldMk cId="1719659231" sldId="268"/>
            <ac:spMk id="161" creationId="{4FD38DF4-A24C-4CB3-B4D5-8F674559DB6F}"/>
          </ac:spMkLst>
        </pc:spChg>
        <pc:spChg chg="mod">
          <ac:chgData name="LYU, Mingsong [COMP]" userId="5d5ceb49-d733-4a5d-9ffa-07273d49f3d4" providerId="ADAL" clId="{EE60B647-204C-4086-9EDC-812C35553170}" dt="2023-03-17T03:33:06.292" v="25" actId="20577"/>
          <ac:spMkLst>
            <pc:docMk/>
            <pc:sldMk cId="1719659231" sldId="268"/>
            <ac:spMk id="162" creationId="{B331E02B-4B86-43FE-9845-FA56F8A17D19}"/>
          </ac:spMkLst>
        </pc:spChg>
        <pc:spChg chg="mod">
          <ac:chgData name="LYU, Mingsong [COMP]" userId="5d5ceb49-d733-4a5d-9ffa-07273d49f3d4" providerId="ADAL" clId="{EE60B647-204C-4086-9EDC-812C35553170}" dt="2023-03-17T03:33:07.252" v="26" actId="20577"/>
          <ac:spMkLst>
            <pc:docMk/>
            <pc:sldMk cId="1719659231" sldId="268"/>
            <ac:spMk id="163" creationId="{3ABE2CEC-BEDB-43D0-87A5-220F5339B5C4}"/>
          </ac:spMkLst>
        </pc:spChg>
        <pc:spChg chg="mod">
          <ac:chgData name="LYU, Mingsong [COMP]" userId="5d5ceb49-d733-4a5d-9ffa-07273d49f3d4" providerId="ADAL" clId="{EE60B647-204C-4086-9EDC-812C35553170}" dt="2023-03-17T03:33:11.938" v="28" actId="207"/>
          <ac:spMkLst>
            <pc:docMk/>
            <pc:sldMk cId="1719659231" sldId="268"/>
            <ac:spMk id="167" creationId="{00D2982A-152E-4C8C-B307-6B0F3F81BA6F}"/>
          </ac:spMkLst>
        </pc:spChg>
        <pc:spChg chg="mod">
          <ac:chgData name="LYU, Mingsong [COMP]" userId="5d5ceb49-d733-4a5d-9ffa-07273d49f3d4" providerId="ADAL" clId="{EE60B647-204C-4086-9EDC-812C35553170}" dt="2023-03-17T03:33:14.303" v="29" actId="20577"/>
          <ac:spMkLst>
            <pc:docMk/>
            <pc:sldMk cId="1719659231" sldId="268"/>
            <ac:spMk id="169" creationId="{16272AA5-E4B2-49AC-B125-10CFCBFA32B8}"/>
          </ac:spMkLst>
        </pc:spChg>
        <pc:spChg chg="mod">
          <ac:chgData name="LYU, Mingsong [COMP]" userId="5d5ceb49-d733-4a5d-9ffa-07273d49f3d4" providerId="ADAL" clId="{EE60B647-204C-4086-9EDC-812C35553170}" dt="2023-03-17T03:33:15.398" v="30" actId="20577"/>
          <ac:spMkLst>
            <pc:docMk/>
            <pc:sldMk cId="1719659231" sldId="268"/>
            <ac:spMk id="170" creationId="{6A21551D-EF74-4945-9D7C-6FE325C594F1}"/>
          </ac:spMkLst>
        </pc:spChg>
        <pc:spChg chg="mod">
          <ac:chgData name="LYU, Mingsong [COMP]" userId="5d5ceb49-d733-4a5d-9ffa-07273d49f3d4" providerId="ADAL" clId="{EE60B647-204C-4086-9EDC-812C35553170}" dt="2023-03-17T03:33:16.540" v="31" actId="20577"/>
          <ac:spMkLst>
            <pc:docMk/>
            <pc:sldMk cId="1719659231" sldId="268"/>
            <ac:spMk id="171" creationId="{804DCFCD-F7D3-484E-ACE6-8ABCD66073A0}"/>
          </ac:spMkLst>
        </pc:spChg>
        <pc:spChg chg="mod">
          <ac:chgData name="LYU, Mingsong [COMP]" userId="5d5ceb49-d733-4a5d-9ffa-07273d49f3d4" providerId="ADAL" clId="{EE60B647-204C-4086-9EDC-812C35553170}" dt="2023-03-17T03:33:18.071" v="32" actId="20577"/>
          <ac:spMkLst>
            <pc:docMk/>
            <pc:sldMk cId="1719659231" sldId="268"/>
            <ac:spMk id="172" creationId="{B383ED07-0949-4477-8D1B-33AD52BCE204}"/>
          </ac:spMkLst>
        </pc:spChg>
        <pc:spChg chg="mod">
          <ac:chgData name="LYU, Mingsong [COMP]" userId="5d5ceb49-d733-4a5d-9ffa-07273d49f3d4" providerId="ADAL" clId="{EE60B647-204C-4086-9EDC-812C35553170}" dt="2023-03-17T03:33:25.921" v="38" actId="20577"/>
          <ac:spMkLst>
            <pc:docMk/>
            <pc:sldMk cId="1719659231" sldId="268"/>
            <ac:spMk id="191" creationId="{D65169FE-B008-4DC5-93FD-15CDD4419D53}"/>
          </ac:spMkLst>
        </pc:spChg>
      </pc:sldChg>
      <pc:sldChg chg="add del">
        <pc:chgData name="LYU, Mingsong [COMP]" userId="5d5ceb49-d733-4a5d-9ffa-07273d49f3d4" providerId="ADAL" clId="{EE60B647-204C-4086-9EDC-812C35553170}" dt="2023-03-13T11:51:54.846" v="7" actId="2696"/>
        <pc:sldMkLst>
          <pc:docMk/>
          <pc:sldMk cId="772573561" sldId="270"/>
        </pc:sldMkLst>
      </pc:sldChg>
      <pc:sldChg chg="add del">
        <pc:chgData name="LYU, Mingsong [COMP]" userId="5d5ceb49-d733-4a5d-9ffa-07273d49f3d4" providerId="ADAL" clId="{EE60B647-204C-4086-9EDC-812C35553170}" dt="2023-03-13T11:51:55.501" v="8" actId="2696"/>
        <pc:sldMkLst>
          <pc:docMk/>
          <pc:sldMk cId="2655176096" sldId="2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52EB16-E073-4E06-8E3C-66B0A6107811}" type="datetimeFigureOut">
              <a:rPr lang="en-US" smtClean="0"/>
              <a:t>4/1/2023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49429C-1B22-44B4-BA5E-B47D3BE7868F}" type="slidenum">
              <a:rPr lang="en-US" smtClean="0"/>
              <a:t>‹#›</a:t>
            </a:fld>
            <a:endParaRPr lang="en-US"/>
          </a:p>
        </p:txBody>
      </p:sp>
    </p:spTree>
    <p:extLst>
      <p:ext uri="{BB962C8B-B14F-4D97-AF65-F5344CB8AC3E}">
        <p14:creationId xmlns:p14="http://schemas.microsoft.com/office/powerpoint/2010/main" val="380515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628650" y="6356353"/>
            <a:ext cx="2057400" cy="365125"/>
          </a:xfrm>
          <a:prstGeom prst="rect">
            <a:avLst/>
          </a:prstGeom>
        </p:spPr>
        <p:txBody>
          <a:bodyPr/>
          <a:lstStyle/>
          <a:p>
            <a:fld id="{9D8188E1-6CAF-487D-981F-950B789BBEE3}" type="datetime1">
              <a:rPr lang="en-US" smtClean="0"/>
              <a:t>4/1/2023</a:t>
            </a:fld>
            <a:endParaRPr lang="en-US"/>
          </a:p>
        </p:txBody>
      </p:sp>
      <p:sp>
        <p:nvSpPr>
          <p:cNvPr id="5" name="Footer Placeholder 4"/>
          <p:cNvSpPr>
            <a:spLocks noGrp="1"/>
          </p:cNvSpPr>
          <p:nvPr>
            <p:ph type="ftr" sz="quarter" idx="11"/>
          </p:nvPr>
        </p:nvSpPr>
        <p:spPr>
          <a:xfrm>
            <a:off x="3028950" y="6356353"/>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D24C7B23-67B7-4165-AB80-F259E727FF30}" type="slidenum">
              <a:rPr lang="en-US" smtClean="0"/>
              <a:t>‹#›</a:t>
            </a:fld>
            <a:endParaRPr lang="en-US"/>
          </a:p>
        </p:txBody>
      </p:sp>
    </p:spTree>
    <p:extLst>
      <p:ext uri="{BB962C8B-B14F-4D97-AF65-F5344CB8AC3E}">
        <p14:creationId xmlns:p14="http://schemas.microsoft.com/office/powerpoint/2010/main" val="1535263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3"/>
            <a:ext cx="2057400" cy="365125"/>
          </a:xfrm>
          <a:prstGeom prst="rect">
            <a:avLst/>
          </a:prstGeom>
        </p:spPr>
        <p:txBody>
          <a:bodyPr/>
          <a:lstStyle/>
          <a:p>
            <a:fld id="{DBB80745-5C45-4701-8E22-7DCDCF75400A}" type="datetime1">
              <a:rPr lang="en-US" smtClean="0"/>
              <a:t>4/1/2023</a:t>
            </a:fld>
            <a:endParaRPr lang="en-US"/>
          </a:p>
        </p:txBody>
      </p:sp>
      <p:sp>
        <p:nvSpPr>
          <p:cNvPr id="5" name="Footer Placeholder 4"/>
          <p:cNvSpPr>
            <a:spLocks noGrp="1"/>
          </p:cNvSpPr>
          <p:nvPr>
            <p:ph type="ftr" sz="quarter" idx="11"/>
          </p:nvPr>
        </p:nvSpPr>
        <p:spPr>
          <a:xfrm>
            <a:off x="3028950" y="6356353"/>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D24C7B23-67B7-4165-AB80-F259E727FF30}" type="slidenum">
              <a:rPr lang="en-US" smtClean="0"/>
              <a:t>‹#›</a:t>
            </a:fld>
            <a:endParaRPr lang="en-US"/>
          </a:p>
        </p:txBody>
      </p:sp>
    </p:spTree>
    <p:extLst>
      <p:ext uri="{BB962C8B-B14F-4D97-AF65-F5344CB8AC3E}">
        <p14:creationId xmlns:p14="http://schemas.microsoft.com/office/powerpoint/2010/main" val="2676922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3"/>
            <a:ext cx="2057400" cy="365125"/>
          </a:xfrm>
          <a:prstGeom prst="rect">
            <a:avLst/>
          </a:prstGeom>
        </p:spPr>
        <p:txBody>
          <a:bodyPr/>
          <a:lstStyle/>
          <a:p>
            <a:fld id="{383E1CFE-DA8A-4640-9578-3D3D19960DA0}" type="datetime1">
              <a:rPr lang="en-US" smtClean="0"/>
              <a:t>4/1/2023</a:t>
            </a:fld>
            <a:endParaRPr lang="en-US"/>
          </a:p>
        </p:txBody>
      </p:sp>
      <p:sp>
        <p:nvSpPr>
          <p:cNvPr id="5" name="Footer Placeholder 4"/>
          <p:cNvSpPr>
            <a:spLocks noGrp="1"/>
          </p:cNvSpPr>
          <p:nvPr>
            <p:ph type="ftr" sz="quarter" idx="11"/>
          </p:nvPr>
        </p:nvSpPr>
        <p:spPr>
          <a:xfrm>
            <a:off x="3028950" y="6356353"/>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D24C7B23-67B7-4165-AB80-F259E727FF30}" type="slidenum">
              <a:rPr lang="en-US" smtClean="0"/>
              <a:t>‹#›</a:t>
            </a:fld>
            <a:endParaRPr lang="en-US"/>
          </a:p>
        </p:txBody>
      </p:sp>
    </p:spTree>
    <p:extLst>
      <p:ext uri="{BB962C8B-B14F-4D97-AF65-F5344CB8AC3E}">
        <p14:creationId xmlns:p14="http://schemas.microsoft.com/office/powerpoint/2010/main" val="1083782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3"/>
            <a:ext cx="2057400" cy="365125"/>
          </a:xfrm>
          <a:prstGeom prst="rect">
            <a:avLst/>
          </a:prstGeom>
        </p:spPr>
        <p:txBody>
          <a:bodyPr/>
          <a:lstStyle/>
          <a:p>
            <a:fld id="{94C91E6B-F729-479A-9094-EE140DFA9507}" type="datetime1">
              <a:rPr lang="en-US" smtClean="0"/>
              <a:t>4/1/2023</a:t>
            </a:fld>
            <a:endParaRPr lang="en-US"/>
          </a:p>
        </p:txBody>
      </p:sp>
      <p:sp>
        <p:nvSpPr>
          <p:cNvPr id="5" name="Footer Placeholder 4"/>
          <p:cNvSpPr>
            <a:spLocks noGrp="1"/>
          </p:cNvSpPr>
          <p:nvPr>
            <p:ph type="ftr" sz="quarter" idx="11"/>
          </p:nvPr>
        </p:nvSpPr>
        <p:spPr>
          <a:xfrm>
            <a:off x="3028950" y="6356353"/>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D24C7B23-67B7-4165-AB80-F259E727FF30}" type="slidenum">
              <a:rPr lang="en-US" smtClean="0"/>
              <a:t>‹#›</a:t>
            </a:fld>
            <a:endParaRPr lang="en-US"/>
          </a:p>
        </p:txBody>
      </p:sp>
    </p:spTree>
    <p:extLst>
      <p:ext uri="{BB962C8B-B14F-4D97-AF65-F5344CB8AC3E}">
        <p14:creationId xmlns:p14="http://schemas.microsoft.com/office/powerpoint/2010/main" val="2008793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28650" y="6356353"/>
            <a:ext cx="2057400" cy="365125"/>
          </a:xfrm>
          <a:prstGeom prst="rect">
            <a:avLst/>
          </a:prstGeom>
        </p:spPr>
        <p:txBody>
          <a:bodyPr/>
          <a:lstStyle/>
          <a:p>
            <a:fld id="{06F5EB9F-EB8F-4412-A34A-A49CF811188F}" type="datetime1">
              <a:rPr lang="en-US" smtClean="0"/>
              <a:t>4/1/2023</a:t>
            </a:fld>
            <a:endParaRPr lang="en-US"/>
          </a:p>
        </p:txBody>
      </p:sp>
      <p:sp>
        <p:nvSpPr>
          <p:cNvPr id="5" name="Footer Placeholder 4"/>
          <p:cNvSpPr>
            <a:spLocks noGrp="1"/>
          </p:cNvSpPr>
          <p:nvPr>
            <p:ph type="ftr" sz="quarter" idx="11"/>
          </p:nvPr>
        </p:nvSpPr>
        <p:spPr>
          <a:xfrm>
            <a:off x="3028950" y="6356353"/>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D24C7B23-67B7-4165-AB80-F259E727FF30}" type="slidenum">
              <a:rPr lang="en-US" smtClean="0"/>
              <a:t>‹#›</a:t>
            </a:fld>
            <a:endParaRPr lang="en-US"/>
          </a:p>
        </p:txBody>
      </p:sp>
    </p:spTree>
    <p:extLst>
      <p:ext uri="{BB962C8B-B14F-4D97-AF65-F5344CB8AC3E}">
        <p14:creationId xmlns:p14="http://schemas.microsoft.com/office/powerpoint/2010/main" val="2255593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3"/>
            <a:ext cx="2057400" cy="365125"/>
          </a:xfrm>
          <a:prstGeom prst="rect">
            <a:avLst/>
          </a:prstGeom>
        </p:spPr>
        <p:txBody>
          <a:bodyPr/>
          <a:lstStyle/>
          <a:p>
            <a:fld id="{8775B346-62A1-4E12-B0EE-2A0CA02CAA9D}" type="datetime1">
              <a:rPr lang="en-US" smtClean="0"/>
              <a:t>4/1/2023</a:t>
            </a:fld>
            <a:endParaRPr lang="en-US"/>
          </a:p>
        </p:txBody>
      </p:sp>
      <p:sp>
        <p:nvSpPr>
          <p:cNvPr id="6" name="Footer Placeholder 5"/>
          <p:cNvSpPr>
            <a:spLocks noGrp="1"/>
          </p:cNvSpPr>
          <p:nvPr>
            <p:ph type="ftr" sz="quarter" idx="11"/>
          </p:nvPr>
        </p:nvSpPr>
        <p:spPr>
          <a:xfrm>
            <a:off x="3028950" y="6356353"/>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D24C7B23-67B7-4165-AB80-F259E727FF30}" type="slidenum">
              <a:rPr lang="en-US" smtClean="0"/>
              <a:t>‹#›</a:t>
            </a:fld>
            <a:endParaRPr lang="en-US"/>
          </a:p>
        </p:txBody>
      </p:sp>
    </p:spTree>
    <p:extLst>
      <p:ext uri="{BB962C8B-B14F-4D97-AF65-F5344CB8AC3E}">
        <p14:creationId xmlns:p14="http://schemas.microsoft.com/office/powerpoint/2010/main" val="1833458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3"/>
            <a:ext cx="2057400" cy="365125"/>
          </a:xfrm>
          <a:prstGeom prst="rect">
            <a:avLst/>
          </a:prstGeom>
        </p:spPr>
        <p:txBody>
          <a:bodyPr/>
          <a:lstStyle/>
          <a:p>
            <a:fld id="{384F7157-4BF1-45BA-9A1A-523ED07ECA4C}" type="datetime1">
              <a:rPr lang="en-US" smtClean="0"/>
              <a:t>4/1/2023</a:t>
            </a:fld>
            <a:endParaRPr lang="en-US"/>
          </a:p>
        </p:txBody>
      </p:sp>
      <p:sp>
        <p:nvSpPr>
          <p:cNvPr id="8" name="Footer Placeholder 7"/>
          <p:cNvSpPr>
            <a:spLocks noGrp="1"/>
          </p:cNvSpPr>
          <p:nvPr>
            <p:ph type="ftr" sz="quarter" idx="11"/>
          </p:nvPr>
        </p:nvSpPr>
        <p:spPr>
          <a:xfrm>
            <a:off x="3028950" y="6356353"/>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D24C7B23-67B7-4165-AB80-F259E727FF30}" type="slidenum">
              <a:rPr lang="en-US" smtClean="0"/>
              <a:t>‹#›</a:t>
            </a:fld>
            <a:endParaRPr lang="en-US"/>
          </a:p>
        </p:txBody>
      </p:sp>
    </p:spTree>
    <p:extLst>
      <p:ext uri="{BB962C8B-B14F-4D97-AF65-F5344CB8AC3E}">
        <p14:creationId xmlns:p14="http://schemas.microsoft.com/office/powerpoint/2010/main" val="1678171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6356353"/>
            <a:ext cx="2057400" cy="365125"/>
          </a:xfrm>
          <a:prstGeom prst="rect">
            <a:avLst/>
          </a:prstGeom>
        </p:spPr>
        <p:txBody>
          <a:bodyPr/>
          <a:lstStyle/>
          <a:p>
            <a:fld id="{A56F8EA1-C195-4C40-AD76-2BBC1F1FB141}" type="datetime1">
              <a:rPr lang="en-US" smtClean="0"/>
              <a:t>4/1/2023</a:t>
            </a:fld>
            <a:endParaRPr lang="en-US"/>
          </a:p>
        </p:txBody>
      </p:sp>
      <p:sp>
        <p:nvSpPr>
          <p:cNvPr id="4" name="Footer Placeholder 3"/>
          <p:cNvSpPr>
            <a:spLocks noGrp="1"/>
          </p:cNvSpPr>
          <p:nvPr>
            <p:ph type="ftr" sz="quarter" idx="11"/>
          </p:nvPr>
        </p:nvSpPr>
        <p:spPr>
          <a:xfrm>
            <a:off x="3028950" y="6356353"/>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D24C7B23-67B7-4165-AB80-F259E727FF30}" type="slidenum">
              <a:rPr lang="en-US" smtClean="0"/>
              <a:t>‹#›</a:t>
            </a:fld>
            <a:endParaRPr lang="en-US"/>
          </a:p>
        </p:txBody>
      </p:sp>
    </p:spTree>
    <p:extLst>
      <p:ext uri="{BB962C8B-B14F-4D97-AF65-F5344CB8AC3E}">
        <p14:creationId xmlns:p14="http://schemas.microsoft.com/office/powerpoint/2010/main" val="3640693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3"/>
            <a:ext cx="2057400" cy="365125"/>
          </a:xfrm>
          <a:prstGeom prst="rect">
            <a:avLst/>
          </a:prstGeom>
        </p:spPr>
        <p:txBody>
          <a:bodyPr/>
          <a:lstStyle/>
          <a:p>
            <a:fld id="{326E1C50-342D-49D2-8A83-065B48B83340}" type="datetime1">
              <a:rPr lang="en-US" smtClean="0"/>
              <a:t>4/1/2023</a:t>
            </a:fld>
            <a:endParaRPr lang="en-US"/>
          </a:p>
        </p:txBody>
      </p:sp>
      <p:sp>
        <p:nvSpPr>
          <p:cNvPr id="3" name="Footer Placeholder 2"/>
          <p:cNvSpPr>
            <a:spLocks noGrp="1"/>
          </p:cNvSpPr>
          <p:nvPr>
            <p:ph type="ftr" sz="quarter" idx="11"/>
          </p:nvPr>
        </p:nvSpPr>
        <p:spPr>
          <a:xfrm>
            <a:off x="3028950" y="6356353"/>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D24C7B23-67B7-4165-AB80-F259E727FF30}" type="slidenum">
              <a:rPr lang="en-US" smtClean="0"/>
              <a:t>‹#›</a:t>
            </a:fld>
            <a:endParaRPr lang="en-US"/>
          </a:p>
        </p:txBody>
      </p:sp>
    </p:spTree>
    <p:extLst>
      <p:ext uri="{BB962C8B-B14F-4D97-AF65-F5344CB8AC3E}">
        <p14:creationId xmlns:p14="http://schemas.microsoft.com/office/powerpoint/2010/main" val="559829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28650" y="6356353"/>
            <a:ext cx="2057400" cy="365125"/>
          </a:xfrm>
          <a:prstGeom prst="rect">
            <a:avLst/>
          </a:prstGeom>
        </p:spPr>
        <p:txBody>
          <a:bodyPr/>
          <a:lstStyle/>
          <a:p>
            <a:fld id="{0C2AB1CE-C76A-488D-97A1-592ABA60C648}" type="datetime1">
              <a:rPr lang="en-US" smtClean="0"/>
              <a:t>4/1/2023</a:t>
            </a:fld>
            <a:endParaRPr lang="en-US"/>
          </a:p>
        </p:txBody>
      </p:sp>
      <p:sp>
        <p:nvSpPr>
          <p:cNvPr id="6" name="Footer Placeholder 5"/>
          <p:cNvSpPr>
            <a:spLocks noGrp="1"/>
          </p:cNvSpPr>
          <p:nvPr>
            <p:ph type="ftr" sz="quarter" idx="11"/>
          </p:nvPr>
        </p:nvSpPr>
        <p:spPr>
          <a:xfrm>
            <a:off x="3028950" y="6356353"/>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D24C7B23-67B7-4165-AB80-F259E727FF30}" type="slidenum">
              <a:rPr lang="en-US" smtClean="0"/>
              <a:t>‹#›</a:t>
            </a:fld>
            <a:endParaRPr lang="en-US"/>
          </a:p>
        </p:txBody>
      </p:sp>
    </p:spTree>
    <p:extLst>
      <p:ext uri="{BB962C8B-B14F-4D97-AF65-F5344CB8AC3E}">
        <p14:creationId xmlns:p14="http://schemas.microsoft.com/office/powerpoint/2010/main" val="3503316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28650" y="6356353"/>
            <a:ext cx="2057400" cy="365125"/>
          </a:xfrm>
          <a:prstGeom prst="rect">
            <a:avLst/>
          </a:prstGeom>
        </p:spPr>
        <p:txBody>
          <a:bodyPr/>
          <a:lstStyle/>
          <a:p>
            <a:fld id="{FBCA9A2D-B678-4DFD-B9BB-8119AA410201}" type="datetime1">
              <a:rPr lang="en-US" smtClean="0"/>
              <a:t>4/1/2023</a:t>
            </a:fld>
            <a:endParaRPr lang="en-US"/>
          </a:p>
        </p:txBody>
      </p:sp>
      <p:sp>
        <p:nvSpPr>
          <p:cNvPr id="6" name="Footer Placeholder 5"/>
          <p:cNvSpPr>
            <a:spLocks noGrp="1"/>
          </p:cNvSpPr>
          <p:nvPr>
            <p:ph type="ftr" sz="quarter" idx="11"/>
          </p:nvPr>
        </p:nvSpPr>
        <p:spPr>
          <a:xfrm>
            <a:off x="3028950" y="6356353"/>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D24C7B23-67B7-4165-AB80-F259E727FF30}" type="slidenum">
              <a:rPr lang="en-US" smtClean="0"/>
              <a:t>‹#›</a:t>
            </a:fld>
            <a:endParaRPr lang="en-US"/>
          </a:p>
        </p:txBody>
      </p:sp>
    </p:spTree>
    <p:extLst>
      <p:ext uri="{BB962C8B-B14F-4D97-AF65-F5344CB8AC3E}">
        <p14:creationId xmlns:p14="http://schemas.microsoft.com/office/powerpoint/2010/main" val="1836115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2671" y="169935"/>
            <a:ext cx="8498660" cy="84157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22671" y="1153116"/>
            <a:ext cx="8498660" cy="532860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478431" y="6578827"/>
            <a:ext cx="465292" cy="279175"/>
          </a:xfrm>
          <a:prstGeom prst="rect">
            <a:avLst/>
          </a:prstGeom>
        </p:spPr>
        <p:txBody>
          <a:bodyPr vert="horz" lIns="91440" tIns="45720" rIns="91440" bIns="45720" rtlCol="0" anchor="ctr"/>
          <a:lstStyle>
            <a:lvl1pPr algn="r">
              <a:defRPr sz="1200">
                <a:solidFill>
                  <a:schemeClr val="tx1">
                    <a:tint val="75000"/>
                  </a:schemeClr>
                </a:solidFill>
              </a:defRPr>
            </a:lvl1pPr>
          </a:lstStyle>
          <a:p>
            <a:fld id="{D24C7B23-67B7-4165-AB80-F259E727FF30}" type="slidenum">
              <a:rPr lang="en-US" smtClean="0"/>
              <a:t>‹#›</a:t>
            </a:fld>
            <a:endParaRPr lang="en-US"/>
          </a:p>
        </p:txBody>
      </p:sp>
    </p:spTree>
    <p:extLst>
      <p:ext uri="{BB962C8B-B14F-4D97-AF65-F5344CB8AC3E}">
        <p14:creationId xmlns:p14="http://schemas.microsoft.com/office/powerpoint/2010/main" val="20704516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000" b="1" kern="1200">
          <a:solidFill>
            <a:schemeClr val="tx1"/>
          </a:solidFill>
          <a:latin typeface="+mn-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FD368-D86E-40FD-94C4-B1B72FB1B627}"/>
              </a:ext>
            </a:extLst>
          </p:cNvPr>
          <p:cNvSpPr>
            <a:spLocks noGrp="1"/>
          </p:cNvSpPr>
          <p:nvPr>
            <p:ph type="ctrTitle"/>
          </p:nvPr>
        </p:nvSpPr>
        <p:spPr/>
        <p:txBody>
          <a:bodyPr>
            <a:normAutofit/>
          </a:bodyPr>
          <a:lstStyle/>
          <a:p>
            <a:pPr algn="l"/>
            <a:r>
              <a:rPr lang="en-US" altLang="zh-CN" sz="4400"/>
              <a:t>TUT08 </a:t>
            </a:r>
            <a:r>
              <a:rPr lang="en-US" altLang="zh-CN" sz="4400" dirty="0"/>
              <a:t>– Memory Hierarchy</a:t>
            </a:r>
            <a:br>
              <a:rPr lang="en-US" sz="4400" dirty="0"/>
            </a:br>
            <a:r>
              <a:rPr lang="en-US" sz="2800" b="0" dirty="0"/>
              <a:t>COMP1411: Introduction to Computer Systems</a:t>
            </a:r>
            <a:endParaRPr lang="en-US" sz="4400" b="0" dirty="0"/>
          </a:p>
        </p:txBody>
      </p:sp>
      <p:sp>
        <p:nvSpPr>
          <p:cNvPr id="3" name="Subtitle 2">
            <a:extLst>
              <a:ext uri="{FF2B5EF4-FFF2-40B4-BE49-F238E27FC236}">
                <a16:creationId xmlns:a16="http://schemas.microsoft.com/office/drawing/2014/main" id="{035FB7B9-EB71-422A-8D15-5D304FAE291F}"/>
              </a:ext>
            </a:extLst>
          </p:cNvPr>
          <p:cNvSpPr>
            <a:spLocks noGrp="1"/>
          </p:cNvSpPr>
          <p:nvPr>
            <p:ph type="subTitle" idx="1"/>
          </p:nvPr>
        </p:nvSpPr>
        <p:spPr>
          <a:xfrm>
            <a:off x="685800" y="4122892"/>
            <a:ext cx="7315200" cy="1751925"/>
          </a:xfrm>
        </p:spPr>
        <p:txBody>
          <a:bodyPr>
            <a:normAutofit/>
          </a:bodyPr>
          <a:lstStyle/>
          <a:p>
            <a:pPr algn="l"/>
            <a:r>
              <a:rPr lang="en-US" dirty="0"/>
              <a:t>Dr. Mingsong LYU</a:t>
            </a:r>
          </a:p>
          <a:p>
            <a:pPr algn="l"/>
            <a:r>
              <a:rPr lang="en-US" sz="1600" dirty="0"/>
              <a:t>Department of Computing</a:t>
            </a:r>
          </a:p>
          <a:p>
            <a:pPr algn="l"/>
            <a:r>
              <a:rPr lang="en-US" sz="1600" dirty="0"/>
              <a:t>The Hong Kong Polytechnic University</a:t>
            </a:r>
          </a:p>
          <a:p>
            <a:pPr algn="l"/>
            <a:r>
              <a:rPr lang="en-US" altLang="zh-CN" sz="1600" dirty="0"/>
              <a:t>Spring 2023</a:t>
            </a:r>
            <a:endParaRPr lang="en-US" sz="1600" dirty="0"/>
          </a:p>
        </p:txBody>
      </p:sp>
      <p:sp>
        <p:nvSpPr>
          <p:cNvPr id="5" name="TextBox 4">
            <a:extLst>
              <a:ext uri="{FF2B5EF4-FFF2-40B4-BE49-F238E27FC236}">
                <a16:creationId xmlns:a16="http://schemas.microsoft.com/office/drawing/2014/main" id="{F7127879-74B4-439D-AA7A-FEC33C85E981}"/>
              </a:ext>
            </a:extLst>
          </p:cNvPr>
          <p:cNvSpPr txBox="1"/>
          <p:nvPr/>
        </p:nvSpPr>
        <p:spPr>
          <a:xfrm>
            <a:off x="1965533" y="6550225"/>
            <a:ext cx="7178468" cy="307777"/>
          </a:xfrm>
          <a:prstGeom prst="rect">
            <a:avLst/>
          </a:prstGeom>
          <a:noFill/>
        </p:spPr>
        <p:txBody>
          <a:bodyPr wrap="square" rtlCol="0">
            <a:spAutoFit/>
          </a:bodyPr>
          <a:lstStyle/>
          <a:p>
            <a:r>
              <a:rPr lang="en-US" sz="1400" dirty="0"/>
              <a:t>These slides are only intended to use internally. Do not publish it anywhere without permission.</a:t>
            </a:r>
          </a:p>
        </p:txBody>
      </p:sp>
    </p:spTree>
    <p:extLst>
      <p:ext uri="{BB962C8B-B14F-4D97-AF65-F5344CB8AC3E}">
        <p14:creationId xmlns:p14="http://schemas.microsoft.com/office/powerpoint/2010/main" val="410611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1322E-C0E9-4631-A965-81554BD56A43}"/>
              </a:ext>
            </a:extLst>
          </p:cNvPr>
          <p:cNvSpPr>
            <a:spLocks noGrp="1"/>
          </p:cNvSpPr>
          <p:nvPr>
            <p:ph type="title"/>
          </p:nvPr>
        </p:nvSpPr>
        <p:spPr/>
        <p:txBody>
          <a:bodyPr/>
          <a:lstStyle/>
          <a:p>
            <a:r>
              <a:rPr lang="en-US" dirty="0"/>
              <a:t>Solution to Problem 3</a:t>
            </a:r>
          </a:p>
        </p:txBody>
      </p:sp>
      <p:sp>
        <p:nvSpPr>
          <p:cNvPr id="3" name="Content Placeholder 2">
            <a:extLst>
              <a:ext uri="{FF2B5EF4-FFF2-40B4-BE49-F238E27FC236}">
                <a16:creationId xmlns:a16="http://schemas.microsoft.com/office/drawing/2014/main" id="{0F4D8A4A-B54F-47E8-A10A-2D2240DA343A}"/>
              </a:ext>
            </a:extLst>
          </p:cNvPr>
          <p:cNvSpPr>
            <a:spLocks noGrp="1"/>
          </p:cNvSpPr>
          <p:nvPr>
            <p:ph idx="1"/>
          </p:nvPr>
        </p:nvSpPr>
        <p:spPr/>
        <p:txBody>
          <a:bodyPr/>
          <a:lstStyle/>
          <a:p>
            <a:r>
              <a:rPr lang="en-US" b="1" spc="600" dirty="0"/>
              <a:t>ACEGACEGBDFHBDFH</a:t>
            </a:r>
          </a:p>
          <a:p>
            <a:r>
              <a:rPr lang="en-US" dirty="0"/>
              <a:t>Case 1: block size = 8B</a:t>
            </a:r>
          </a:p>
          <a:p>
            <a:endParaRPr lang="en-US" dirty="0"/>
          </a:p>
        </p:txBody>
      </p:sp>
      <p:sp>
        <p:nvSpPr>
          <p:cNvPr id="4" name="Slide Number Placeholder 3">
            <a:extLst>
              <a:ext uri="{FF2B5EF4-FFF2-40B4-BE49-F238E27FC236}">
                <a16:creationId xmlns:a16="http://schemas.microsoft.com/office/drawing/2014/main" id="{2C57BFBB-09E8-4E43-B3A7-B224D71BBF16}"/>
              </a:ext>
            </a:extLst>
          </p:cNvPr>
          <p:cNvSpPr>
            <a:spLocks noGrp="1"/>
          </p:cNvSpPr>
          <p:nvPr>
            <p:ph type="sldNum" sz="quarter" idx="12"/>
          </p:nvPr>
        </p:nvSpPr>
        <p:spPr/>
        <p:txBody>
          <a:bodyPr/>
          <a:lstStyle/>
          <a:p>
            <a:fld id="{D24C7B23-67B7-4165-AB80-F259E727FF30}" type="slidenum">
              <a:rPr lang="en-US" smtClean="0"/>
              <a:t>10</a:t>
            </a:fld>
            <a:endParaRPr lang="en-US"/>
          </a:p>
        </p:txBody>
      </p:sp>
      <p:grpSp>
        <p:nvGrpSpPr>
          <p:cNvPr id="5" name="Group 4">
            <a:extLst>
              <a:ext uri="{FF2B5EF4-FFF2-40B4-BE49-F238E27FC236}">
                <a16:creationId xmlns:a16="http://schemas.microsoft.com/office/drawing/2014/main" id="{270A8173-35F7-4FB9-97B8-8926910063F5}"/>
              </a:ext>
            </a:extLst>
          </p:cNvPr>
          <p:cNvGrpSpPr/>
          <p:nvPr/>
        </p:nvGrpSpPr>
        <p:grpSpPr>
          <a:xfrm>
            <a:off x="726675" y="2202575"/>
            <a:ext cx="543175" cy="1303199"/>
            <a:chOff x="6185352" y="4763505"/>
            <a:chExt cx="1052974" cy="1532224"/>
          </a:xfrm>
        </p:grpSpPr>
        <p:sp>
          <p:nvSpPr>
            <p:cNvPr id="6" name="Rectangle 5">
              <a:extLst>
                <a:ext uri="{FF2B5EF4-FFF2-40B4-BE49-F238E27FC236}">
                  <a16:creationId xmlns:a16="http://schemas.microsoft.com/office/drawing/2014/main" id="{4889A0B6-C3A1-4149-961C-40C1B1F04453}"/>
                </a:ext>
              </a:extLst>
            </p:cNvPr>
            <p:cNvSpPr/>
            <p:nvPr/>
          </p:nvSpPr>
          <p:spPr>
            <a:xfrm>
              <a:off x="6185352" y="4763505"/>
              <a:ext cx="1052974" cy="766112"/>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sp>
          <p:nvSpPr>
            <p:cNvPr id="8" name="Rectangle 7">
              <a:extLst>
                <a:ext uri="{FF2B5EF4-FFF2-40B4-BE49-F238E27FC236}">
                  <a16:creationId xmlns:a16="http://schemas.microsoft.com/office/drawing/2014/main" id="{0B6EF3DE-87AF-4CEA-A087-107A37B841EA}"/>
                </a:ext>
              </a:extLst>
            </p:cNvPr>
            <p:cNvSpPr/>
            <p:nvPr/>
          </p:nvSpPr>
          <p:spPr>
            <a:xfrm>
              <a:off x="6185352" y="5529619"/>
              <a:ext cx="1052974" cy="766110"/>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grpSp>
      <p:grpSp>
        <p:nvGrpSpPr>
          <p:cNvPr id="10" name="Group 9">
            <a:extLst>
              <a:ext uri="{FF2B5EF4-FFF2-40B4-BE49-F238E27FC236}">
                <a16:creationId xmlns:a16="http://schemas.microsoft.com/office/drawing/2014/main" id="{3C4E6B5A-C783-4182-8265-A25F2E10D9BC}"/>
              </a:ext>
            </a:extLst>
          </p:cNvPr>
          <p:cNvGrpSpPr/>
          <p:nvPr/>
        </p:nvGrpSpPr>
        <p:grpSpPr>
          <a:xfrm>
            <a:off x="1351615" y="2529513"/>
            <a:ext cx="505752" cy="669860"/>
            <a:chOff x="1319002" y="2618560"/>
            <a:chExt cx="505752" cy="787581"/>
          </a:xfrm>
        </p:grpSpPr>
        <p:cxnSp>
          <p:nvCxnSpPr>
            <p:cNvPr id="11" name="Straight Arrow Connector 10">
              <a:extLst>
                <a:ext uri="{FF2B5EF4-FFF2-40B4-BE49-F238E27FC236}">
                  <a16:creationId xmlns:a16="http://schemas.microsoft.com/office/drawing/2014/main" id="{3930DF7D-4AFE-4FB4-B3C2-E4DAD7B559A6}"/>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EC04B4D-A912-4AD2-8E88-505FF92A1F75}"/>
                </a:ext>
              </a:extLst>
            </p:cNvPr>
            <p:cNvSpPr txBox="1"/>
            <p:nvPr/>
          </p:nvSpPr>
          <p:spPr>
            <a:xfrm>
              <a:off x="1384770" y="2618560"/>
              <a:ext cx="324128" cy="369332"/>
            </a:xfrm>
            <a:prstGeom prst="rect">
              <a:avLst/>
            </a:prstGeom>
            <a:noFill/>
          </p:spPr>
          <p:txBody>
            <a:bodyPr wrap="none" rtlCol="0">
              <a:spAutoFit/>
            </a:bodyPr>
            <a:lstStyle/>
            <a:p>
              <a:r>
                <a:rPr lang="en-US" b="1" dirty="0"/>
                <a:t>A</a:t>
              </a:r>
            </a:p>
          </p:txBody>
        </p:sp>
        <p:sp>
          <p:nvSpPr>
            <p:cNvPr id="13" name="TextBox 12">
              <a:extLst>
                <a:ext uri="{FF2B5EF4-FFF2-40B4-BE49-F238E27FC236}">
                  <a16:creationId xmlns:a16="http://schemas.microsoft.com/office/drawing/2014/main" id="{DEA187BF-C5FB-4434-8100-DEF4FA2AE193}"/>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14" name="Group 13">
            <a:extLst>
              <a:ext uri="{FF2B5EF4-FFF2-40B4-BE49-F238E27FC236}">
                <a16:creationId xmlns:a16="http://schemas.microsoft.com/office/drawing/2014/main" id="{6E873A77-1219-4F6B-A44B-FE1EA2550640}"/>
              </a:ext>
            </a:extLst>
          </p:cNvPr>
          <p:cNvGrpSpPr/>
          <p:nvPr/>
        </p:nvGrpSpPr>
        <p:grpSpPr>
          <a:xfrm>
            <a:off x="1939132" y="2202575"/>
            <a:ext cx="543175" cy="1303199"/>
            <a:chOff x="6185352" y="4763505"/>
            <a:chExt cx="1052974" cy="1532224"/>
          </a:xfrm>
        </p:grpSpPr>
        <p:sp>
          <p:nvSpPr>
            <p:cNvPr id="15" name="Rectangle 14">
              <a:extLst>
                <a:ext uri="{FF2B5EF4-FFF2-40B4-BE49-F238E27FC236}">
                  <a16:creationId xmlns:a16="http://schemas.microsoft.com/office/drawing/2014/main" id="{91F7DD65-F0E0-4872-9259-7EA24269BA48}"/>
                </a:ext>
              </a:extLst>
            </p:cNvPr>
            <p:cNvSpPr/>
            <p:nvPr/>
          </p:nvSpPr>
          <p:spPr>
            <a:xfrm>
              <a:off x="6185352" y="4763505"/>
              <a:ext cx="1052974" cy="766112"/>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a:p>
              <a:pPr algn="ctr"/>
              <a:r>
                <a:rPr lang="en-US" b="1" spc="300" dirty="0">
                  <a:solidFill>
                    <a:schemeClr val="tx1"/>
                  </a:solidFill>
                </a:rPr>
                <a:t>B</a:t>
              </a:r>
            </a:p>
          </p:txBody>
        </p:sp>
        <p:sp>
          <p:nvSpPr>
            <p:cNvPr id="16" name="Rectangle 15">
              <a:extLst>
                <a:ext uri="{FF2B5EF4-FFF2-40B4-BE49-F238E27FC236}">
                  <a16:creationId xmlns:a16="http://schemas.microsoft.com/office/drawing/2014/main" id="{AFD44667-33D0-43B6-B8CB-3C83EEBDC59D}"/>
                </a:ext>
              </a:extLst>
            </p:cNvPr>
            <p:cNvSpPr/>
            <p:nvPr/>
          </p:nvSpPr>
          <p:spPr>
            <a:xfrm>
              <a:off x="6185352" y="5529619"/>
              <a:ext cx="1052974" cy="766110"/>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grpSp>
      <p:grpSp>
        <p:nvGrpSpPr>
          <p:cNvPr id="17" name="Group 16">
            <a:extLst>
              <a:ext uri="{FF2B5EF4-FFF2-40B4-BE49-F238E27FC236}">
                <a16:creationId xmlns:a16="http://schemas.microsoft.com/office/drawing/2014/main" id="{46E3D3BE-ECD8-42C8-86EB-E81D18BD809B}"/>
              </a:ext>
            </a:extLst>
          </p:cNvPr>
          <p:cNvGrpSpPr/>
          <p:nvPr/>
        </p:nvGrpSpPr>
        <p:grpSpPr>
          <a:xfrm>
            <a:off x="2564072" y="2529513"/>
            <a:ext cx="505752" cy="669860"/>
            <a:chOff x="1319002" y="2618560"/>
            <a:chExt cx="505752" cy="787581"/>
          </a:xfrm>
        </p:grpSpPr>
        <p:cxnSp>
          <p:nvCxnSpPr>
            <p:cNvPr id="18" name="Straight Arrow Connector 17">
              <a:extLst>
                <a:ext uri="{FF2B5EF4-FFF2-40B4-BE49-F238E27FC236}">
                  <a16:creationId xmlns:a16="http://schemas.microsoft.com/office/drawing/2014/main" id="{C6600F5D-C6F1-435A-9FEE-3608C1BF1D4B}"/>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44197CC-95BE-4F96-B681-86ED45905378}"/>
                </a:ext>
              </a:extLst>
            </p:cNvPr>
            <p:cNvSpPr txBox="1"/>
            <p:nvPr/>
          </p:nvSpPr>
          <p:spPr>
            <a:xfrm>
              <a:off x="1384770" y="2618560"/>
              <a:ext cx="306494" cy="434238"/>
            </a:xfrm>
            <a:prstGeom prst="rect">
              <a:avLst/>
            </a:prstGeom>
            <a:noFill/>
          </p:spPr>
          <p:txBody>
            <a:bodyPr wrap="none" rtlCol="0">
              <a:spAutoFit/>
            </a:bodyPr>
            <a:lstStyle/>
            <a:p>
              <a:r>
                <a:rPr lang="en-US" b="1" dirty="0"/>
                <a:t>C</a:t>
              </a:r>
            </a:p>
          </p:txBody>
        </p:sp>
        <p:sp>
          <p:nvSpPr>
            <p:cNvPr id="20" name="TextBox 19">
              <a:extLst>
                <a:ext uri="{FF2B5EF4-FFF2-40B4-BE49-F238E27FC236}">
                  <a16:creationId xmlns:a16="http://schemas.microsoft.com/office/drawing/2014/main" id="{3FA082D4-BA0D-4A64-BD63-B71829E3F3C1}"/>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21" name="Group 20">
            <a:extLst>
              <a:ext uri="{FF2B5EF4-FFF2-40B4-BE49-F238E27FC236}">
                <a16:creationId xmlns:a16="http://schemas.microsoft.com/office/drawing/2014/main" id="{FE3628F6-95FF-4F02-A5D8-CA2F4C64925B}"/>
              </a:ext>
            </a:extLst>
          </p:cNvPr>
          <p:cNvGrpSpPr/>
          <p:nvPr/>
        </p:nvGrpSpPr>
        <p:grpSpPr>
          <a:xfrm>
            <a:off x="3151589" y="2202575"/>
            <a:ext cx="543175" cy="1303199"/>
            <a:chOff x="6185352" y="4763505"/>
            <a:chExt cx="1052974" cy="1532224"/>
          </a:xfrm>
        </p:grpSpPr>
        <p:sp>
          <p:nvSpPr>
            <p:cNvPr id="22" name="Rectangle 21">
              <a:extLst>
                <a:ext uri="{FF2B5EF4-FFF2-40B4-BE49-F238E27FC236}">
                  <a16:creationId xmlns:a16="http://schemas.microsoft.com/office/drawing/2014/main" id="{1BA97BDB-2936-4EDE-B7D8-6E658BCC2C0F}"/>
                </a:ext>
              </a:extLst>
            </p:cNvPr>
            <p:cNvSpPr/>
            <p:nvPr/>
          </p:nvSpPr>
          <p:spPr>
            <a:xfrm>
              <a:off x="6185352" y="4763505"/>
              <a:ext cx="1052974" cy="766112"/>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a:p>
              <a:pPr algn="ctr"/>
              <a:r>
                <a:rPr lang="en-US" b="1" spc="300" dirty="0">
                  <a:solidFill>
                    <a:schemeClr val="tx1"/>
                  </a:solidFill>
                </a:rPr>
                <a:t>B</a:t>
              </a:r>
            </a:p>
          </p:txBody>
        </p:sp>
        <p:sp>
          <p:nvSpPr>
            <p:cNvPr id="23" name="Rectangle 22">
              <a:extLst>
                <a:ext uri="{FF2B5EF4-FFF2-40B4-BE49-F238E27FC236}">
                  <a16:creationId xmlns:a16="http://schemas.microsoft.com/office/drawing/2014/main" id="{DEF3B355-5417-459F-91D7-8761943A41D8}"/>
                </a:ext>
              </a:extLst>
            </p:cNvPr>
            <p:cNvSpPr/>
            <p:nvPr/>
          </p:nvSpPr>
          <p:spPr>
            <a:xfrm>
              <a:off x="6185352" y="5529619"/>
              <a:ext cx="1052974" cy="766110"/>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a:p>
              <a:pPr algn="ctr"/>
              <a:r>
                <a:rPr lang="en-US" b="1" spc="300" dirty="0">
                  <a:solidFill>
                    <a:schemeClr val="tx1"/>
                  </a:solidFill>
                </a:rPr>
                <a:t>D</a:t>
              </a:r>
            </a:p>
          </p:txBody>
        </p:sp>
      </p:grpSp>
      <p:grpSp>
        <p:nvGrpSpPr>
          <p:cNvPr id="24" name="Group 23">
            <a:extLst>
              <a:ext uri="{FF2B5EF4-FFF2-40B4-BE49-F238E27FC236}">
                <a16:creationId xmlns:a16="http://schemas.microsoft.com/office/drawing/2014/main" id="{8D83AD76-AEC1-46D6-8EE5-EBC352895102}"/>
              </a:ext>
            </a:extLst>
          </p:cNvPr>
          <p:cNvGrpSpPr/>
          <p:nvPr/>
        </p:nvGrpSpPr>
        <p:grpSpPr>
          <a:xfrm>
            <a:off x="3776529" y="2529513"/>
            <a:ext cx="505752" cy="669860"/>
            <a:chOff x="1319002" y="2618560"/>
            <a:chExt cx="505752" cy="787581"/>
          </a:xfrm>
        </p:grpSpPr>
        <p:cxnSp>
          <p:nvCxnSpPr>
            <p:cNvPr id="25" name="Straight Arrow Connector 24">
              <a:extLst>
                <a:ext uri="{FF2B5EF4-FFF2-40B4-BE49-F238E27FC236}">
                  <a16:creationId xmlns:a16="http://schemas.microsoft.com/office/drawing/2014/main" id="{E01D7A12-C331-4B10-B77A-288715A76EC1}"/>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B98B34D-61EC-4322-B4A7-F05242AB58F0}"/>
                </a:ext>
              </a:extLst>
            </p:cNvPr>
            <p:cNvSpPr txBox="1"/>
            <p:nvPr/>
          </p:nvSpPr>
          <p:spPr>
            <a:xfrm>
              <a:off x="1384770" y="2618560"/>
              <a:ext cx="300082" cy="434238"/>
            </a:xfrm>
            <a:prstGeom prst="rect">
              <a:avLst/>
            </a:prstGeom>
            <a:noFill/>
          </p:spPr>
          <p:txBody>
            <a:bodyPr wrap="none" rtlCol="0">
              <a:spAutoFit/>
            </a:bodyPr>
            <a:lstStyle/>
            <a:p>
              <a:r>
                <a:rPr lang="en-US" b="1" dirty="0"/>
                <a:t>E</a:t>
              </a:r>
            </a:p>
          </p:txBody>
        </p:sp>
        <p:sp>
          <p:nvSpPr>
            <p:cNvPr id="27" name="TextBox 26">
              <a:extLst>
                <a:ext uri="{FF2B5EF4-FFF2-40B4-BE49-F238E27FC236}">
                  <a16:creationId xmlns:a16="http://schemas.microsoft.com/office/drawing/2014/main" id="{65E184F4-B9AF-4012-A54B-F1DA5103FAF8}"/>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29" name="Group 28">
            <a:extLst>
              <a:ext uri="{FF2B5EF4-FFF2-40B4-BE49-F238E27FC236}">
                <a16:creationId xmlns:a16="http://schemas.microsoft.com/office/drawing/2014/main" id="{6BA8AEBC-1DE2-4463-BE22-DF20BF1A06C3}"/>
              </a:ext>
            </a:extLst>
          </p:cNvPr>
          <p:cNvGrpSpPr/>
          <p:nvPr/>
        </p:nvGrpSpPr>
        <p:grpSpPr>
          <a:xfrm>
            <a:off x="4332270" y="2202575"/>
            <a:ext cx="543175" cy="1303199"/>
            <a:chOff x="6185352" y="4763505"/>
            <a:chExt cx="1052974" cy="1532224"/>
          </a:xfrm>
        </p:grpSpPr>
        <p:sp>
          <p:nvSpPr>
            <p:cNvPr id="30" name="Rectangle 29">
              <a:extLst>
                <a:ext uri="{FF2B5EF4-FFF2-40B4-BE49-F238E27FC236}">
                  <a16:creationId xmlns:a16="http://schemas.microsoft.com/office/drawing/2014/main" id="{C97C4575-140E-417D-B683-9CACB9381866}"/>
                </a:ext>
              </a:extLst>
            </p:cNvPr>
            <p:cNvSpPr/>
            <p:nvPr/>
          </p:nvSpPr>
          <p:spPr>
            <a:xfrm>
              <a:off x="6185352" y="4763505"/>
              <a:ext cx="1052974" cy="766112"/>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a:p>
              <a:pPr algn="ctr"/>
              <a:r>
                <a:rPr lang="en-US" b="1" spc="300" dirty="0">
                  <a:solidFill>
                    <a:schemeClr val="tx1"/>
                  </a:solidFill>
                </a:rPr>
                <a:t>F</a:t>
              </a:r>
            </a:p>
          </p:txBody>
        </p:sp>
        <p:sp>
          <p:nvSpPr>
            <p:cNvPr id="31" name="Rectangle 30">
              <a:extLst>
                <a:ext uri="{FF2B5EF4-FFF2-40B4-BE49-F238E27FC236}">
                  <a16:creationId xmlns:a16="http://schemas.microsoft.com/office/drawing/2014/main" id="{F1894FEC-C381-4F4C-81BA-704D70997FA1}"/>
                </a:ext>
              </a:extLst>
            </p:cNvPr>
            <p:cNvSpPr/>
            <p:nvPr/>
          </p:nvSpPr>
          <p:spPr>
            <a:xfrm>
              <a:off x="6185352" y="5529619"/>
              <a:ext cx="1052974" cy="766110"/>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a:p>
              <a:pPr algn="ctr"/>
              <a:r>
                <a:rPr lang="en-US" b="1" spc="300" dirty="0">
                  <a:solidFill>
                    <a:schemeClr val="tx1"/>
                  </a:solidFill>
                </a:rPr>
                <a:t>D</a:t>
              </a:r>
            </a:p>
          </p:txBody>
        </p:sp>
      </p:grpSp>
      <p:grpSp>
        <p:nvGrpSpPr>
          <p:cNvPr id="32" name="Group 31">
            <a:extLst>
              <a:ext uri="{FF2B5EF4-FFF2-40B4-BE49-F238E27FC236}">
                <a16:creationId xmlns:a16="http://schemas.microsoft.com/office/drawing/2014/main" id="{B5BC5952-68AF-4A9B-80F6-3C5D774F6857}"/>
              </a:ext>
            </a:extLst>
          </p:cNvPr>
          <p:cNvGrpSpPr/>
          <p:nvPr/>
        </p:nvGrpSpPr>
        <p:grpSpPr>
          <a:xfrm>
            <a:off x="4957210" y="2529513"/>
            <a:ext cx="505752" cy="669860"/>
            <a:chOff x="1319002" y="2618560"/>
            <a:chExt cx="505752" cy="787581"/>
          </a:xfrm>
        </p:grpSpPr>
        <p:cxnSp>
          <p:nvCxnSpPr>
            <p:cNvPr id="33" name="Straight Arrow Connector 32">
              <a:extLst>
                <a:ext uri="{FF2B5EF4-FFF2-40B4-BE49-F238E27FC236}">
                  <a16:creationId xmlns:a16="http://schemas.microsoft.com/office/drawing/2014/main" id="{F50E0CB6-6A2B-4E64-A2E6-9A5E71C3829B}"/>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94BCF4E-A626-4B1D-A0DC-1C61FA78FD60}"/>
                </a:ext>
              </a:extLst>
            </p:cNvPr>
            <p:cNvSpPr txBox="1"/>
            <p:nvPr/>
          </p:nvSpPr>
          <p:spPr>
            <a:xfrm>
              <a:off x="1384770" y="2618560"/>
              <a:ext cx="332142" cy="434238"/>
            </a:xfrm>
            <a:prstGeom prst="rect">
              <a:avLst/>
            </a:prstGeom>
            <a:noFill/>
          </p:spPr>
          <p:txBody>
            <a:bodyPr wrap="none" rtlCol="0">
              <a:spAutoFit/>
            </a:bodyPr>
            <a:lstStyle/>
            <a:p>
              <a:r>
                <a:rPr lang="en-US" b="1" dirty="0"/>
                <a:t>G</a:t>
              </a:r>
            </a:p>
          </p:txBody>
        </p:sp>
        <p:sp>
          <p:nvSpPr>
            <p:cNvPr id="35" name="TextBox 34">
              <a:extLst>
                <a:ext uri="{FF2B5EF4-FFF2-40B4-BE49-F238E27FC236}">
                  <a16:creationId xmlns:a16="http://schemas.microsoft.com/office/drawing/2014/main" id="{90531A74-7573-4826-8D2D-1732A9696189}"/>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36" name="Group 35">
            <a:extLst>
              <a:ext uri="{FF2B5EF4-FFF2-40B4-BE49-F238E27FC236}">
                <a16:creationId xmlns:a16="http://schemas.microsoft.com/office/drawing/2014/main" id="{4BBADF64-F8D6-445F-A45C-57CAAFC3C663}"/>
              </a:ext>
            </a:extLst>
          </p:cNvPr>
          <p:cNvGrpSpPr/>
          <p:nvPr/>
        </p:nvGrpSpPr>
        <p:grpSpPr>
          <a:xfrm>
            <a:off x="5531817" y="2185364"/>
            <a:ext cx="543175" cy="1303199"/>
            <a:chOff x="6185352" y="4763505"/>
            <a:chExt cx="1052974" cy="1532224"/>
          </a:xfrm>
        </p:grpSpPr>
        <p:sp>
          <p:nvSpPr>
            <p:cNvPr id="37" name="Rectangle 36">
              <a:extLst>
                <a:ext uri="{FF2B5EF4-FFF2-40B4-BE49-F238E27FC236}">
                  <a16:creationId xmlns:a16="http://schemas.microsoft.com/office/drawing/2014/main" id="{4471BD23-0C33-41A5-A1F1-7DAA4B144E1B}"/>
                </a:ext>
              </a:extLst>
            </p:cNvPr>
            <p:cNvSpPr/>
            <p:nvPr/>
          </p:nvSpPr>
          <p:spPr>
            <a:xfrm>
              <a:off x="6185352" y="4763505"/>
              <a:ext cx="1052974" cy="766112"/>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a:p>
              <a:pPr algn="ctr"/>
              <a:r>
                <a:rPr lang="en-US" b="1" spc="300" dirty="0">
                  <a:solidFill>
                    <a:schemeClr val="tx1"/>
                  </a:solidFill>
                </a:rPr>
                <a:t>F</a:t>
              </a:r>
            </a:p>
          </p:txBody>
        </p:sp>
        <p:sp>
          <p:nvSpPr>
            <p:cNvPr id="38" name="Rectangle 37">
              <a:extLst>
                <a:ext uri="{FF2B5EF4-FFF2-40B4-BE49-F238E27FC236}">
                  <a16:creationId xmlns:a16="http://schemas.microsoft.com/office/drawing/2014/main" id="{3755BE84-70CB-4461-9690-4CCE8A1E0A5B}"/>
                </a:ext>
              </a:extLst>
            </p:cNvPr>
            <p:cNvSpPr/>
            <p:nvPr/>
          </p:nvSpPr>
          <p:spPr>
            <a:xfrm>
              <a:off x="6185352" y="5529619"/>
              <a:ext cx="1052974" cy="766110"/>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G</a:t>
              </a:r>
            </a:p>
            <a:p>
              <a:pPr algn="ctr"/>
              <a:r>
                <a:rPr lang="en-US" b="1" spc="300" dirty="0">
                  <a:solidFill>
                    <a:schemeClr val="tx1"/>
                  </a:solidFill>
                </a:rPr>
                <a:t>H</a:t>
              </a:r>
            </a:p>
          </p:txBody>
        </p:sp>
      </p:grpSp>
      <p:grpSp>
        <p:nvGrpSpPr>
          <p:cNvPr id="43" name="Group 42">
            <a:extLst>
              <a:ext uri="{FF2B5EF4-FFF2-40B4-BE49-F238E27FC236}">
                <a16:creationId xmlns:a16="http://schemas.microsoft.com/office/drawing/2014/main" id="{4B2AFCC3-D0B8-4322-8D87-F68168E48C47}"/>
              </a:ext>
            </a:extLst>
          </p:cNvPr>
          <p:cNvGrpSpPr/>
          <p:nvPr/>
        </p:nvGrpSpPr>
        <p:grpSpPr>
          <a:xfrm>
            <a:off x="6143847" y="2508710"/>
            <a:ext cx="505752" cy="669860"/>
            <a:chOff x="1319002" y="2618560"/>
            <a:chExt cx="505752" cy="787581"/>
          </a:xfrm>
        </p:grpSpPr>
        <p:cxnSp>
          <p:nvCxnSpPr>
            <p:cNvPr id="44" name="Straight Arrow Connector 43">
              <a:extLst>
                <a:ext uri="{FF2B5EF4-FFF2-40B4-BE49-F238E27FC236}">
                  <a16:creationId xmlns:a16="http://schemas.microsoft.com/office/drawing/2014/main" id="{0F29EC52-CB6E-43E7-9294-AE6C9392CA52}"/>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D843CBCF-5094-4CF0-A810-3DBD4DBD0C63}"/>
                </a:ext>
              </a:extLst>
            </p:cNvPr>
            <p:cNvSpPr txBox="1"/>
            <p:nvPr/>
          </p:nvSpPr>
          <p:spPr>
            <a:xfrm>
              <a:off x="1384770" y="2618560"/>
              <a:ext cx="324128" cy="369332"/>
            </a:xfrm>
            <a:prstGeom prst="rect">
              <a:avLst/>
            </a:prstGeom>
            <a:noFill/>
          </p:spPr>
          <p:txBody>
            <a:bodyPr wrap="none" rtlCol="0">
              <a:spAutoFit/>
            </a:bodyPr>
            <a:lstStyle/>
            <a:p>
              <a:r>
                <a:rPr lang="en-US" b="1" dirty="0"/>
                <a:t>A</a:t>
              </a:r>
            </a:p>
          </p:txBody>
        </p:sp>
        <p:sp>
          <p:nvSpPr>
            <p:cNvPr id="46" name="TextBox 45">
              <a:extLst>
                <a:ext uri="{FF2B5EF4-FFF2-40B4-BE49-F238E27FC236}">
                  <a16:creationId xmlns:a16="http://schemas.microsoft.com/office/drawing/2014/main" id="{DEC1A583-8038-4297-A4F2-3D2A360F6FD5}"/>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47" name="Group 46">
            <a:extLst>
              <a:ext uri="{FF2B5EF4-FFF2-40B4-BE49-F238E27FC236}">
                <a16:creationId xmlns:a16="http://schemas.microsoft.com/office/drawing/2014/main" id="{A869E5F6-D6D1-40E7-8710-4FF1A48403C0}"/>
              </a:ext>
            </a:extLst>
          </p:cNvPr>
          <p:cNvGrpSpPr/>
          <p:nvPr/>
        </p:nvGrpSpPr>
        <p:grpSpPr>
          <a:xfrm>
            <a:off x="6731364" y="2181772"/>
            <a:ext cx="543175" cy="1303199"/>
            <a:chOff x="6185352" y="4763505"/>
            <a:chExt cx="1052974" cy="1532224"/>
          </a:xfrm>
        </p:grpSpPr>
        <p:sp>
          <p:nvSpPr>
            <p:cNvPr id="48" name="Rectangle 47">
              <a:extLst>
                <a:ext uri="{FF2B5EF4-FFF2-40B4-BE49-F238E27FC236}">
                  <a16:creationId xmlns:a16="http://schemas.microsoft.com/office/drawing/2014/main" id="{97C80D7D-240B-465B-AC32-08B7796F9E21}"/>
                </a:ext>
              </a:extLst>
            </p:cNvPr>
            <p:cNvSpPr/>
            <p:nvPr/>
          </p:nvSpPr>
          <p:spPr>
            <a:xfrm>
              <a:off x="6185352" y="4763505"/>
              <a:ext cx="1052974" cy="766112"/>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a:p>
              <a:pPr algn="ctr"/>
              <a:r>
                <a:rPr lang="en-US" b="1" spc="300" dirty="0">
                  <a:solidFill>
                    <a:schemeClr val="tx1"/>
                  </a:solidFill>
                </a:rPr>
                <a:t>B</a:t>
              </a:r>
            </a:p>
          </p:txBody>
        </p:sp>
        <p:sp>
          <p:nvSpPr>
            <p:cNvPr id="49" name="Rectangle 48">
              <a:extLst>
                <a:ext uri="{FF2B5EF4-FFF2-40B4-BE49-F238E27FC236}">
                  <a16:creationId xmlns:a16="http://schemas.microsoft.com/office/drawing/2014/main" id="{7419D272-B48A-413D-864C-3CC4371CF8CC}"/>
                </a:ext>
              </a:extLst>
            </p:cNvPr>
            <p:cNvSpPr/>
            <p:nvPr/>
          </p:nvSpPr>
          <p:spPr>
            <a:xfrm>
              <a:off x="6185352" y="5529619"/>
              <a:ext cx="1052974" cy="766110"/>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G</a:t>
              </a:r>
            </a:p>
            <a:p>
              <a:pPr algn="ctr"/>
              <a:r>
                <a:rPr lang="en-US" b="1" spc="300" dirty="0">
                  <a:solidFill>
                    <a:schemeClr val="tx1"/>
                  </a:solidFill>
                </a:rPr>
                <a:t>H</a:t>
              </a:r>
            </a:p>
          </p:txBody>
        </p:sp>
      </p:grpSp>
      <p:grpSp>
        <p:nvGrpSpPr>
          <p:cNvPr id="50" name="Group 49">
            <a:extLst>
              <a:ext uri="{FF2B5EF4-FFF2-40B4-BE49-F238E27FC236}">
                <a16:creationId xmlns:a16="http://schemas.microsoft.com/office/drawing/2014/main" id="{F95270C4-A5D5-4CA0-8D0A-12DA176DCE54}"/>
              </a:ext>
            </a:extLst>
          </p:cNvPr>
          <p:cNvGrpSpPr/>
          <p:nvPr/>
        </p:nvGrpSpPr>
        <p:grpSpPr>
          <a:xfrm>
            <a:off x="7356304" y="2508710"/>
            <a:ext cx="505752" cy="669860"/>
            <a:chOff x="1319002" y="2618560"/>
            <a:chExt cx="505752" cy="787581"/>
          </a:xfrm>
        </p:grpSpPr>
        <p:cxnSp>
          <p:nvCxnSpPr>
            <p:cNvPr id="51" name="Straight Arrow Connector 50">
              <a:extLst>
                <a:ext uri="{FF2B5EF4-FFF2-40B4-BE49-F238E27FC236}">
                  <a16:creationId xmlns:a16="http://schemas.microsoft.com/office/drawing/2014/main" id="{DFF8DB12-A955-4B14-8742-64FA529E5379}"/>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BA03181B-EA9C-4612-ABE5-A42287CE1CAE}"/>
                </a:ext>
              </a:extLst>
            </p:cNvPr>
            <p:cNvSpPr txBox="1"/>
            <p:nvPr/>
          </p:nvSpPr>
          <p:spPr>
            <a:xfrm>
              <a:off x="1384770" y="2618560"/>
              <a:ext cx="306494" cy="434238"/>
            </a:xfrm>
            <a:prstGeom prst="rect">
              <a:avLst/>
            </a:prstGeom>
            <a:noFill/>
          </p:spPr>
          <p:txBody>
            <a:bodyPr wrap="none" rtlCol="0">
              <a:spAutoFit/>
            </a:bodyPr>
            <a:lstStyle/>
            <a:p>
              <a:r>
                <a:rPr lang="en-US" b="1" dirty="0"/>
                <a:t>C</a:t>
              </a:r>
            </a:p>
          </p:txBody>
        </p:sp>
        <p:sp>
          <p:nvSpPr>
            <p:cNvPr id="53" name="TextBox 52">
              <a:extLst>
                <a:ext uri="{FF2B5EF4-FFF2-40B4-BE49-F238E27FC236}">
                  <a16:creationId xmlns:a16="http://schemas.microsoft.com/office/drawing/2014/main" id="{31E6250E-9A1B-41C9-84E6-68308C7BA027}"/>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54" name="Group 53">
            <a:extLst>
              <a:ext uri="{FF2B5EF4-FFF2-40B4-BE49-F238E27FC236}">
                <a16:creationId xmlns:a16="http://schemas.microsoft.com/office/drawing/2014/main" id="{DA9612D1-5BA4-41FE-A5AA-BC2FC9E78D07}"/>
              </a:ext>
            </a:extLst>
          </p:cNvPr>
          <p:cNvGrpSpPr/>
          <p:nvPr/>
        </p:nvGrpSpPr>
        <p:grpSpPr>
          <a:xfrm>
            <a:off x="7943821" y="2181772"/>
            <a:ext cx="543175" cy="1303199"/>
            <a:chOff x="6185352" y="4763505"/>
            <a:chExt cx="1052974" cy="1532224"/>
          </a:xfrm>
        </p:grpSpPr>
        <p:sp>
          <p:nvSpPr>
            <p:cNvPr id="55" name="Rectangle 54">
              <a:extLst>
                <a:ext uri="{FF2B5EF4-FFF2-40B4-BE49-F238E27FC236}">
                  <a16:creationId xmlns:a16="http://schemas.microsoft.com/office/drawing/2014/main" id="{4CB21BBF-28EC-47E6-81F2-48EC5A349B41}"/>
                </a:ext>
              </a:extLst>
            </p:cNvPr>
            <p:cNvSpPr/>
            <p:nvPr/>
          </p:nvSpPr>
          <p:spPr>
            <a:xfrm>
              <a:off x="6185352" y="4763505"/>
              <a:ext cx="1052974" cy="766112"/>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a:p>
              <a:pPr algn="ctr"/>
              <a:r>
                <a:rPr lang="en-US" b="1" spc="300" dirty="0">
                  <a:solidFill>
                    <a:schemeClr val="tx1"/>
                  </a:solidFill>
                </a:rPr>
                <a:t>B</a:t>
              </a:r>
            </a:p>
          </p:txBody>
        </p:sp>
        <p:sp>
          <p:nvSpPr>
            <p:cNvPr id="56" name="Rectangle 55">
              <a:extLst>
                <a:ext uri="{FF2B5EF4-FFF2-40B4-BE49-F238E27FC236}">
                  <a16:creationId xmlns:a16="http://schemas.microsoft.com/office/drawing/2014/main" id="{B1C6B30F-0E9F-4260-A75E-3187ADF40EEE}"/>
                </a:ext>
              </a:extLst>
            </p:cNvPr>
            <p:cNvSpPr/>
            <p:nvPr/>
          </p:nvSpPr>
          <p:spPr>
            <a:xfrm>
              <a:off x="6185352" y="5529619"/>
              <a:ext cx="1052974" cy="766110"/>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a:p>
              <a:pPr algn="ctr"/>
              <a:r>
                <a:rPr lang="en-US" b="1" spc="300" dirty="0">
                  <a:solidFill>
                    <a:schemeClr val="tx1"/>
                  </a:solidFill>
                </a:rPr>
                <a:t>D</a:t>
              </a:r>
            </a:p>
          </p:txBody>
        </p:sp>
      </p:grpSp>
      <p:grpSp>
        <p:nvGrpSpPr>
          <p:cNvPr id="57" name="Group 56">
            <a:extLst>
              <a:ext uri="{FF2B5EF4-FFF2-40B4-BE49-F238E27FC236}">
                <a16:creationId xmlns:a16="http://schemas.microsoft.com/office/drawing/2014/main" id="{484184A0-D68C-4CC1-A35B-102BF4EE0E73}"/>
              </a:ext>
            </a:extLst>
          </p:cNvPr>
          <p:cNvGrpSpPr/>
          <p:nvPr/>
        </p:nvGrpSpPr>
        <p:grpSpPr>
          <a:xfrm>
            <a:off x="726675" y="3647384"/>
            <a:ext cx="543175" cy="1303199"/>
            <a:chOff x="6185352" y="4763505"/>
            <a:chExt cx="1052974" cy="1532224"/>
          </a:xfrm>
        </p:grpSpPr>
        <p:sp>
          <p:nvSpPr>
            <p:cNvPr id="58" name="Rectangle 57">
              <a:extLst>
                <a:ext uri="{FF2B5EF4-FFF2-40B4-BE49-F238E27FC236}">
                  <a16:creationId xmlns:a16="http://schemas.microsoft.com/office/drawing/2014/main" id="{94B1844D-C41E-46A9-9046-B4E5AC0B3A31}"/>
                </a:ext>
              </a:extLst>
            </p:cNvPr>
            <p:cNvSpPr/>
            <p:nvPr/>
          </p:nvSpPr>
          <p:spPr>
            <a:xfrm>
              <a:off x="6185352" y="4763505"/>
              <a:ext cx="1052974" cy="766112"/>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a:p>
              <a:pPr algn="ctr"/>
              <a:r>
                <a:rPr lang="en-US" b="1" spc="300" dirty="0">
                  <a:solidFill>
                    <a:schemeClr val="tx1"/>
                  </a:solidFill>
                </a:rPr>
                <a:t>B</a:t>
              </a:r>
            </a:p>
          </p:txBody>
        </p:sp>
        <p:sp>
          <p:nvSpPr>
            <p:cNvPr id="59" name="Rectangle 58">
              <a:extLst>
                <a:ext uri="{FF2B5EF4-FFF2-40B4-BE49-F238E27FC236}">
                  <a16:creationId xmlns:a16="http://schemas.microsoft.com/office/drawing/2014/main" id="{563E9F31-891E-4F35-B041-167C64674EC2}"/>
                </a:ext>
              </a:extLst>
            </p:cNvPr>
            <p:cNvSpPr/>
            <p:nvPr/>
          </p:nvSpPr>
          <p:spPr>
            <a:xfrm>
              <a:off x="6185352" y="5529619"/>
              <a:ext cx="1052974" cy="766110"/>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a:p>
              <a:pPr algn="ctr"/>
              <a:r>
                <a:rPr lang="en-US" b="1" spc="300" dirty="0">
                  <a:solidFill>
                    <a:schemeClr val="tx1"/>
                  </a:solidFill>
                </a:rPr>
                <a:t>D</a:t>
              </a:r>
            </a:p>
          </p:txBody>
        </p:sp>
      </p:grpSp>
      <p:grpSp>
        <p:nvGrpSpPr>
          <p:cNvPr id="60" name="Group 59">
            <a:extLst>
              <a:ext uri="{FF2B5EF4-FFF2-40B4-BE49-F238E27FC236}">
                <a16:creationId xmlns:a16="http://schemas.microsoft.com/office/drawing/2014/main" id="{DE5F4A4F-442F-4915-A3E6-89F1642F44D1}"/>
              </a:ext>
            </a:extLst>
          </p:cNvPr>
          <p:cNvGrpSpPr/>
          <p:nvPr/>
        </p:nvGrpSpPr>
        <p:grpSpPr>
          <a:xfrm>
            <a:off x="1391387" y="3987023"/>
            <a:ext cx="505752" cy="669860"/>
            <a:chOff x="1319002" y="2618560"/>
            <a:chExt cx="505752" cy="787581"/>
          </a:xfrm>
        </p:grpSpPr>
        <p:cxnSp>
          <p:nvCxnSpPr>
            <p:cNvPr id="61" name="Straight Arrow Connector 60">
              <a:extLst>
                <a:ext uri="{FF2B5EF4-FFF2-40B4-BE49-F238E27FC236}">
                  <a16:creationId xmlns:a16="http://schemas.microsoft.com/office/drawing/2014/main" id="{BDED5F29-8D47-4F87-BF17-4ACCC083B0B7}"/>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4C9453B6-7FF2-4843-BF88-ABB05DB234B7}"/>
                </a:ext>
              </a:extLst>
            </p:cNvPr>
            <p:cNvSpPr txBox="1"/>
            <p:nvPr/>
          </p:nvSpPr>
          <p:spPr>
            <a:xfrm>
              <a:off x="1384770" y="2618560"/>
              <a:ext cx="300082" cy="434238"/>
            </a:xfrm>
            <a:prstGeom prst="rect">
              <a:avLst/>
            </a:prstGeom>
            <a:noFill/>
          </p:spPr>
          <p:txBody>
            <a:bodyPr wrap="none" rtlCol="0">
              <a:spAutoFit/>
            </a:bodyPr>
            <a:lstStyle/>
            <a:p>
              <a:r>
                <a:rPr lang="en-US" b="1" dirty="0"/>
                <a:t>E</a:t>
              </a:r>
            </a:p>
          </p:txBody>
        </p:sp>
        <p:sp>
          <p:nvSpPr>
            <p:cNvPr id="63" name="TextBox 62">
              <a:extLst>
                <a:ext uri="{FF2B5EF4-FFF2-40B4-BE49-F238E27FC236}">
                  <a16:creationId xmlns:a16="http://schemas.microsoft.com/office/drawing/2014/main" id="{8FAEF03E-5CE1-478D-B70B-AE293B916EAE}"/>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64" name="Group 63">
            <a:extLst>
              <a:ext uri="{FF2B5EF4-FFF2-40B4-BE49-F238E27FC236}">
                <a16:creationId xmlns:a16="http://schemas.microsoft.com/office/drawing/2014/main" id="{29BCFBA2-17DB-402D-821F-96D09D1F0C42}"/>
              </a:ext>
            </a:extLst>
          </p:cNvPr>
          <p:cNvGrpSpPr/>
          <p:nvPr/>
        </p:nvGrpSpPr>
        <p:grpSpPr>
          <a:xfrm>
            <a:off x="1947128" y="3660085"/>
            <a:ext cx="543175" cy="1303199"/>
            <a:chOff x="6185352" y="4763505"/>
            <a:chExt cx="1052974" cy="1532224"/>
          </a:xfrm>
        </p:grpSpPr>
        <p:sp>
          <p:nvSpPr>
            <p:cNvPr id="65" name="Rectangle 64">
              <a:extLst>
                <a:ext uri="{FF2B5EF4-FFF2-40B4-BE49-F238E27FC236}">
                  <a16:creationId xmlns:a16="http://schemas.microsoft.com/office/drawing/2014/main" id="{A90C23E8-D273-4CD8-B465-F0938128B54A}"/>
                </a:ext>
              </a:extLst>
            </p:cNvPr>
            <p:cNvSpPr/>
            <p:nvPr/>
          </p:nvSpPr>
          <p:spPr>
            <a:xfrm>
              <a:off x="6185352" y="4763505"/>
              <a:ext cx="1052974" cy="766112"/>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a:p>
              <a:pPr algn="ctr"/>
              <a:r>
                <a:rPr lang="en-US" b="1" spc="300" dirty="0">
                  <a:solidFill>
                    <a:schemeClr val="tx1"/>
                  </a:solidFill>
                </a:rPr>
                <a:t>F</a:t>
              </a:r>
            </a:p>
          </p:txBody>
        </p:sp>
        <p:sp>
          <p:nvSpPr>
            <p:cNvPr id="66" name="Rectangle 65">
              <a:extLst>
                <a:ext uri="{FF2B5EF4-FFF2-40B4-BE49-F238E27FC236}">
                  <a16:creationId xmlns:a16="http://schemas.microsoft.com/office/drawing/2014/main" id="{C67994E1-78CB-48F5-BFA8-D9A8A58868C6}"/>
                </a:ext>
              </a:extLst>
            </p:cNvPr>
            <p:cNvSpPr/>
            <p:nvPr/>
          </p:nvSpPr>
          <p:spPr>
            <a:xfrm>
              <a:off x="6185352" y="5529619"/>
              <a:ext cx="1052974" cy="766110"/>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a:p>
              <a:pPr algn="ctr"/>
              <a:r>
                <a:rPr lang="en-US" b="1" spc="300" dirty="0">
                  <a:solidFill>
                    <a:schemeClr val="tx1"/>
                  </a:solidFill>
                </a:rPr>
                <a:t>D</a:t>
              </a:r>
            </a:p>
          </p:txBody>
        </p:sp>
      </p:grpSp>
      <p:grpSp>
        <p:nvGrpSpPr>
          <p:cNvPr id="67" name="Group 66">
            <a:extLst>
              <a:ext uri="{FF2B5EF4-FFF2-40B4-BE49-F238E27FC236}">
                <a16:creationId xmlns:a16="http://schemas.microsoft.com/office/drawing/2014/main" id="{AA793EA6-A3CA-49CB-8F4A-D5C78F33415C}"/>
              </a:ext>
            </a:extLst>
          </p:cNvPr>
          <p:cNvGrpSpPr/>
          <p:nvPr/>
        </p:nvGrpSpPr>
        <p:grpSpPr>
          <a:xfrm>
            <a:off x="2572068" y="3987023"/>
            <a:ext cx="505752" cy="669860"/>
            <a:chOff x="1319002" y="2618560"/>
            <a:chExt cx="505752" cy="787581"/>
          </a:xfrm>
        </p:grpSpPr>
        <p:cxnSp>
          <p:nvCxnSpPr>
            <p:cNvPr id="68" name="Straight Arrow Connector 67">
              <a:extLst>
                <a:ext uri="{FF2B5EF4-FFF2-40B4-BE49-F238E27FC236}">
                  <a16:creationId xmlns:a16="http://schemas.microsoft.com/office/drawing/2014/main" id="{5ADEB9D2-DDCC-4B78-897F-BA71733808D2}"/>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644B3E19-1947-4311-95F1-F859E878D3E4}"/>
                </a:ext>
              </a:extLst>
            </p:cNvPr>
            <p:cNvSpPr txBox="1"/>
            <p:nvPr/>
          </p:nvSpPr>
          <p:spPr>
            <a:xfrm>
              <a:off x="1384770" y="2618560"/>
              <a:ext cx="332142" cy="434238"/>
            </a:xfrm>
            <a:prstGeom prst="rect">
              <a:avLst/>
            </a:prstGeom>
            <a:noFill/>
          </p:spPr>
          <p:txBody>
            <a:bodyPr wrap="none" rtlCol="0">
              <a:spAutoFit/>
            </a:bodyPr>
            <a:lstStyle/>
            <a:p>
              <a:r>
                <a:rPr lang="en-US" b="1" dirty="0"/>
                <a:t>G</a:t>
              </a:r>
            </a:p>
          </p:txBody>
        </p:sp>
        <p:sp>
          <p:nvSpPr>
            <p:cNvPr id="70" name="TextBox 69">
              <a:extLst>
                <a:ext uri="{FF2B5EF4-FFF2-40B4-BE49-F238E27FC236}">
                  <a16:creationId xmlns:a16="http://schemas.microsoft.com/office/drawing/2014/main" id="{79003E09-2E35-4935-BFC5-0B8ADB8A1BE1}"/>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71" name="Group 70">
            <a:extLst>
              <a:ext uri="{FF2B5EF4-FFF2-40B4-BE49-F238E27FC236}">
                <a16:creationId xmlns:a16="http://schemas.microsoft.com/office/drawing/2014/main" id="{63517E9B-E474-4A61-8C88-EF06D9A83132}"/>
              </a:ext>
            </a:extLst>
          </p:cNvPr>
          <p:cNvGrpSpPr/>
          <p:nvPr/>
        </p:nvGrpSpPr>
        <p:grpSpPr>
          <a:xfrm>
            <a:off x="3146675" y="3642874"/>
            <a:ext cx="543175" cy="1303199"/>
            <a:chOff x="6185352" y="4763505"/>
            <a:chExt cx="1052974" cy="1532224"/>
          </a:xfrm>
        </p:grpSpPr>
        <p:sp>
          <p:nvSpPr>
            <p:cNvPr id="72" name="Rectangle 71">
              <a:extLst>
                <a:ext uri="{FF2B5EF4-FFF2-40B4-BE49-F238E27FC236}">
                  <a16:creationId xmlns:a16="http://schemas.microsoft.com/office/drawing/2014/main" id="{85DED022-F0F3-414D-9260-B253FDEB89E5}"/>
                </a:ext>
              </a:extLst>
            </p:cNvPr>
            <p:cNvSpPr/>
            <p:nvPr/>
          </p:nvSpPr>
          <p:spPr>
            <a:xfrm>
              <a:off x="6185352" y="4763505"/>
              <a:ext cx="1052974" cy="766112"/>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a:p>
              <a:pPr algn="ctr"/>
              <a:r>
                <a:rPr lang="en-US" b="1" spc="300" dirty="0">
                  <a:solidFill>
                    <a:schemeClr val="tx1"/>
                  </a:solidFill>
                </a:rPr>
                <a:t>F</a:t>
              </a:r>
            </a:p>
          </p:txBody>
        </p:sp>
        <p:sp>
          <p:nvSpPr>
            <p:cNvPr id="73" name="Rectangle 72">
              <a:extLst>
                <a:ext uri="{FF2B5EF4-FFF2-40B4-BE49-F238E27FC236}">
                  <a16:creationId xmlns:a16="http://schemas.microsoft.com/office/drawing/2014/main" id="{6BF2C38A-F877-493D-92CF-E76EF0261BF6}"/>
                </a:ext>
              </a:extLst>
            </p:cNvPr>
            <p:cNvSpPr/>
            <p:nvPr/>
          </p:nvSpPr>
          <p:spPr>
            <a:xfrm>
              <a:off x="6185352" y="5529619"/>
              <a:ext cx="1052974" cy="766110"/>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G</a:t>
              </a:r>
            </a:p>
            <a:p>
              <a:pPr algn="ctr"/>
              <a:r>
                <a:rPr lang="en-US" b="1" spc="300" dirty="0">
                  <a:solidFill>
                    <a:schemeClr val="tx1"/>
                  </a:solidFill>
                </a:rPr>
                <a:t>H</a:t>
              </a:r>
            </a:p>
          </p:txBody>
        </p:sp>
      </p:grpSp>
      <p:grpSp>
        <p:nvGrpSpPr>
          <p:cNvPr id="74" name="Group 73">
            <a:extLst>
              <a:ext uri="{FF2B5EF4-FFF2-40B4-BE49-F238E27FC236}">
                <a16:creationId xmlns:a16="http://schemas.microsoft.com/office/drawing/2014/main" id="{D9D45384-389E-4F38-BEE1-600AC0B22C3A}"/>
              </a:ext>
            </a:extLst>
          </p:cNvPr>
          <p:cNvGrpSpPr/>
          <p:nvPr/>
        </p:nvGrpSpPr>
        <p:grpSpPr>
          <a:xfrm>
            <a:off x="3757631" y="3971135"/>
            <a:ext cx="505752" cy="669860"/>
            <a:chOff x="1319002" y="2618560"/>
            <a:chExt cx="505752" cy="787581"/>
          </a:xfrm>
        </p:grpSpPr>
        <p:cxnSp>
          <p:nvCxnSpPr>
            <p:cNvPr id="75" name="Straight Arrow Connector 74">
              <a:extLst>
                <a:ext uri="{FF2B5EF4-FFF2-40B4-BE49-F238E27FC236}">
                  <a16:creationId xmlns:a16="http://schemas.microsoft.com/office/drawing/2014/main" id="{B69A31CE-8E5C-4122-8582-8889824C6D38}"/>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1D5D9EF1-6FB2-4A45-8F70-CE051202BBA8}"/>
                </a:ext>
              </a:extLst>
            </p:cNvPr>
            <p:cNvSpPr txBox="1"/>
            <p:nvPr/>
          </p:nvSpPr>
          <p:spPr>
            <a:xfrm>
              <a:off x="1384770" y="2618560"/>
              <a:ext cx="314510" cy="434238"/>
            </a:xfrm>
            <a:prstGeom prst="rect">
              <a:avLst/>
            </a:prstGeom>
            <a:noFill/>
          </p:spPr>
          <p:txBody>
            <a:bodyPr wrap="none" rtlCol="0">
              <a:spAutoFit/>
            </a:bodyPr>
            <a:lstStyle/>
            <a:p>
              <a:r>
                <a:rPr lang="en-US" b="1" dirty="0"/>
                <a:t>B</a:t>
              </a:r>
            </a:p>
          </p:txBody>
        </p:sp>
        <p:sp>
          <p:nvSpPr>
            <p:cNvPr id="77" name="TextBox 76">
              <a:extLst>
                <a:ext uri="{FF2B5EF4-FFF2-40B4-BE49-F238E27FC236}">
                  <a16:creationId xmlns:a16="http://schemas.microsoft.com/office/drawing/2014/main" id="{0B9BEB6D-9F66-4C14-BB0E-7E2B45711E58}"/>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78" name="Group 77">
            <a:extLst>
              <a:ext uri="{FF2B5EF4-FFF2-40B4-BE49-F238E27FC236}">
                <a16:creationId xmlns:a16="http://schemas.microsoft.com/office/drawing/2014/main" id="{342EC532-4A64-4676-BE99-D9BE234F72FB}"/>
              </a:ext>
            </a:extLst>
          </p:cNvPr>
          <p:cNvGrpSpPr/>
          <p:nvPr/>
        </p:nvGrpSpPr>
        <p:grpSpPr>
          <a:xfrm>
            <a:off x="4345148" y="3644197"/>
            <a:ext cx="543175" cy="1303199"/>
            <a:chOff x="6185352" y="4763505"/>
            <a:chExt cx="1052974" cy="1532224"/>
          </a:xfrm>
        </p:grpSpPr>
        <p:sp>
          <p:nvSpPr>
            <p:cNvPr id="79" name="Rectangle 78">
              <a:extLst>
                <a:ext uri="{FF2B5EF4-FFF2-40B4-BE49-F238E27FC236}">
                  <a16:creationId xmlns:a16="http://schemas.microsoft.com/office/drawing/2014/main" id="{76D51847-5F62-45A8-BABE-7B8F43AFC420}"/>
                </a:ext>
              </a:extLst>
            </p:cNvPr>
            <p:cNvSpPr/>
            <p:nvPr/>
          </p:nvSpPr>
          <p:spPr>
            <a:xfrm>
              <a:off x="6185352" y="4763505"/>
              <a:ext cx="1052974" cy="766112"/>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a:p>
              <a:pPr algn="ctr"/>
              <a:r>
                <a:rPr lang="en-US" b="1" spc="300" dirty="0">
                  <a:solidFill>
                    <a:schemeClr val="tx1"/>
                  </a:solidFill>
                </a:rPr>
                <a:t>B</a:t>
              </a:r>
            </a:p>
          </p:txBody>
        </p:sp>
        <p:sp>
          <p:nvSpPr>
            <p:cNvPr id="80" name="Rectangle 79">
              <a:extLst>
                <a:ext uri="{FF2B5EF4-FFF2-40B4-BE49-F238E27FC236}">
                  <a16:creationId xmlns:a16="http://schemas.microsoft.com/office/drawing/2014/main" id="{A3D60D1F-3565-40A8-A0F4-F1A62C0B348F}"/>
                </a:ext>
              </a:extLst>
            </p:cNvPr>
            <p:cNvSpPr/>
            <p:nvPr/>
          </p:nvSpPr>
          <p:spPr>
            <a:xfrm>
              <a:off x="6185352" y="5529619"/>
              <a:ext cx="1052974" cy="766110"/>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G</a:t>
              </a:r>
            </a:p>
            <a:p>
              <a:pPr algn="ctr"/>
              <a:r>
                <a:rPr lang="en-US" b="1" spc="300" dirty="0">
                  <a:solidFill>
                    <a:schemeClr val="tx1"/>
                  </a:solidFill>
                </a:rPr>
                <a:t>H</a:t>
              </a:r>
            </a:p>
          </p:txBody>
        </p:sp>
      </p:grpSp>
      <p:grpSp>
        <p:nvGrpSpPr>
          <p:cNvPr id="81" name="Group 80">
            <a:extLst>
              <a:ext uri="{FF2B5EF4-FFF2-40B4-BE49-F238E27FC236}">
                <a16:creationId xmlns:a16="http://schemas.microsoft.com/office/drawing/2014/main" id="{E878B650-22B4-4E7B-8767-F48C9BFF7197}"/>
              </a:ext>
            </a:extLst>
          </p:cNvPr>
          <p:cNvGrpSpPr/>
          <p:nvPr/>
        </p:nvGrpSpPr>
        <p:grpSpPr>
          <a:xfrm>
            <a:off x="4948400" y="3962124"/>
            <a:ext cx="505752" cy="669860"/>
            <a:chOff x="1319002" y="2618560"/>
            <a:chExt cx="505752" cy="787581"/>
          </a:xfrm>
        </p:grpSpPr>
        <p:cxnSp>
          <p:nvCxnSpPr>
            <p:cNvPr id="82" name="Straight Arrow Connector 81">
              <a:extLst>
                <a:ext uri="{FF2B5EF4-FFF2-40B4-BE49-F238E27FC236}">
                  <a16:creationId xmlns:a16="http://schemas.microsoft.com/office/drawing/2014/main" id="{49F59520-A148-490B-81D0-C22D3F501571}"/>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955AD22D-D338-4FA4-8B09-2AE98A7BE596}"/>
                </a:ext>
              </a:extLst>
            </p:cNvPr>
            <p:cNvSpPr txBox="1"/>
            <p:nvPr/>
          </p:nvSpPr>
          <p:spPr>
            <a:xfrm>
              <a:off x="1384770" y="2618560"/>
              <a:ext cx="330540" cy="434238"/>
            </a:xfrm>
            <a:prstGeom prst="rect">
              <a:avLst/>
            </a:prstGeom>
            <a:noFill/>
          </p:spPr>
          <p:txBody>
            <a:bodyPr wrap="none" rtlCol="0">
              <a:spAutoFit/>
            </a:bodyPr>
            <a:lstStyle/>
            <a:p>
              <a:r>
                <a:rPr lang="en-US" b="1" dirty="0"/>
                <a:t>D</a:t>
              </a:r>
            </a:p>
          </p:txBody>
        </p:sp>
        <p:sp>
          <p:nvSpPr>
            <p:cNvPr id="84" name="TextBox 83">
              <a:extLst>
                <a:ext uri="{FF2B5EF4-FFF2-40B4-BE49-F238E27FC236}">
                  <a16:creationId xmlns:a16="http://schemas.microsoft.com/office/drawing/2014/main" id="{FDE7CBE7-2C1E-491C-BD86-DC0C8E60E4CF}"/>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85" name="Group 84">
            <a:extLst>
              <a:ext uri="{FF2B5EF4-FFF2-40B4-BE49-F238E27FC236}">
                <a16:creationId xmlns:a16="http://schemas.microsoft.com/office/drawing/2014/main" id="{4DEF58F2-9DA2-4E30-A297-5403A0EB9626}"/>
              </a:ext>
            </a:extLst>
          </p:cNvPr>
          <p:cNvGrpSpPr/>
          <p:nvPr/>
        </p:nvGrpSpPr>
        <p:grpSpPr>
          <a:xfrm>
            <a:off x="5535917" y="3635186"/>
            <a:ext cx="543175" cy="1303199"/>
            <a:chOff x="6185352" y="4763505"/>
            <a:chExt cx="1052974" cy="1532224"/>
          </a:xfrm>
        </p:grpSpPr>
        <p:sp>
          <p:nvSpPr>
            <p:cNvPr id="86" name="Rectangle 85">
              <a:extLst>
                <a:ext uri="{FF2B5EF4-FFF2-40B4-BE49-F238E27FC236}">
                  <a16:creationId xmlns:a16="http://schemas.microsoft.com/office/drawing/2014/main" id="{1A9706B8-87EA-4DDE-9524-757D2273A2C4}"/>
                </a:ext>
              </a:extLst>
            </p:cNvPr>
            <p:cNvSpPr/>
            <p:nvPr/>
          </p:nvSpPr>
          <p:spPr>
            <a:xfrm>
              <a:off x="6185352" y="4763505"/>
              <a:ext cx="1052974" cy="766112"/>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a:p>
              <a:pPr algn="ctr"/>
              <a:r>
                <a:rPr lang="en-US" b="1" spc="300" dirty="0">
                  <a:solidFill>
                    <a:schemeClr val="tx1"/>
                  </a:solidFill>
                </a:rPr>
                <a:t>B</a:t>
              </a:r>
            </a:p>
          </p:txBody>
        </p:sp>
        <p:sp>
          <p:nvSpPr>
            <p:cNvPr id="87" name="Rectangle 86">
              <a:extLst>
                <a:ext uri="{FF2B5EF4-FFF2-40B4-BE49-F238E27FC236}">
                  <a16:creationId xmlns:a16="http://schemas.microsoft.com/office/drawing/2014/main" id="{ED08B652-D408-4DE4-BA6B-06278F86EC76}"/>
                </a:ext>
              </a:extLst>
            </p:cNvPr>
            <p:cNvSpPr/>
            <p:nvPr/>
          </p:nvSpPr>
          <p:spPr>
            <a:xfrm>
              <a:off x="6185352" y="5529619"/>
              <a:ext cx="1052974" cy="766110"/>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a:p>
              <a:pPr algn="ctr"/>
              <a:r>
                <a:rPr lang="en-US" b="1" spc="300" dirty="0">
                  <a:solidFill>
                    <a:schemeClr val="tx1"/>
                  </a:solidFill>
                </a:rPr>
                <a:t>D</a:t>
              </a:r>
            </a:p>
          </p:txBody>
        </p:sp>
      </p:grpSp>
      <p:grpSp>
        <p:nvGrpSpPr>
          <p:cNvPr id="88" name="Group 87">
            <a:extLst>
              <a:ext uri="{FF2B5EF4-FFF2-40B4-BE49-F238E27FC236}">
                <a16:creationId xmlns:a16="http://schemas.microsoft.com/office/drawing/2014/main" id="{4B65C37B-716F-4739-940E-DA258B8CBB09}"/>
              </a:ext>
            </a:extLst>
          </p:cNvPr>
          <p:cNvGrpSpPr/>
          <p:nvPr/>
        </p:nvGrpSpPr>
        <p:grpSpPr>
          <a:xfrm>
            <a:off x="6169120" y="3959544"/>
            <a:ext cx="505752" cy="669860"/>
            <a:chOff x="1319002" y="2618560"/>
            <a:chExt cx="505752" cy="787581"/>
          </a:xfrm>
        </p:grpSpPr>
        <p:cxnSp>
          <p:nvCxnSpPr>
            <p:cNvPr id="89" name="Straight Arrow Connector 88">
              <a:extLst>
                <a:ext uri="{FF2B5EF4-FFF2-40B4-BE49-F238E27FC236}">
                  <a16:creationId xmlns:a16="http://schemas.microsoft.com/office/drawing/2014/main" id="{C5943457-1FB7-4497-B4EA-9B2A91450083}"/>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BCBA88FA-CBDD-49E9-9F5B-021315791116}"/>
                </a:ext>
              </a:extLst>
            </p:cNvPr>
            <p:cNvSpPr txBox="1"/>
            <p:nvPr/>
          </p:nvSpPr>
          <p:spPr>
            <a:xfrm>
              <a:off x="1384770" y="2618560"/>
              <a:ext cx="290464" cy="434238"/>
            </a:xfrm>
            <a:prstGeom prst="rect">
              <a:avLst/>
            </a:prstGeom>
            <a:noFill/>
          </p:spPr>
          <p:txBody>
            <a:bodyPr wrap="none" rtlCol="0">
              <a:spAutoFit/>
            </a:bodyPr>
            <a:lstStyle/>
            <a:p>
              <a:r>
                <a:rPr lang="en-US" b="1" dirty="0"/>
                <a:t>F</a:t>
              </a:r>
            </a:p>
          </p:txBody>
        </p:sp>
        <p:sp>
          <p:nvSpPr>
            <p:cNvPr id="91" name="TextBox 90">
              <a:extLst>
                <a:ext uri="{FF2B5EF4-FFF2-40B4-BE49-F238E27FC236}">
                  <a16:creationId xmlns:a16="http://schemas.microsoft.com/office/drawing/2014/main" id="{992A9A06-0DCF-48D8-AA3E-08E7674216CD}"/>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92" name="Group 91">
            <a:extLst>
              <a:ext uri="{FF2B5EF4-FFF2-40B4-BE49-F238E27FC236}">
                <a16:creationId xmlns:a16="http://schemas.microsoft.com/office/drawing/2014/main" id="{12D66D7C-2124-443F-8DB9-952750335691}"/>
              </a:ext>
            </a:extLst>
          </p:cNvPr>
          <p:cNvGrpSpPr/>
          <p:nvPr/>
        </p:nvGrpSpPr>
        <p:grpSpPr>
          <a:xfrm>
            <a:off x="6756637" y="3632606"/>
            <a:ext cx="543175" cy="1303199"/>
            <a:chOff x="6185352" y="4763505"/>
            <a:chExt cx="1052974" cy="1532224"/>
          </a:xfrm>
        </p:grpSpPr>
        <p:sp>
          <p:nvSpPr>
            <p:cNvPr id="93" name="Rectangle 92">
              <a:extLst>
                <a:ext uri="{FF2B5EF4-FFF2-40B4-BE49-F238E27FC236}">
                  <a16:creationId xmlns:a16="http://schemas.microsoft.com/office/drawing/2014/main" id="{E55D2510-F922-428D-BA31-79324D20E5E1}"/>
                </a:ext>
              </a:extLst>
            </p:cNvPr>
            <p:cNvSpPr/>
            <p:nvPr/>
          </p:nvSpPr>
          <p:spPr>
            <a:xfrm>
              <a:off x="6185352" y="4763505"/>
              <a:ext cx="1052974" cy="766112"/>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a:p>
              <a:pPr algn="ctr"/>
              <a:r>
                <a:rPr lang="en-US" b="1" spc="300" dirty="0">
                  <a:solidFill>
                    <a:schemeClr val="tx1"/>
                  </a:solidFill>
                </a:rPr>
                <a:t>F</a:t>
              </a:r>
            </a:p>
          </p:txBody>
        </p:sp>
        <p:sp>
          <p:nvSpPr>
            <p:cNvPr id="94" name="Rectangle 93">
              <a:extLst>
                <a:ext uri="{FF2B5EF4-FFF2-40B4-BE49-F238E27FC236}">
                  <a16:creationId xmlns:a16="http://schemas.microsoft.com/office/drawing/2014/main" id="{305E6890-8C77-4A93-BC7F-27B6EE1ABCF7}"/>
                </a:ext>
              </a:extLst>
            </p:cNvPr>
            <p:cNvSpPr/>
            <p:nvPr/>
          </p:nvSpPr>
          <p:spPr>
            <a:xfrm>
              <a:off x="6185352" y="5529619"/>
              <a:ext cx="1052974" cy="766110"/>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a:p>
              <a:pPr algn="ctr"/>
              <a:r>
                <a:rPr lang="en-US" b="1" spc="300" dirty="0">
                  <a:solidFill>
                    <a:schemeClr val="tx1"/>
                  </a:solidFill>
                </a:rPr>
                <a:t>D</a:t>
              </a:r>
            </a:p>
          </p:txBody>
        </p:sp>
      </p:grpSp>
      <p:grpSp>
        <p:nvGrpSpPr>
          <p:cNvPr id="95" name="Group 94">
            <a:extLst>
              <a:ext uri="{FF2B5EF4-FFF2-40B4-BE49-F238E27FC236}">
                <a16:creationId xmlns:a16="http://schemas.microsoft.com/office/drawing/2014/main" id="{066E2C34-D790-4B9E-AC61-BDED88A8B24B}"/>
              </a:ext>
            </a:extLst>
          </p:cNvPr>
          <p:cNvGrpSpPr/>
          <p:nvPr/>
        </p:nvGrpSpPr>
        <p:grpSpPr>
          <a:xfrm>
            <a:off x="7374865" y="3957305"/>
            <a:ext cx="505752" cy="669860"/>
            <a:chOff x="1319002" y="2618560"/>
            <a:chExt cx="505752" cy="787581"/>
          </a:xfrm>
        </p:grpSpPr>
        <p:cxnSp>
          <p:nvCxnSpPr>
            <p:cNvPr id="96" name="Straight Arrow Connector 95">
              <a:extLst>
                <a:ext uri="{FF2B5EF4-FFF2-40B4-BE49-F238E27FC236}">
                  <a16:creationId xmlns:a16="http://schemas.microsoft.com/office/drawing/2014/main" id="{DD03D76C-A861-48BE-BEFC-0F2B3B914ED5}"/>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10CFC2BE-B65A-4244-A725-53252AD384E4}"/>
                </a:ext>
              </a:extLst>
            </p:cNvPr>
            <p:cNvSpPr txBox="1"/>
            <p:nvPr/>
          </p:nvSpPr>
          <p:spPr>
            <a:xfrm>
              <a:off x="1384770" y="2618560"/>
              <a:ext cx="330540" cy="434238"/>
            </a:xfrm>
            <a:prstGeom prst="rect">
              <a:avLst/>
            </a:prstGeom>
            <a:noFill/>
          </p:spPr>
          <p:txBody>
            <a:bodyPr wrap="none" rtlCol="0">
              <a:spAutoFit/>
            </a:bodyPr>
            <a:lstStyle/>
            <a:p>
              <a:r>
                <a:rPr lang="en-US" b="1" dirty="0"/>
                <a:t>H</a:t>
              </a:r>
            </a:p>
          </p:txBody>
        </p:sp>
        <p:sp>
          <p:nvSpPr>
            <p:cNvPr id="98" name="TextBox 97">
              <a:extLst>
                <a:ext uri="{FF2B5EF4-FFF2-40B4-BE49-F238E27FC236}">
                  <a16:creationId xmlns:a16="http://schemas.microsoft.com/office/drawing/2014/main" id="{0F4A5B74-AFC7-4444-A4CA-7F3902B8F1AA}"/>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99" name="Group 98">
            <a:extLst>
              <a:ext uri="{FF2B5EF4-FFF2-40B4-BE49-F238E27FC236}">
                <a16:creationId xmlns:a16="http://schemas.microsoft.com/office/drawing/2014/main" id="{B5240C7D-5240-467F-8233-8D6387F6E5BC}"/>
              </a:ext>
            </a:extLst>
          </p:cNvPr>
          <p:cNvGrpSpPr/>
          <p:nvPr/>
        </p:nvGrpSpPr>
        <p:grpSpPr>
          <a:xfrm>
            <a:off x="7962382" y="3630367"/>
            <a:ext cx="543175" cy="1303199"/>
            <a:chOff x="6185352" y="4763505"/>
            <a:chExt cx="1052974" cy="1532224"/>
          </a:xfrm>
        </p:grpSpPr>
        <p:sp>
          <p:nvSpPr>
            <p:cNvPr id="100" name="Rectangle 99">
              <a:extLst>
                <a:ext uri="{FF2B5EF4-FFF2-40B4-BE49-F238E27FC236}">
                  <a16:creationId xmlns:a16="http://schemas.microsoft.com/office/drawing/2014/main" id="{6ACEE87F-1B33-4CF9-BDDE-A35E83334386}"/>
                </a:ext>
              </a:extLst>
            </p:cNvPr>
            <p:cNvSpPr/>
            <p:nvPr/>
          </p:nvSpPr>
          <p:spPr>
            <a:xfrm>
              <a:off x="6185352" y="4763505"/>
              <a:ext cx="1052974" cy="766112"/>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a:p>
              <a:pPr algn="ctr"/>
              <a:r>
                <a:rPr lang="en-US" b="1" spc="300" dirty="0">
                  <a:solidFill>
                    <a:schemeClr val="tx1"/>
                  </a:solidFill>
                </a:rPr>
                <a:t>F</a:t>
              </a:r>
            </a:p>
          </p:txBody>
        </p:sp>
        <p:sp>
          <p:nvSpPr>
            <p:cNvPr id="101" name="Rectangle 100">
              <a:extLst>
                <a:ext uri="{FF2B5EF4-FFF2-40B4-BE49-F238E27FC236}">
                  <a16:creationId xmlns:a16="http://schemas.microsoft.com/office/drawing/2014/main" id="{DF6344D7-DC61-4722-8E12-76FD13F1BD70}"/>
                </a:ext>
              </a:extLst>
            </p:cNvPr>
            <p:cNvSpPr/>
            <p:nvPr/>
          </p:nvSpPr>
          <p:spPr>
            <a:xfrm>
              <a:off x="6185352" y="5529619"/>
              <a:ext cx="1052974" cy="766110"/>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G</a:t>
              </a:r>
            </a:p>
            <a:p>
              <a:pPr algn="ctr"/>
              <a:r>
                <a:rPr lang="en-US" b="1" spc="300" dirty="0">
                  <a:solidFill>
                    <a:schemeClr val="tx1"/>
                  </a:solidFill>
                </a:rPr>
                <a:t>H</a:t>
              </a:r>
            </a:p>
          </p:txBody>
        </p:sp>
      </p:grpSp>
      <p:grpSp>
        <p:nvGrpSpPr>
          <p:cNvPr id="102" name="Group 101">
            <a:extLst>
              <a:ext uri="{FF2B5EF4-FFF2-40B4-BE49-F238E27FC236}">
                <a16:creationId xmlns:a16="http://schemas.microsoft.com/office/drawing/2014/main" id="{3961F736-642A-4344-A761-FE67DCC1D0D4}"/>
              </a:ext>
            </a:extLst>
          </p:cNvPr>
          <p:cNvGrpSpPr/>
          <p:nvPr/>
        </p:nvGrpSpPr>
        <p:grpSpPr>
          <a:xfrm>
            <a:off x="726674" y="5092193"/>
            <a:ext cx="543175" cy="1303199"/>
            <a:chOff x="6185352" y="4763505"/>
            <a:chExt cx="1052974" cy="1532224"/>
          </a:xfrm>
        </p:grpSpPr>
        <p:sp>
          <p:nvSpPr>
            <p:cNvPr id="103" name="Rectangle 102">
              <a:extLst>
                <a:ext uri="{FF2B5EF4-FFF2-40B4-BE49-F238E27FC236}">
                  <a16:creationId xmlns:a16="http://schemas.microsoft.com/office/drawing/2014/main" id="{0167935D-EB7F-4C2E-B452-B8705517D70F}"/>
                </a:ext>
              </a:extLst>
            </p:cNvPr>
            <p:cNvSpPr/>
            <p:nvPr/>
          </p:nvSpPr>
          <p:spPr>
            <a:xfrm>
              <a:off x="6185352" y="4763505"/>
              <a:ext cx="1052974" cy="766112"/>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a:p>
              <a:pPr algn="ctr"/>
              <a:r>
                <a:rPr lang="en-US" b="1" spc="300" dirty="0">
                  <a:solidFill>
                    <a:schemeClr val="tx1"/>
                  </a:solidFill>
                </a:rPr>
                <a:t>F</a:t>
              </a:r>
            </a:p>
          </p:txBody>
        </p:sp>
        <p:sp>
          <p:nvSpPr>
            <p:cNvPr id="104" name="Rectangle 103">
              <a:extLst>
                <a:ext uri="{FF2B5EF4-FFF2-40B4-BE49-F238E27FC236}">
                  <a16:creationId xmlns:a16="http://schemas.microsoft.com/office/drawing/2014/main" id="{2A9A1248-E403-4B24-8B02-AFA52A53B55B}"/>
                </a:ext>
              </a:extLst>
            </p:cNvPr>
            <p:cNvSpPr/>
            <p:nvPr/>
          </p:nvSpPr>
          <p:spPr>
            <a:xfrm>
              <a:off x="6185352" y="5529619"/>
              <a:ext cx="1052974" cy="766110"/>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G</a:t>
              </a:r>
            </a:p>
            <a:p>
              <a:pPr algn="ctr"/>
              <a:r>
                <a:rPr lang="en-US" b="1" spc="300" dirty="0">
                  <a:solidFill>
                    <a:schemeClr val="tx1"/>
                  </a:solidFill>
                </a:rPr>
                <a:t>H</a:t>
              </a:r>
            </a:p>
          </p:txBody>
        </p:sp>
      </p:grpSp>
      <p:grpSp>
        <p:nvGrpSpPr>
          <p:cNvPr id="105" name="Group 104">
            <a:extLst>
              <a:ext uri="{FF2B5EF4-FFF2-40B4-BE49-F238E27FC236}">
                <a16:creationId xmlns:a16="http://schemas.microsoft.com/office/drawing/2014/main" id="{E74CB44A-3BCD-4F7E-AF97-0C2DCBC7FA6C}"/>
              </a:ext>
            </a:extLst>
          </p:cNvPr>
          <p:cNvGrpSpPr/>
          <p:nvPr/>
        </p:nvGrpSpPr>
        <p:grpSpPr>
          <a:xfrm>
            <a:off x="1351615" y="5423002"/>
            <a:ext cx="505752" cy="669860"/>
            <a:chOff x="1319002" y="2618560"/>
            <a:chExt cx="505752" cy="787581"/>
          </a:xfrm>
        </p:grpSpPr>
        <p:cxnSp>
          <p:nvCxnSpPr>
            <p:cNvPr id="106" name="Straight Arrow Connector 105">
              <a:extLst>
                <a:ext uri="{FF2B5EF4-FFF2-40B4-BE49-F238E27FC236}">
                  <a16:creationId xmlns:a16="http://schemas.microsoft.com/office/drawing/2014/main" id="{2C996B39-BD32-4418-B5DC-74A82EC9D772}"/>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9FE21503-AEEE-47E3-AB1E-F624035E3592}"/>
                </a:ext>
              </a:extLst>
            </p:cNvPr>
            <p:cNvSpPr txBox="1"/>
            <p:nvPr/>
          </p:nvSpPr>
          <p:spPr>
            <a:xfrm>
              <a:off x="1384770" y="2618560"/>
              <a:ext cx="314510" cy="434238"/>
            </a:xfrm>
            <a:prstGeom prst="rect">
              <a:avLst/>
            </a:prstGeom>
            <a:noFill/>
          </p:spPr>
          <p:txBody>
            <a:bodyPr wrap="none" rtlCol="0">
              <a:spAutoFit/>
            </a:bodyPr>
            <a:lstStyle/>
            <a:p>
              <a:r>
                <a:rPr lang="en-US" b="1" dirty="0"/>
                <a:t>B</a:t>
              </a:r>
            </a:p>
          </p:txBody>
        </p:sp>
        <p:sp>
          <p:nvSpPr>
            <p:cNvPr id="108" name="TextBox 107">
              <a:extLst>
                <a:ext uri="{FF2B5EF4-FFF2-40B4-BE49-F238E27FC236}">
                  <a16:creationId xmlns:a16="http://schemas.microsoft.com/office/drawing/2014/main" id="{6D80D525-4D0B-496B-8513-58E8EC72E66C}"/>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109" name="Group 108">
            <a:extLst>
              <a:ext uri="{FF2B5EF4-FFF2-40B4-BE49-F238E27FC236}">
                <a16:creationId xmlns:a16="http://schemas.microsoft.com/office/drawing/2014/main" id="{721E90A0-4AA5-4FBE-BBFD-1C28303A2CE7}"/>
              </a:ext>
            </a:extLst>
          </p:cNvPr>
          <p:cNvGrpSpPr/>
          <p:nvPr/>
        </p:nvGrpSpPr>
        <p:grpSpPr>
          <a:xfrm>
            <a:off x="1939132" y="5096064"/>
            <a:ext cx="543175" cy="1303199"/>
            <a:chOff x="6185352" y="4763505"/>
            <a:chExt cx="1052974" cy="1532224"/>
          </a:xfrm>
        </p:grpSpPr>
        <p:sp>
          <p:nvSpPr>
            <p:cNvPr id="110" name="Rectangle 109">
              <a:extLst>
                <a:ext uri="{FF2B5EF4-FFF2-40B4-BE49-F238E27FC236}">
                  <a16:creationId xmlns:a16="http://schemas.microsoft.com/office/drawing/2014/main" id="{CF31118F-110F-4A83-B7AB-811A6C59C351}"/>
                </a:ext>
              </a:extLst>
            </p:cNvPr>
            <p:cNvSpPr/>
            <p:nvPr/>
          </p:nvSpPr>
          <p:spPr>
            <a:xfrm>
              <a:off x="6185352" y="4763505"/>
              <a:ext cx="1052974" cy="766112"/>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a:p>
              <a:pPr algn="ctr"/>
              <a:r>
                <a:rPr lang="en-US" b="1" spc="300" dirty="0">
                  <a:solidFill>
                    <a:schemeClr val="tx1"/>
                  </a:solidFill>
                </a:rPr>
                <a:t>B</a:t>
              </a:r>
            </a:p>
          </p:txBody>
        </p:sp>
        <p:sp>
          <p:nvSpPr>
            <p:cNvPr id="111" name="Rectangle 110">
              <a:extLst>
                <a:ext uri="{FF2B5EF4-FFF2-40B4-BE49-F238E27FC236}">
                  <a16:creationId xmlns:a16="http://schemas.microsoft.com/office/drawing/2014/main" id="{E18BE896-3BDC-49EE-BF3D-2A3A8BE43437}"/>
                </a:ext>
              </a:extLst>
            </p:cNvPr>
            <p:cNvSpPr/>
            <p:nvPr/>
          </p:nvSpPr>
          <p:spPr>
            <a:xfrm>
              <a:off x="6185352" y="5529619"/>
              <a:ext cx="1052974" cy="766110"/>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G</a:t>
              </a:r>
            </a:p>
            <a:p>
              <a:pPr algn="ctr"/>
              <a:r>
                <a:rPr lang="en-US" b="1" spc="300" dirty="0">
                  <a:solidFill>
                    <a:schemeClr val="tx1"/>
                  </a:solidFill>
                </a:rPr>
                <a:t>H</a:t>
              </a:r>
            </a:p>
          </p:txBody>
        </p:sp>
      </p:grpSp>
      <p:grpSp>
        <p:nvGrpSpPr>
          <p:cNvPr id="112" name="Group 111">
            <a:extLst>
              <a:ext uri="{FF2B5EF4-FFF2-40B4-BE49-F238E27FC236}">
                <a16:creationId xmlns:a16="http://schemas.microsoft.com/office/drawing/2014/main" id="{624E52DD-43D7-4502-B8B2-EC49C05680E4}"/>
              </a:ext>
            </a:extLst>
          </p:cNvPr>
          <p:cNvGrpSpPr/>
          <p:nvPr/>
        </p:nvGrpSpPr>
        <p:grpSpPr>
          <a:xfrm>
            <a:off x="2542384" y="5413991"/>
            <a:ext cx="505752" cy="669860"/>
            <a:chOff x="1319002" y="2618560"/>
            <a:chExt cx="505752" cy="787581"/>
          </a:xfrm>
        </p:grpSpPr>
        <p:cxnSp>
          <p:nvCxnSpPr>
            <p:cNvPr id="113" name="Straight Arrow Connector 112">
              <a:extLst>
                <a:ext uri="{FF2B5EF4-FFF2-40B4-BE49-F238E27FC236}">
                  <a16:creationId xmlns:a16="http://schemas.microsoft.com/office/drawing/2014/main" id="{8B50588D-5B33-43D3-B24F-63E6C058AA2A}"/>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1C2AF455-F2C5-4E4C-A6B2-BA4AB9F7653E}"/>
                </a:ext>
              </a:extLst>
            </p:cNvPr>
            <p:cNvSpPr txBox="1"/>
            <p:nvPr/>
          </p:nvSpPr>
          <p:spPr>
            <a:xfrm>
              <a:off x="1384770" y="2618560"/>
              <a:ext cx="330540" cy="434238"/>
            </a:xfrm>
            <a:prstGeom prst="rect">
              <a:avLst/>
            </a:prstGeom>
            <a:noFill/>
          </p:spPr>
          <p:txBody>
            <a:bodyPr wrap="none" rtlCol="0">
              <a:spAutoFit/>
            </a:bodyPr>
            <a:lstStyle/>
            <a:p>
              <a:r>
                <a:rPr lang="en-US" b="1" dirty="0"/>
                <a:t>D</a:t>
              </a:r>
            </a:p>
          </p:txBody>
        </p:sp>
        <p:sp>
          <p:nvSpPr>
            <p:cNvPr id="115" name="TextBox 114">
              <a:extLst>
                <a:ext uri="{FF2B5EF4-FFF2-40B4-BE49-F238E27FC236}">
                  <a16:creationId xmlns:a16="http://schemas.microsoft.com/office/drawing/2014/main" id="{059968A3-5277-4A3F-8CA7-C9F702DF3383}"/>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116" name="Group 115">
            <a:extLst>
              <a:ext uri="{FF2B5EF4-FFF2-40B4-BE49-F238E27FC236}">
                <a16:creationId xmlns:a16="http://schemas.microsoft.com/office/drawing/2014/main" id="{0E737C6A-CD83-4384-8B91-BE861B6E7B1C}"/>
              </a:ext>
            </a:extLst>
          </p:cNvPr>
          <p:cNvGrpSpPr/>
          <p:nvPr/>
        </p:nvGrpSpPr>
        <p:grpSpPr>
          <a:xfrm>
            <a:off x="3129901" y="5087053"/>
            <a:ext cx="543175" cy="1303199"/>
            <a:chOff x="6185352" y="4763505"/>
            <a:chExt cx="1052974" cy="1532224"/>
          </a:xfrm>
        </p:grpSpPr>
        <p:sp>
          <p:nvSpPr>
            <p:cNvPr id="117" name="Rectangle 116">
              <a:extLst>
                <a:ext uri="{FF2B5EF4-FFF2-40B4-BE49-F238E27FC236}">
                  <a16:creationId xmlns:a16="http://schemas.microsoft.com/office/drawing/2014/main" id="{27C36EFC-210C-4944-A683-1366F0438774}"/>
                </a:ext>
              </a:extLst>
            </p:cNvPr>
            <p:cNvSpPr/>
            <p:nvPr/>
          </p:nvSpPr>
          <p:spPr>
            <a:xfrm>
              <a:off x="6185352" y="4763505"/>
              <a:ext cx="1052974" cy="766112"/>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a:p>
              <a:pPr algn="ctr"/>
              <a:r>
                <a:rPr lang="en-US" b="1" spc="300" dirty="0">
                  <a:solidFill>
                    <a:schemeClr val="tx1"/>
                  </a:solidFill>
                </a:rPr>
                <a:t>B</a:t>
              </a:r>
            </a:p>
          </p:txBody>
        </p:sp>
        <p:sp>
          <p:nvSpPr>
            <p:cNvPr id="118" name="Rectangle 117">
              <a:extLst>
                <a:ext uri="{FF2B5EF4-FFF2-40B4-BE49-F238E27FC236}">
                  <a16:creationId xmlns:a16="http://schemas.microsoft.com/office/drawing/2014/main" id="{BABD475C-7B7E-43C7-ADBD-A9E54B255B3E}"/>
                </a:ext>
              </a:extLst>
            </p:cNvPr>
            <p:cNvSpPr/>
            <p:nvPr/>
          </p:nvSpPr>
          <p:spPr>
            <a:xfrm>
              <a:off x="6185352" y="5529619"/>
              <a:ext cx="1052974" cy="766110"/>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a:p>
              <a:pPr algn="ctr"/>
              <a:r>
                <a:rPr lang="en-US" b="1" spc="300" dirty="0">
                  <a:solidFill>
                    <a:schemeClr val="tx1"/>
                  </a:solidFill>
                </a:rPr>
                <a:t>D</a:t>
              </a:r>
            </a:p>
          </p:txBody>
        </p:sp>
      </p:grpSp>
      <p:grpSp>
        <p:nvGrpSpPr>
          <p:cNvPr id="119" name="Group 118">
            <a:extLst>
              <a:ext uri="{FF2B5EF4-FFF2-40B4-BE49-F238E27FC236}">
                <a16:creationId xmlns:a16="http://schemas.microsoft.com/office/drawing/2014/main" id="{5A895601-94BF-4041-8219-199192783820}"/>
              </a:ext>
            </a:extLst>
          </p:cNvPr>
          <p:cNvGrpSpPr/>
          <p:nvPr/>
        </p:nvGrpSpPr>
        <p:grpSpPr>
          <a:xfrm>
            <a:off x="3763104" y="5411411"/>
            <a:ext cx="505752" cy="669860"/>
            <a:chOff x="1319002" y="2618560"/>
            <a:chExt cx="505752" cy="787581"/>
          </a:xfrm>
        </p:grpSpPr>
        <p:cxnSp>
          <p:nvCxnSpPr>
            <p:cNvPr id="120" name="Straight Arrow Connector 119">
              <a:extLst>
                <a:ext uri="{FF2B5EF4-FFF2-40B4-BE49-F238E27FC236}">
                  <a16:creationId xmlns:a16="http://schemas.microsoft.com/office/drawing/2014/main" id="{B7B2CEC5-EE65-430F-9B9B-A52DFAC88D29}"/>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05CCC9A8-FB15-4552-BC92-11546F768A4F}"/>
                </a:ext>
              </a:extLst>
            </p:cNvPr>
            <p:cNvSpPr txBox="1"/>
            <p:nvPr/>
          </p:nvSpPr>
          <p:spPr>
            <a:xfrm>
              <a:off x="1384770" y="2618560"/>
              <a:ext cx="290464" cy="434238"/>
            </a:xfrm>
            <a:prstGeom prst="rect">
              <a:avLst/>
            </a:prstGeom>
            <a:noFill/>
          </p:spPr>
          <p:txBody>
            <a:bodyPr wrap="none" rtlCol="0">
              <a:spAutoFit/>
            </a:bodyPr>
            <a:lstStyle/>
            <a:p>
              <a:r>
                <a:rPr lang="en-US" b="1" dirty="0"/>
                <a:t>F</a:t>
              </a:r>
            </a:p>
          </p:txBody>
        </p:sp>
        <p:sp>
          <p:nvSpPr>
            <p:cNvPr id="122" name="TextBox 121">
              <a:extLst>
                <a:ext uri="{FF2B5EF4-FFF2-40B4-BE49-F238E27FC236}">
                  <a16:creationId xmlns:a16="http://schemas.microsoft.com/office/drawing/2014/main" id="{9DB46FA3-19C9-46DC-B058-C63F90C312D7}"/>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123" name="Group 122">
            <a:extLst>
              <a:ext uri="{FF2B5EF4-FFF2-40B4-BE49-F238E27FC236}">
                <a16:creationId xmlns:a16="http://schemas.microsoft.com/office/drawing/2014/main" id="{B24B8728-2450-436E-9AC3-B7CFF14B740B}"/>
              </a:ext>
            </a:extLst>
          </p:cNvPr>
          <p:cNvGrpSpPr/>
          <p:nvPr/>
        </p:nvGrpSpPr>
        <p:grpSpPr>
          <a:xfrm>
            <a:off x="4350621" y="5084473"/>
            <a:ext cx="543175" cy="1303199"/>
            <a:chOff x="6185352" y="4763505"/>
            <a:chExt cx="1052974" cy="1532224"/>
          </a:xfrm>
        </p:grpSpPr>
        <p:sp>
          <p:nvSpPr>
            <p:cNvPr id="124" name="Rectangle 123">
              <a:extLst>
                <a:ext uri="{FF2B5EF4-FFF2-40B4-BE49-F238E27FC236}">
                  <a16:creationId xmlns:a16="http://schemas.microsoft.com/office/drawing/2014/main" id="{D856B720-3AC5-42D7-BE6C-0EB0C009D34A}"/>
                </a:ext>
              </a:extLst>
            </p:cNvPr>
            <p:cNvSpPr/>
            <p:nvPr/>
          </p:nvSpPr>
          <p:spPr>
            <a:xfrm>
              <a:off x="6185352" y="4763505"/>
              <a:ext cx="1052974" cy="766112"/>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a:p>
              <a:pPr algn="ctr"/>
              <a:r>
                <a:rPr lang="en-US" b="1" spc="300" dirty="0">
                  <a:solidFill>
                    <a:schemeClr val="tx1"/>
                  </a:solidFill>
                </a:rPr>
                <a:t>F</a:t>
              </a:r>
            </a:p>
          </p:txBody>
        </p:sp>
        <p:sp>
          <p:nvSpPr>
            <p:cNvPr id="125" name="Rectangle 124">
              <a:extLst>
                <a:ext uri="{FF2B5EF4-FFF2-40B4-BE49-F238E27FC236}">
                  <a16:creationId xmlns:a16="http://schemas.microsoft.com/office/drawing/2014/main" id="{B4E722DA-6A7E-4AD8-9268-801BA60FCF9F}"/>
                </a:ext>
              </a:extLst>
            </p:cNvPr>
            <p:cNvSpPr/>
            <p:nvPr/>
          </p:nvSpPr>
          <p:spPr>
            <a:xfrm>
              <a:off x="6185352" y="5529619"/>
              <a:ext cx="1052974" cy="766110"/>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a:p>
              <a:pPr algn="ctr"/>
              <a:r>
                <a:rPr lang="en-US" b="1" spc="300" dirty="0">
                  <a:solidFill>
                    <a:schemeClr val="tx1"/>
                  </a:solidFill>
                </a:rPr>
                <a:t>D</a:t>
              </a:r>
            </a:p>
          </p:txBody>
        </p:sp>
      </p:grpSp>
      <p:grpSp>
        <p:nvGrpSpPr>
          <p:cNvPr id="126" name="Group 125">
            <a:extLst>
              <a:ext uri="{FF2B5EF4-FFF2-40B4-BE49-F238E27FC236}">
                <a16:creationId xmlns:a16="http://schemas.microsoft.com/office/drawing/2014/main" id="{6744C388-678B-44DF-A35B-1176BAA54FC5}"/>
              </a:ext>
            </a:extLst>
          </p:cNvPr>
          <p:cNvGrpSpPr/>
          <p:nvPr/>
        </p:nvGrpSpPr>
        <p:grpSpPr>
          <a:xfrm>
            <a:off x="4968849" y="5409172"/>
            <a:ext cx="505752" cy="669860"/>
            <a:chOff x="1319002" y="2618560"/>
            <a:chExt cx="505752" cy="787581"/>
          </a:xfrm>
        </p:grpSpPr>
        <p:cxnSp>
          <p:nvCxnSpPr>
            <p:cNvPr id="127" name="Straight Arrow Connector 126">
              <a:extLst>
                <a:ext uri="{FF2B5EF4-FFF2-40B4-BE49-F238E27FC236}">
                  <a16:creationId xmlns:a16="http://schemas.microsoft.com/office/drawing/2014/main" id="{0E9A9957-5247-43F1-AAC5-806A79E69DEE}"/>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63E1EFED-4A16-4696-96B9-8364B47877B7}"/>
                </a:ext>
              </a:extLst>
            </p:cNvPr>
            <p:cNvSpPr txBox="1"/>
            <p:nvPr/>
          </p:nvSpPr>
          <p:spPr>
            <a:xfrm>
              <a:off x="1384770" y="2618560"/>
              <a:ext cx="330540" cy="434238"/>
            </a:xfrm>
            <a:prstGeom prst="rect">
              <a:avLst/>
            </a:prstGeom>
            <a:noFill/>
          </p:spPr>
          <p:txBody>
            <a:bodyPr wrap="none" rtlCol="0">
              <a:spAutoFit/>
            </a:bodyPr>
            <a:lstStyle/>
            <a:p>
              <a:r>
                <a:rPr lang="en-US" b="1" dirty="0"/>
                <a:t>H</a:t>
              </a:r>
            </a:p>
          </p:txBody>
        </p:sp>
        <p:sp>
          <p:nvSpPr>
            <p:cNvPr id="129" name="TextBox 128">
              <a:extLst>
                <a:ext uri="{FF2B5EF4-FFF2-40B4-BE49-F238E27FC236}">
                  <a16:creationId xmlns:a16="http://schemas.microsoft.com/office/drawing/2014/main" id="{A5876585-AC21-49F8-844A-4DB61CFA25AA}"/>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130" name="Group 129">
            <a:extLst>
              <a:ext uri="{FF2B5EF4-FFF2-40B4-BE49-F238E27FC236}">
                <a16:creationId xmlns:a16="http://schemas.microsoft.com/office/drawing/2014/main" id="{9831410C-9573-46D3-81A5-3F3ABB945194}"/>
              </a:ext>
            </a:extLst>
          </p:cNvPr>
          <p:cNvGrpSpPr/>
          <p:nvPr/>
        </p:nvGrpSpPr>
        <p:grpSpPr>
          <a:xfrm>
            <a:off x="5556366" y="5082234"/>
            <a:ext cx="543175" cy="1303199"/>
            <a:chOff x="6185352" y="4763505"/>
            <a:chExt cx="1052974" cy="1532224"/>
          </a:xfrm>
        </p:grpSpPr>
        <p:sp>
          <p:nvSpPr>
            <p:cNvPr id="131" name="Rectangle 130">
              <a:extLst>
                <a:ext uri="{FF2B5EF4-FFF2-40B4-BE49-F238E27FC236}">
                  <a16:creationId xmlns:a16="http://schemas.microsoft.com/office/drawing/2014/main" id="{F6FCB677-F22C-48DF-A09F-4F34BF1E6728}"/>
                </a:ext>
              </a:extLst>
            </p:cNvPr>
            <p:cNvSpPr/>
            <p:nvPr/>
          </p:nvSpPr>
          <p:spPr>
            <a:xfrm>
              <a:off x="6185352" y="4763505"/>
              <a:ext cx="1052974" cy="766112"/>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a:p>
              <a:pPr algn="ctr"/>
              <a:r>
                <a:rPr lang="en-US" b="1" spc="300" dirty="0">
                  <a:solidFill>
                    <a:schemeClr val="tx1"/>
                  </a:solidFill>
                </a:rPr>
                <a:t>F</a:t>
              </a:r>
            </a:p>
          </p:txBody>
        </p:sp>
        <p:sp>
          <p:nvSpPr>
            <p:cNvPr id="132" name="Rectangle 131">
              <a:extLst>
                <a:ext uri="{FF2B5EF4-FFF2-40B4-BE49-F238E27FC236}">
                  <a16:creationId xmlns:a16="http://schemas.microsoft.com/office/drawing/2014/main" id="{CB698385-047A-4333-9EFF-639AFF574728}"/>
                </a:ext>
              </a:extLst>
            </p:cNvPr>
            <p:cNvSpPr/>
            <p:nvPr/>
          </p:nvSpPr>
          <p:spPr>
            <a:xfrm>
              <a:off x="6185352" y="5529619"/>
              <a:ext cx="1052974" cy="766110"/>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G</a:t>
              </a:r>
            </a:p>
            <a:p>
              <a:pPr algn="ctr"/>
              <a:r>
                <a:rPr lang="en-US" b="1" spc="300" dirty="0">
                  <a:solidFill>
                    <a:schemeClr val="tx1"/>
                  </a:solidFill>
                </a:rPr>
                <a:t>H</a:t>
              </a:r>
            </a:p>
          </p:txBody>
        </p:sp>
      </p:grpSp>
      <p:sp>
        <p:nvSpPr>
          <p:cNvPr id="133" name="TextBox 132">
            <a:extLst>
              <a:ext uri="{FF2B5EF4-FFF2-40B4-BE49-F238E27FC236}">
                <a16:creationId xmlns:a16="http://schemas.microsoft.com/office/drawing/2014/main" id="{F8B9CE16-6937-49B8-B777-71AB27A53339}"/>
              </a:ext>
            </a:extLst>
          </p:cNvPr>
          <p:cNvSpPr txBox="1"/>
          <p:nvPr/>
        </p:nvSpPr>
        <p:spPr>
          <a:xfrm>
            <a:off x="6804194" y="5434950"/>
            <a:ext cx="1701363" cy="646331"/>
          </a:xfrm>
          <a:prstGeom prst="rect">
            <a:avLst/>
          </a:prstGeom>
          <a:noFill/>
        </p:spPr>
        <p:txBody>
          <a:bodyPr wrap="none" rtlCol="0">
            <a:spAutoFit/>
          </a:bodyPr>
          <a:lstStyle/>
          <a:p>
            <a:r>
              <a:rPr lang="en-US" b="1" dirty="0"/>
              <a:t>16 cache misses</a:t>
            </a:r>
          </a:p>
          <a:p>
            <a:r>
              <a:rPr lang="en-US" b="1" dirty="0"/>
              <a:t>0 cache hits</a:t>
            </a:r>
          </a:p>
        </p:txBody>
      </p:sp>
    </p:spTree>
    <p:extLst>
      <p:ext uri="{BB962C8B-B14F-4D97-AF65-F5344CB8AC3E}">
        <p14:creationId xmlns:p14="http://schemas.microsoft.com/office/powerpoint/2010/main" val="897068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CF09F-5264-4C6D-85C2-A33C6E663FBF}"/>
              </a:ext>
            </a:extLst>
          </p:cNvPr>
          <p:cNvSpPr>
            <a:spLocks noGrp="1"/>
          </p:cNvSpPr>
          <p:nvPr>
            <p:ph type="title"/>
          </p:nvPr>
        </p:nvSpPr>
        <p:spPr/>
        <p:txBody>
          <a:bodyPr/>
          <a:lstStyle/>
          <a:p>
            <a:r>
              <a:rPr lang="en-US" dirty="0"/>
              <a:t>Problem 4</a:t>
            </a:r>
          </a:p>
        </p:txBody>
      </p:sp>
      <p:sp>
        <p:nvSpPr>
          <p:cNvPr id="3" name="Content Placeholder 2">
            <a:extLst>
              <a:ext uri="{FF2B5EF4-FFF2-40B4-BE49-F238E27FC236}">
                <a16:creationId xmlns:a16="http://schemas.microsoft.com/office/drawing/2014/main" id="{96D6C3A6-09C6-4ADB-B3AB-504E3BED23E6}"/>
              </a:ext>
            </a:extLst>
          </p:cNvPr>
          <p:cNvSpPr>
            <a:spLocks noGrp="1"/>
          </p:cNvSpPr>
          <p:nvPr>
            <p:ph idx="1"/>
          </p:nvPr>
        </p:nvSpPr>
        <p:spPr>
          <a:xfrm>
            <a:off x="322671" y="1153116"/>
            <a:ext cx="6721446" cy="5328605"/>
          </a:xfrm>
        </p:spPr>
        <p:txBody>
          <a:bodyPr>
            <a:normAutofit fontScale="85000" lnSpcReduction="20000"/>
          </a:bodyPr>
          <a:lstStyle/>
          <a:p>
            <a:r>
              <a:rPr lang="en-US" dirty="0"/>
              <a:t>Assume the following configuration for a processor with a cache:</a:t>
            </a:r>
          </a:p>
          <a:p>
            <a:pPr lvl="1"/>
            <a:r>
              <a:rPr lang="en-US" dirty="0"/>
              <a:t>Cache size = 16B</a:t>
            </a:r>
          </a:p>
          <a:p>
            <a:pPr lvl="1"/>
            <a:r>
              <a:rPr lang="en-US" dirty="0"/>
              <a:t>Cache block size = 4B</a:t>
            </a:r>
          </a:p>
          <a:p>
            <a:pPr lvl="1"/>
            <a:r>
              <a:rPr lang="en-US" dirty="0"/>
              <a:t>Data variable size = 4B</a:t>
            </a:r>
          </a:p>
          <a:p>
            <a:pPr lvl="1"/>
            <a:r>
              <a:rPr lang="en-US" dirty="0"/>
              <a:t>Allocation of data variables in the main memory =&gt;</a:t>
            </a:r>
          </a:p>
          <a:p>
            <a:r>
              <a:rPr lang="en-US" dirty="0"/>
              <a:t>There are two cache replacement policies</a:t>
            </a:r>
          </a:p>
          <a:p>
            <a:pPr lvl="1"/>
            <a:r>
              <a:rPr lang="en-US" dirty="0"/>
              <a:t>FIFO: if the cache is full, and a new cache block will be loaded into the cache, the cache block that are installed earliest in absolute time will be evicted</a:t>
            </a:r>
          </a:p>
          <a:p>
            <a:pPr lvl="1"/>
            <a:r>
              <a:rPr lang="en-US" dirty="0"/>
              <a:t>LRU: if the cache is full, and a new cache block will be loaded into the cache, the least recently accesses block will be evicted</a:t>
            </a:r>
          </a:p>
          <a:p>
            <a:r>
              <a:rPr lang="en-US" dirty="0"/>
              <a:t>Given the following access sequence</a:t>
            </a:r>
          </a:p>
          <a:p>
            <a:pPr lvl="1"/>
            <a:r>
              <a:rPr lang="en-US" b="1" spc="600" dirty="0"/>
              <a:t>ABCDABEFABEFCDEF</a:t>
            </a:r>
          </a:p>
          <a:p>
            <a:r>
              <a:rPr lang="en-US" dirty="0"/>
              <a:t>Please compute the number of cache misses and hits for each cache replacement policy, compare the FIFO and LRU replacement policies, and explain the difference in terms of which policy better utilizes program locality</a:t>
            </a:r>
          </a:p>
        </p:txBody>
      </p:sp>
      <p:sp>
        <p:nvSpPr>
          <p:cNvPr id="4" name="Slide Number Placeholder 3">
            <a:extLst>
              <a:ext uri="{FF2B5EF4-FFF2-40B4-BE49-F238E27FC236}">
                <a16:creationId xmlns:a16="http://schemas.microsoft.com/office/drawing/2014/main" id="{8F2062F2-A2C3-4115-AB40-E9E4429E962D}"/>
              </a:ext>
            </a:extLst>
          </p:cNvPr>
          <p:cNvSpPr>
            <a:spLocks noGrp="1"/>
          </p:cNvSpPr>
          <p:nvPr>
            <p:ph type="sldNum" sz="quarter" idx="12"/>
          </p:nvPr>
        </p:nvSpPr>
        <p:spPr/>
        <p:txBody>
          <a:bodyPr/>
          <a:lstStyle/>
          <a:p>
            <a:fld id="{D24C7B23-67B7-4165-AB80-F259E727FF30}" type="slidenum">
              <a:rPr lang="en-US" smtClean="0"/>
              <a:t>11</a:t>
            </a:fld>
            <a:endParaRPr lang="en-US"/>
          </a:p>
        </p:txBody>
      </p:sp>
      <p:grpSp>
        <p:nvGrpSpPr>
          <p:cNvPr id="5" name="Group 4">
            <a:extLst>
              <a:ext uri="{FF2B5EF4-FFF2-40B4-BE49-F238E27FC236}">
                <a16:creationId xmlns:a16="http://schemas.microsoft.com/office/drawing/2014/main" id="{0C371E40-913B-4820-86C0-EF982027D385}"/>
              </a:ext>
            </a:extLst>
          </p:cNvPr>
          <p:cNvGrpSpPr/>
          <p:nvPr/>
        </p:nvGrpSpPr>
        <p:grpSpPr>
          <a:xfrm>
            <a:off x="7375891" y="1704493"/>
            <a:ext cx="1298771" cy="3102145"/>
            <a:chOff x="7125038" y="977917"/>
            <a:chExt cx="1298771" cy="3102145"/>
          </a:xfrm>
        </p:grpSpPr>
        <p:sp>
          <p:nvSpPr>
            <p:cNvPr id="6" name="Rectangle 5">
              <a:extLst>
                <a:ext uri="{FF2B5EF4-FFF2-40B4-BE49-F238E27FC236}">
                  <a16:creationId xmlns:a16="http://schemas.microsoft.com/office/drawing/2014/main" id="{3C1FE907-A6BB-4F46-B14E-B5B64BF63A4F}"/>
                </a:ext>
              </a:extLst>
            </p:cNvPr>
            <p:cNvSpPr/>
            <p:nvPr/>
          </p:nvSpPr>
          <p:spPr>
            <a:xfrm>
              <a:off x="7125038" y="1361142"/>
              <a:ext cx="1298771" cy="339865"/>
            </a:xfrm>
            <a:prstGeom prst="rect">
              <a:avLst/>
            </a:prstGeom>
            <a:solidFill>
              <a:schemeClr val="bg1">
                <a:lumMod val="9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b="1" spc="300" dirty="0"/>
                <a:t>A</a:t>
              </a:r>
            </a:p>
          </p:txBody>
        </p:sp>
        <p:sp>
          <p:nvSpPr>
            <p:cNvPr id="7" name="Rectangle 6">
              <a:extLst>
                <a:ext uri="{FF2B5EF4-FFF2-40B4-BE49-F238E27FC236}">
                  <a16:creationId xmlns:a16="http://schemas.microsoft.com/office/drawing/2014/main" id="{7F7FFCFD-6826-4C20-85CA-41899F32B738}"/>
                </a:ext>
              </a:extLst>
            </p:cNvPr>
            <p:cNvSpPr/>
            <p:nvPr/>
          </p:nvSpPr>
          <p:spPr>
            <a:xfrm>
              <a:off x="7125038" y="1701007"/>
              <a:ext cx="1298771" cy="339865"/>
            </a:xfrm>
            <a:prstGeom prst="rect">
              <a:avLst/>
            </a:prstGeom>
            <a:solidFill>
              <a:schemeClr val="bg1">
                <a:lumMod val="9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b="1" spc="300" dirty="0"/>
                <a:t>B</a:t>
              </a:r>
            </a:p>
          </p:txBody>
        </p:sp>
        <p:sp>
          <p:nvSpPr>
            <p:cNvPr id="8" name="Rectangle 7">
              <a:extLst>
                <a:ext uri="{FF2B5EF4-FFF2-40B4-BE49-F238E27FC236}">
                  <a16:creationId xmlns:a16="http://schemas.microsoft.com/office/drawing/2014/main" id="{ACE6182C-D69A-47FB-AE48-B68630409BBF}"/>
                </a:ext>
              </a:extLst>
            </p:cNvPr>
            <p:cNvSpPr/>
            <p:nvPr/>
          </p:nvSpPr>
          <p:spPr>
            <a:xfrm>
              <a:off x="7125038" y="2040872"/>
              <a:ext cx="1298771" cy="339865"/>
            </a:xfrm>
            <a:prstGeom prst="rect">
              <a:avLst/>
            </a:prstGeom>
            <a:solidFill>
              <a:schemeClr val="bg1">
                <a:lumMod val="9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b="1" spc="300" dirty="0"/>
                <a:t>C</a:t>
              </a:r>
            </a:p>
          </p:txBody>
        </p:sp>
        <p:sp>
          <p:nvSpPr>
            <p:cNvPr id="9" name="Rectangle 8">
              <a:extLst>
                <a:ext uri="{FF2B5EF4-FFF2-40B4-BE49-F238E27FC236}">
                  <a16:creationId xmlns:a16="http://schemas.microsoft.com/office/drawing/2014/main" id="{7BE02CD0-11DF-476D-ADC0-007A5145AB94}"/>
                </a:ext>
              </a:extLst>
            </p:cNvPr>
            <p:cNvSpPr/>
            <p:nvPr/>
          </p:nvSpPr>
          <p:spPr>
            <a:xfrm>
              <a:off x="7125038" y="2380737"/>
              <a:ext cx="1298771" cy="339865"/>
            </a:xfrm>
            <a:prstGeom prst="rect">
              <a:avLst/>
            </a:prstGeom>
            <a:solidFill>
              <a:schemeClr val="bg1">
                <a:lumMod val="9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b="1" spc="300" dirty="0"/>
                <a:t>D</a:t>
              </a:r>
            </a:p>
          </p:txBody>
        </p:sp>
        <p:sp>
          <p:nvSpPr>
            <p:cNvPr id="10" name="Rectangle 9">
              <a:extLst>
                <a:ext uri="{FF2B5EF4-FFF2-40B4-BE49-F238E27FC236}">
                  <a16:creationId xmlns:a16="http://schemas.microsoft.com/office/drawing/2014/main" id="{0364E1F5-ABC4-4AAD-A9C4-FD371BFB5E8A}"/>
                </a:ext>
              </a:extLst>
            </p:cNvPr>
            <p:cNvSpPr/>
            <p:nvPr/>
          </p:nvSpPr>
          <p:spPr>
            <a:xfrm>
              <a:off x="7125038" y="2720602"/>
              <a:ext cx="1298771" cy="339865"/>
            </a:xfrm>
            <a:prstGeom prst="rect">
              <a:avLst/>
            </a:prstGeom>
            <a:solidFill>
              <a:schemeClr val="bg1">
                <a:lumMod val="9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b="1" spc="300" dirty="0"/>
                <a:t>E</a:t>
              </a:r>
            </a:p>
          </p:txBody>
        </p:sp>
        <p:sp>
          <p:nvSpPr>
            <p:cNvPr id="11" name="Rectangle 10">
              <a:extLst>
                <a:ext uri="{FF2B5EF4-FFF2-40B4-BE49-F238E27FC236}">
                  <a16:creationId xmlns:a16="http://schemas.microsoft.com/office/drawing/2014/main" id="{89DF8D0D-6B17-4B00-A2A2-525AC3662A78}"/>
                </a:ext>
              </a:extLst>
            </p:cNvPr>
            <p:cNvSpPr/>
            <p:nvPr/>
          </p:nvSpPr>
          <p:spPr>
            <a:xfrm>
              <a:off x="7125038" y="3060467"/>
              <a:ext cx="1298771" cy="339865"/>
            </a:xfrm>
            <a:prstGeom prst="rect">
              <a:avLst/>
            </a:prstGeom>
            <a:solidFill>
              <a:schemeClr val="bg1">
                <a:lumMod val="9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b="1" spc="300" dirty="0"/>
                <a:t>F</a:t>
              </a:r>
            </a:p>
          </p:txBody>
        </p:sp>
        <p:sp>
          <p:nvSpPr>
            <p:cNvPr id="12" name="Rectangle 11">
              <a:extLst>
                <a:ext uri="{FF2B5EF4-FFF2-40B4-BE49-F238E27FC236}">
                  <a16:creationId xmlns:a16="http://schemas.microsoft.com/office/drawing/2014/main" id="{1AB91961-8239-4BD6-A0DA-871827D84110}"/>
                </a:ext>
              </a:extLst>
            </p:cNvPr>
            <p:cNvSpPr/>
            <p:nvPr/>
          </p:nvSpPr>
          <p:spPr>
            <a:xfrm>
              <a:off x="7125038" y="3400332"/>
              <a:ext cx="1298771" cy="339865"/>
            </a:xfrm>
            <a:prstGeom prst="rect">
              <a:avLst/>
            </a:prstGeom>
            <a:solidFill>
              <a:schemeClr val="bg1">
                <a:lumMod val="9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b="1" spc="300" dirty="0"/>
                <a:t>G</a:t>
              </a:r>
            </a:p>
          </p:txBody>
        </p:sp>
        <p:sp>
          <p:nvSpPr>
            <p:cNvPr id="13" name="Rectangle 12">
              <a:extLst>
                <a:ext uri="{FF2B5EF4-FFF2-40B4-BE49-F238E27FC236}">
                  <a16:creationId xmlns:a16="http://schemas.microsoft.com/office/drawing/2014/main" id="{44DAEC95-190C-4E28-B923-95DB9A9AF3B2}"/>
                </a:ext>
              </a:extLst>
            </p:cNvPr>
            <p:cNvSpPr/>
            <p:nvPr/>
          </p:nvSpPr>
          <p:spPr>
            <a:xfrm>
              <a:off x="7125038" y="3740197"/>
              <a:ext cx="1298771" cy="339865"/>
            </a:xfrm>
            <a:prstGeom prst="rect">
              <a:avLst/>
            </a:prstGeom>
            <a:solidFill>
              <a:schemeClr val="bg1">
                <a:lumMod val="9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b="1" spc="300" dirty="0"/>
                <a:t>H</a:t>
              </a:r>
            </a:p>
          </p:txBody>
        </p:sp>
        <p:sp>
          <p:nvSpPr>
            <p:cNvPr id="14" name="TextBox 13">
              <a:extLst>
                <a:ext uri="{FF2B5EF4-FFF2-40B4-BE49-F238E27FC236}">
                  <a16:creationId xmlns:a16="http://schemas.microsoft.com/office/drawing/2014/main" id="{CE91945D-3D65-41D5-B3F9-DAEB33401D46}"/>
                </a:ext>
              </a:extLst>
            </p:cNvPr>
            <p:cNvSpPr txBox="1"/>
            <p:nvPr/>
          </p:nvSpPr>
          <p:spPr>
            <a:xfrm>
              <a:off x="7279223" y="977917"/>
              <a:ext cx="990399" cy="369332"/>
            </a:xfrm>
            <a:prstGeom prst="rect">
              <a:avLst/>
            </a:prstGeom>
            <a:noFill/>
          </p:spPr>
          <p:txBody>
            <a:bodyPr wrap="none" rtlCol="0">
              <a:spAutoFit/>
            </a:bodyPr>
            <a:lstStyle/>
            <a:p>
              <a:r>
                <a:rPr lang="en-US" b="1" dirty="0"/>
                <a:t>memory</a:t>
              </a:r>
            </a:p>
          </p:txBody>
        </p:sp>
      </p:grpSp>
    </p:spTree>
    <p:extLst>
      <p:ext uri="{BB962C8B-B14F-4D97-AF65-F5344CB8AC3E}">
        <p14:creationId xmlns:p14="http://schemas.microsoft.com/office/powerpoint/2010/main" val="1158779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9A6EC-865C-418D-B84A-D583A9F686BF}"/>
              </a:ext>
            </a:extLst>
          </p:cNvPr>
          <p:cNvSpPr>
            <a:spLocks noGrp="1"/>
          </p:cNvSpPr>
          <p:nvPr>
            <p:ph type="title"/>
          </p:nvPr>
        </p:nvSpPr>
        <p:spPr/>
        <p:txBody>
          <a:bodyPr/>
          <a:lstStyle/>
          <a:p>
            <a:r>
              <a:rPr lang="en-US" dirty="0"/>
              <a:t>Solution to Problem 4</a:t>
            </a:r>
          </a:p>
        </p:txBody>
      </p:sp>
      <p:sp>
        <p:nvSpPr>
          <p:cNvPr id="3" name="Content Placeholder 2">
            <a:extLst>
              <a:ext uri="{FF2B5EF4-FFF2-40B4-BE49-F238E27FC236}">
                <a16:creationId xmlns:a16="http://schemas.microsoft.com/office/drawing/2014/main" id="{55BF7C10-5553-4D2C-8B46-C1F8F2E86E88}"/>
              </a:ext>
            </a:extLst>
          </p:cNvPr>
          <p:cNvSpPr>
            <a:spLocks noGrp="1"/>
          </p:cNvSpPr>
          <p:nvPr>
            <p:ph idx="1"/>
          </p:nvPr>
        </p:nvSpPr>
        <p:spPr/>
        <p:txBody>
          <a:bodyPr/>
          <a:lstStyle/>
          <a:p>
            <a:r>
              <a:rPr lang="en-US" b="1" spc="600" dirty="0"/>
              <a:t>ABCDABEFABEFCDEF</a:t>
            </a:r>
          </a:p>
          <a:p>
            <a:r>
              <a:rPr lang="en-US" dirty="0"/>
              <a:t>FIFO replacement: evict the earliest installed</a:t>
            </a:r>
          </a:p>
        </p:txBody>
      </p:sp>
      <p:sp>
        <p:nvSpPr>
          <p:cNvPr id="4" name="Slide Number Placeholder 3">
            <a:extLst>
              <a:ext uri="{FF2B5EF4-FFF2-40B4-BE49-F238E27FC236}">
                <a16:creationId xmlns:a16="http://schemas.microsoft.com/office/drawing/2014/main" id="{BF0AFC9F-8A38-4BC9-9B83-B8589C9B4C2E}"/>
              </a:ext>
            </a:extLst>
          </p:cNvPr>
          <p:cNvSpPr>
            <a:spLocks noGrp="1"/>
          </p:cNvSpPr>
          <p:nvPr>
            <p:ph type="sldNum" sz="quarter" idx="12"/>
          </p:nvPr>
        </p:nvSpPr>
        <p:spPr/>
        <p:txBody>
          <a:bodyPr/>
          <a:lstStyle/>
          <a:p>
            <a:fld id="{D24C7B23-67B7-4165-AB80-F259E727FF30}" type="slidenum">
              <a:rPr lang="en-US" smtClean="0"/>
              <a:t>12</a:t>
            </a:fld>
            <a:endParaRPr lang="en-US"/>
          </a:p>
        </p:txBody>
      </p:sp>
      <p:grpSp>
        <p:nvGrpSpPr>
          <p:cNvPr id="5" name="Group 4">
            <a:extLst>
              <a:ext uri="{FF2B5EF4-FFF2-40B4-BE49-F238E27FC236}">
                <a16:creationId xmlns:a16="http://schemas.microsoft.com/office/drawing/2014/main" id="{6F353514-9023-449A-B301-BA23E67B4FAA}"/>
              </a:ext>
            </a:extLst>
          </p:cNvPr>
          <p:cNvGrpSpPr/>
          <p:nvPr/>
        </p:nvGrpSpPr>
        <p:grpSpPr>
          <a:xfrm>
            <a:off x="694903" y="2182347"/>
            <a:ext cx="543175" cy="1303203"/>
            <a:chOff x="6185352" y="4763505"/>
            <a:chExt cx="1052974" cy="1532228"/>
          </a:xfrm>
        </p:grpSpPr>
        <p:sp>
          <p:nvSpPr>
            <p:cNvPr id="6" name="Rectangle 5">
              <a:extLst>
                <a:ext uri="{FF2B5EF4-FFF2-40B4-BE49-F238E27FC236}">
                  <a16:creationId xmlns:a16="http://schemas.microsoft.com/office/drawing/2014/main" id="{AA894563-4D66-4D49-95DA-3D1EB41BA5DC}"/>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sp>
          <p:nvSpPr>
            <p:cNvPr id="7" name="Rectangle 6">
              <a:extLst>
                <a:ext uri="{FF2B5EF4-FFF2-40B4-BE49-F238E27FC236}">
                  <a16:creationId xmlns:a16="http://schemas.microsoft.com/office/drawing/2014/main" id="{5F8A27D6-007C-498F-B6D4-55C6014A4247}"/>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sp>
          <p:nvSpPr>
            <p:cNvPr id="8" name="Rectangle 7">
              <a:extLst>
                <a:ext uri="{FF2B5EF4-FFF2-40B4-BE49-F238E27FC236}">
                  <a16:creationId xmlns:a16="http://schemas.microsoft.com/office/drawing/2014/main" id="{30CCEA67-03F7-4759-AC75-8F559C84DC33}"/>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sp>
          <p:nvSpPr>
            <p:cNvPr id="9" name="Rectangle 8">
              <a:extLst>
                <a:ext uri="{FF2B5EF4-FFF2-40B4-BE49-F238E27FC236}">
                  <a16:creationId xmlns:a16="http://schemas.microsoft.com/office/drawing/2014/main" id="{330ED896-F7B3-489A-995A-A9F5437B060F}"/>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grpSp>
      <p:grpSp>
        <p:nvGrpSpPr>
          <p:cNvPr id="10" name="Group 9">
            <a:extLst>
              <a:ext uri="{FF2B5EF4-FFF2-40B4-BE49-F238E27FC236}">
                <a16:creationId xmlns:a16="http://schemas.microsoft.com/office/drawing/2014/main" id="{074FED37-EE77-41E2-8842-917DA4237261}"/>
              </a:ext>
            </a:extLst>
          </p:cNvPr>
          <p:cNvGrpSpPr/>
          <p:nvPr/>
        </p:nvGrpSpPr>
        <p:grpSpPr>
          <a:xfrm>
            <a:off x="1319843" y="2509283"/>
            <a:ext cx="505752" cy="669860"/>
            <a:chOff x="1319002" y="2618560"/>
            <a:chExt cx="505752" cy="787581"/>
          </a:xfrm>
        </p:grpSpPr>
        <p:cxnSp>
          <p:nvCxnSpPr>
            <p:cNvPr id="11" name="Straight Arrow Connector 10">
              <a:extLst>
                <a:ext uri="{FF2B5EF4-FFF2-40B4-BE49-F238E27FC236}">
                  <a16:creationId xmlns:a16="http://schemas.microsoft.com/office/drawing/2014/main" id="{C844839D-BFAF-4E7D-B7E4-B563DB6AE2DA}"/>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FD2C5E8-31E4-43D5-8C0C-CC0334680F0C}"/>
                </a:ext>
              </a:extLst>
            </p:cNvPr>
            <p:cNvSpPr txBox="1"/>
            <p:nvPr/>
          </p:nvSpPr>
          <p:spPr>
            <a:xfrm>
              <a:off x="1384770" y="2618560"/>
              <a:ext cx="324128" cy="369332"/>
            </a:xfrm>
            <a:prstGeom prst="rect">
              <a:avLst/>
            </a:prstGeom>
            <a:noFill/>
          </p:spPr>
          <p:txBody>
            <a:bodyPr wrap="none" rtlCol="0">
              <a:spAutoFit/>
            </a:bodyPr>
            <a:lstStyle/>
            <a:p>
              <a:r>
                <a:rPr lang="en-US" b="1" dirty="0"/>
                <a:t>A</a:t>
              </a:r>
            </a:p>
          </p:txBody>
        </p:sp>
        <p:sp>
          <p:nvSpPr>
            <p:cNvPr id="13" name="TextBox 12">
              <a:extLst>
                <a:ext uri="{FF2B5EF4-FFF2-40B4-BE49-F238E27FC236}">
                  <a16:creationId xmlns:a16="http://schemas.microsoft.com/office/drawing/2014/main" id="{20C322ED-9902-42A7-B22A-A725BBE611BE}"/>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14" name="Group 13">
            <a:extLst>
              <a:ext uri="{FF2B5EF4-FFF2-40B4-BE49-F238E27FC236}">
                <a16:creationId xmlns:a16="http://schemas.microsoft.com/office/drawing/2014/main" id="{2D597DC6-7590-4BD5-89B9-EB57A5F7D2DA}"/>
              </a:ext>
            </a:extLst>
          </p:cNvPr>
          <p:cNvGrpSpPr/>
          <p:nvPr/>
        </p:nvGrpSpPr>
        <p:grpSpPr>
          <a:xfrm>
            <a:off x="1857272" y="2182347"/>
            <a:ext cx="543175" cy="1303203"/>
            <a:chOff x="6185352" y="4763505"/>
            <a:chExt cx="1052974" cy="1532228"/>
          </a:xfrm>
        </p:grpSpPr>
        <p:sp>
          <p:nvSpPr>
            <p:cNvPr id="15" name="Rectangle 14">
              <a:extLst>
                <a:ext uri="{FF2B5EF4-FFF2-40B4-BE49-F238E27FC236}">
                  <a16:creationId xmlns:a16="http://schemas.microsoft.com/office/drawing/2014/main" id="{9BCF1435-7CF5-4D62-9858-4CCF0C81DDE0}"/>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16" name="Rectangle 15">
              <a:extLst>
                <a:ext uri="{FF2B5EF4-FFF2-40B4-BE49-F238E27FC236}">
                  <a16:creationId xmlns:a16="http://schemas.microsoft.com/office/drawing/2014/main" id="{D429CE75-01B3-410F-A3FA-C1CEC12C33A9}"/>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sp>
          <p:nvSpPr>
            <p:cNvPr id="17" name="Rectangle 16">
              <a:extLst>
                <a:ext uri="{FF2B5EF4-FFF2-40B4-BE49-F238E27FC236}">
                  <a16:creationId xmlns:a16="http://schemas.microsoft.com/office/drawing/2014/main" id="{0C5EEF2C-EBA7-44F0-88AF-5891909C796C}"/>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sp>
          <p:nvSpPr>
            <p:cNvPr id="18" name="Rectangle 17">
              <a:extLst>
                <a:ext uri="{FF2B5EF4-FFF2-40B4-BE49-F238E27FC236}">
                  <a16:creationId xmlns:a16="http://schemas.microsoft.com/office/drawing/2014/main" id="{FE504989-361E-4A5C-8ED6-BE9840C6C423}"/>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grpSp>
      <p:grpSp>
        <p:nvGrpSpPr>
          <p:cNvPr id="19" name="Group 18">
            <a:extLst>
              <a:ext uri="{FF2B5EF4-FFF2-40B4-BE49-F238E27FC236}">
                <a16:creationId xmlns:a16="http://schemas.microsoft.com/office/drawing/2014/main" id="{DE4627F1-93C3-4524-BD8B-0435B5B79FED}"/>
              </a:ext>
            </a:extLst>
          </p:cNvPr>
          <p:cNvGrpSpPr/>
          <p:nvPr/>
        </p:nvGrpSpPr>
        <p:grpSpPr>
          <a:xfrm>
            <a:off x="2482212" y="2509283"/>
            <a:ext cx="505752" cy="669860"/>
            <a:chOff x="1319002" y="2618560"/>
            <a:chExt cx="505752" cy="787581"/>
          </a:xfrm>
        </p:grpSpPr>
        <p:cxnSp>
          <p:nvCxnSpPr>
            <p:cNvPr id="20" name="Straight Arrow Connector 19">
              <a:extLst>
                <a:ext uri="{FF2B5EF4-FFF2-40B4-BE49-F238E27FC236}">
                  <a16:creationId xmlns:a16="http://schemas.microsoft.com/office/drawing/2014/main" id="{044BF592-DAA5-4912-AA20-E8E62E2AF8B7}"/>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4B5BDE7-7EF5-466B-A5A5-35DE52765CDA}"/>
                </a:ext>
              </a:extLst>
            </p:cNvPr>
            <p:cNvSpPr txBox="1"/>
            <p:nvPr/>
          </p:nvSpPr>
          <p:spPr>
            <a:xfrm>
              <a:off x="1384770" y="2618560"/>
              <a:ext cx="314510" cy="434238"/>
            </a:xfrm>
            <a:prstGeom prst="rect">
              <a:avLst/>
            </a:prstGeom>
            <a:noFill/>
          </p:spPr>
          <p:txBody>
            <a:bodyPr wrap="none" rtlCol="0">
              <a:spAutoFit/>
            </a:bodyPr>
            <a:lstStyle/>
            <a:p>
              <a:r>
                <a:rPr lang="en-US" b="1" dirty="0"/>
                <a:t>B</a:t>
              </a:r>
            </a:p>
          </p:txBody>
        </p:sp>
        <p:sp>
          <p:nvSpPr>
            <p:cNvPr id="22" name="TextBox 21">
              <a:extLst>
                <a:ext uri="{FF2B5EF4-FFF2-40B4-BE49-F238E27FC236}">
                  <a16:creationId xmlns:a16="http://schemas.microsoft.com/office/drawing/2014/main" id="{B525651A-DA60-4851-BD4F-689376A0A63B}"/>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23" name="Group 22">
            <a:extLst>
              <a:ext uri="{FF2B5EF4-FFF2-40B4-BE49-F238E27FC236}">
                <a16:creationId xmlns:a16="http://schemas.microsoft.com/office/drawing/2014/main" id="{99D8C7C5-A987-4895-BE94-915CCB0D2004}"/>
              </a:ext>
            </a:extLst>
          </p:cNvPr>
          <p:cNvGrpSpPr/>
          <p:nvPr/>
        </p:nvGrpSpPr>
        <p:grpSpPr>
          <a:xfrm>
            <a:off x="3069729" y="2182347"/>
            <a:ext cx="543175" cy="1303203"/>
            <a:chOff x="6185352" y="4763505"/>
            <a:chExt cx="1052974" cy="1532228"/>
          </a:xfrm>
        </p:grpSpPr>
        <p:sp>
          <p:nvSpPr>
            <p:cNvPr id="24" name="Rectangle 23">
              <a:extLst>
                <a:ext uri="{FF2B5EF4-FFF2-40B4-BE49-F238E27FC236}">
                  <a16:creationId xmlns:a16="http://schemas.microsoft.com/office/drawing/2014/main" id="{6479188C-41F1-4218-9C89-AD4895B0A855}"/>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25" name="Rectangle 24">
              <a:extLst>
                <a:ext uri="{FF2B5EF4-FFF2-40B4-BE49-F238E27FC236}">
                  <a16:creationId xmlns:a16="http://schemas.microsoft.com/office/drawing/2014/main" id="{24A89425-6864-4B37-B230-BB80C3B4D35E}"/>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B</a:t>
              </a:r>
            </a:p>
          </p:txBody>
        </p:sp>
        <p:sp>
          <p:nvSpPr>
            <p:cNvPr id="26" name="Rectangle 25">
              <a:extLst>
                <a:ext uri="{FF2B5EF4-FFF2-40B4-BE49-F238E27FC236}">
                  <a16:creationId xmlns:a16="http://schemas.microsoft.com/office/drawing/2014/main" id="{5CD817AB-3D4B-4626-BF76-6972F52FE633}"/>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sp>
          <p:nvSpPr>
            <p:cNvPr id="27" name="Rectangle 26">
              <a:extLst>
                <a:ext uri="{FF2B5EF4-FFF2-40B4-BE49-F238E27FC236}">
                  <a16:creationId xmlns:a16="http://schemas.microsoft.com/office/drawing/2014/main" id="{94FED1A0-36A2-42E1-B876-163A5180F50E}"/>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grpSp>
      <p:grpSp>
        <p:nvGrpSpPr>
          <p:cNvPr id="28" name="Group 27">
            <a:extLst>
              <a:ext uri="{FF2B5EF4-FFF2-40B4-BE49-F238E27FC236}">
                <a16:creationId xmlns:a16="http://schemas.microsoft.com/office/drawing/2014/main" id="{B6CED0BC-7192-4CB4-80E1-A683D75F3EBF}"/>
              </a:ext>
            </a:extLst>
          </p:cNvPr>
          <p:cNvGrpSpPr/>
          <p:nvPr/>
        </p:nvGrpSpPr>
        <p:grpSpPr>
          <a:xfrm>
            <a:off x="3694669" y="2509283"/>
            <a:ext cx="505752" cy="669860"/>
            <a:chOff x="1319002" y="2618560"/>
            <a:chExt cx="505752" cy="787581"/>
          </a:xfrm>
        </p:grpSpPr>
        <p:cxnSp>
          <p:nvCxnSpPr>
            <p:cNvPr id="29" name="Straight Arrow Connector 28">
              <a:extLst>
                <a:ext uri="{FF2B5EF4-FFF2-40B4-BE49-F238E27FC236}">
                  <a16:creationId xmlns:a16="http://schemas.microsoft.com/office/drawing/2014/main" id="{3F39FAC6-A622-4993-A318-6A582BFE3237}"/>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4F2CEA7-93C7-45BE-A466-177D5531F27A}"/>
                </a:ext>
              </a:extLst>
            </p:cNvPr>
            <p:cNvSpPr txBox="1"/>
            <p:nvPr/>
          </p:nvSpPr>
          <p:spPr>
            <a:xfrm>
              <a:off x="1384770" y="2618560"/>
              <a:ext cx="306494" cy="434238"/>
            </a:xfrm>
            <a:prstGeom prst="rect">
              <a:avLst/>
            </a:prstGeom>
            <a:noFill/>
          </p:spPr>
          <p:txBody>
            <a:bodyPr wrap="none" rtlCol="0">
              <a:spAutoFit/>
            </a:bodyPr>
            <a:lstStyle/>
            <a:p>
              <a:r>
                <a:rPr lang="en-US" b="1" dirty="0"/>
                <a:t>C</a:t>
              </a:r>
            </a:p>
          </p:txBody>
        </p:sp>
        <p:sp>
          <p:nvSpPr>
            <p:cNvPr id="31" name="TextBox 30">
              <a:extLst>
                <a:ext uri="{FF2B5EF4-FFF2-40B4-BE49-F238E27FC236}">
                  <a16:creationId xmlns:a16="http://schemas.microsoft.com/office/drawing/2014/main" id="{4E729680-F4D0-4B18-8477-023149C06A48}"/>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41" name="Group 40">
            <a:extLst>
              <a:ext uri="{FF2B5EF4-FFF2-40B4-BE49-F238E27FC236}">
                <a16:creationId xmlns:a16="http://schemas.microsoft.com/office/drawing/2014/main" id="{1D3112E0-068B-481C-B602-D5AC9641F5E9}"/>
              </a:ext>
            </a:extLst>
          </p:cNvPr>
          <p:cNvGrpSpPr/>
          <p:nvPr/>
        </p:nvGrpSpPr>
        <p:grpSpPr>
          <a:xfrm>
            <a:off x="4316696" y="2182347"/>
            <a:ext cx="543175" cy="1303203"/>
            <a:chOff x="6185352" y="4763505"/>
            <a:chExt cx="1052974" cy="1532228"/>
          </a:xfrm>
        </p:grpSpPr>
        <p:sp>
          <p:nvSpPr>
            <p:cNvPr id="42" name="Rectangle 41">
              <a:extLst>
                <a:ext uri="{FF2B5EF4-FFF2-40B4-BE49-F238E27FC236}">
                  <a16:creationId xmlns:a16="http://schemas.microsoft.com/office/drawing/2014/main" id="{993FE505-7AAB-4150-9E9F-1B41FDC5025D}"/>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43" name="Rectangle 42">
              <a:extLst>
                <a:ext uri="{FF2B5EF4-FFF2-40B4-BE49-F238E27FC236}">
                  <a16:creationId xmlns:a16="http://schemas.microsoft.com/office/drawing/2014/main" id="{6F0ECC21-FD1E-4BC8-B363-2E8F02F95717}"/>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B</a:t>
              </a:r>
            </a:p>
          </p:txBody>
        </p:sp>
        <p:sp>
          <p:nvSpPr>
            <p:cNvPr id="44" name="Rectangle 43">
              <a:extLst>
                <a:ext uri="{FF2B5EF4-FFF2-40B4-BE49-F238E27FC236}">
                  <a16:creationId xmlns:a16="http://schemas.microsoft.com/office/drawing/2014/main" id="{3DC4BE4E-AA98-4F7E-804B-7CAF05DBC562}"/>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45" name="Rectangle 44">
              <a:extLst>
                <a:ext uri="{FF2B5EF4-FFF2-40B4-BE49-F238E27FC236}">
                  <a16:creationId xmlns:a16="http://schemas.microsoft.com/office/drawing/2014/main" id="{D193AD78-1332-423D-8011-1D29101B2EE3}"/>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grpSp>
      <p:grpSp>
        <p:nvGrpSpPr>
          <p:cNvPr id="46" name="Group 45">
            <a:extLst>
              <a:ext uri="{FF2B5EF4-FFF2-40B4-BE49-F238E27FC236}">
                <a16:creationId xmlns:a16="http://schemas.microsoft.com/office/drawing/2014/main" id="{502E46AC-108E-42BD-852D-636F4022A8EA}"/>
              </a:ext>
            </a:extLst>
          </p:cNvPr>
          <p:cNvGrpSpPr/>
          <p:nvPr/>
        </p:nvGrpSpPr>
        <p:grpSpPr>
          <a:xfrm>
            <a:off x="4941636" y="2509283"/>
            <a:ext cx="505752" cy="669860"/>
            <a:chOff x="1319002" y="2618560"/>
            <a:chExt cx="505752" cy="787581"/>
          </a:xfrm>
        </p:grpSpPr>
        <p:cxnSp>
          <p:nvCxnSpPr>
            <p:cNvPr id="47" name="Straight Arrow Connector 46">
              <a:extLst>
                <a:ext uri="{FF2B5EF4-FFF2-40B4-BE49-F238E27FC236}">
                  <a16:creationId xmlns:a16="http://schemas.microsoft.com/office/drawing/2014/main" id="{5D47E582-D09B-4D7F-903A-8678FD8108F5}"/>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AC04FD9E-C8EF-4CAD-B145-AFD73E50C5D5}"/>
                </a:ext>
              </a:extLst>
            </p:cNvPr>
            <p:cNvSpPr txBox="1"/>
            <p:nvPr/>
          </p:nvSpPr>
          <p:spPr>
            <a:xfrm>
              <a:off x="1384770" y="2618560"/>
              <a:ext cx="330540" cy="434238"/>
            </a:xfrm>
            <a:prstGeom prst="rect">
              <a:avLst/>
            </a:prstGeom>
            <a:noFill/>
          </p:spPr>
          <p:txBody>
            <a:bodyPr wrap="none" rtlCol="0">
              <a:spAutoFit/>
            </a:bodyPr>
            <a:lstStyle/>
            <a:p>
              <a:r>
                <a:rPr lang="en-US" b="1" dirty="0"/>
                <a:t>D</a:t>
              </a:r>
            </a:p>
          </p:txBody>
        </p:sp>
        <p:sp>
          <p:nvSpPr>
            <p:cNvPr id="49" name="TextBox 48">
              <a:extLst>
                <a:ext uri="{FF2B5EF4-FFF2-40B4-BE49-F238E27FC236}">
                  <a16:creationId xmlns:a16="http://schemas.microsoft.com/office/drawing/2014/main" id="{1F0F1476-DD60-4987-B793-DBC4735C6F4B}"/>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50" name="Group 49">
            <a:extLst>
              <a:ext uri="{FF2B5EF4-FFF2-40B4-BE49-F238E27FC236}">
                <a16:creationId xmlns:a16="http://schemas.microsoft.com/office/drawing/2014/main" id="{A1B00A0D-E54E-4C8E-A318-AAF1491A8A1D}"/>
              </a:ext>
            </a:extLst>
          </p:cNvPr>
          <p:cNvGrpSpPr/>
          <p:nvPr/>
        </p:nvGrpSpPr>
        <p:grpSpPr>
          <a:xfrm>
            <a:off x="5479065" y="2182347"/>
            <a:ext cx="543175" cy="1303203"/>
            <a:chOff x="6185352" y="4763505"/>
            <a:chExt cx="1052974" cy="1532228"/>
          </a:xfrm>
        </p:grpSpPr>
        <p:sp>
          <p:nvSpPr>
            <p:cNvPr id="51" name="Rectangle 50">
              <a:extLst>
                <a:ext uri="{FF2B5EF4-FFF2-40B4-BE49-F238E27FC236}">
                  <a16:creationId xmlns:a16="http://schemas.microsoft.com/office/drawing/2014/main" id="{8A02B33F-9A03-4B77-9355-42B50DE0631F}"/>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52" name="Rectangle 51">
              <a:extLst>
                <a:ext uri="{FF2B5EF4-FFF2-40B4-BE49-F238E27FC236}">
                  <a16:creationId xmlns:a16="http://schemas.microsoft.com/office/drawing/2014/main" id="{7FB1F126-F2BC-4587-89B8-7A25A4AA414E}"/>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B</a:t>
              </a:r>
            </a:p>
          </p:txBody>
        </p:sp>
        <p:sp>
          <p:nvSpPr>
            <p:cNvPr id="53" name="Rectangle 52">
              <a:extLst>
                <a:ext uri="{FF2B5EF4-FFF2-40B4-BE49-F238E27FC236}">
                  <a16:creationId xmlns:a16="http://schemas.microsoft.com/office/drawing/2014/main" id="{0603AC9B-7A92-4FC5-94E3-7BCEA6F0019E}"/>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54" name="Rectangle 53">
              <a:extLst>
                <a:ext uri="{FF2B5EF4-FFF2-40B4-BE49-F238E27FC236}">
                  <a16:creationId xmlns:a16="http://schemas.microsoft.com/office/drawing/2014/main" id="{B4744125-263D-45A7-8CA1-CD0EAFC7B15B}"/>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grpSp>
      <p:grpSp>
        <p:nvGrpSpPr>
          <p:cNvPr id="55" name="Group 54">
            <a:extLst>
              <a:ext uri="{FF2B5EF4-FFF2-40B4-BE49-F238E27FC236}">
                <a16:creationId xmlns:a16="http://schemas.microsoft.com/office/drawing/2014/main" id="{84B75C78-F09E-4BF4-851A-C5F3DD97287D}"/>
              </a:ext>
            </a:extLst>
          </p:cNvPr>
          <p:cNvGrpSpPr/>
          <p:nvPr/>
        </p:nvGrpSpPr>
        <p:grpSpPr>
          <a:xfrm>
            <a:off x="6104005" y="2509282"/>
            <a:ext cx="505752" cy="725064"/>
            <a:chOff x="1319002" y="2618560"/>
            <a:chExt cx="505752" cy="852487"/>
          </a:xfrm>
        </p:grpSpPr>
        <p:cxnSp>
          <p:nvCxnSpPr>
            <p:cNvPr id="56" name="Straight Arrow Connector 55">
              <a:extLst>
                <a:ext uri="{FF2B5EF4-FFF2-40B4-BE49-F238E27FC236}">
                  <a16:creationId xmlns:a16="http://schemas.microsoft.com/office/drawing/2014/main" id="{738733BB-104D-4545-BFE6-C558F02CCDD5}"/>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C2451249-D6D3-4ED3-9E92-7F2F573CE807}"/>
                </a:ext>
              </a:extLst>
            </p:cNvPr>
            <p:cNvSpPr txBox="1"/>
            <p:nvPr/>
          </p:nvSpPr>
          <p:spPr>
            <a:xfrm>
              <a:off x="1384770" y="2618560"/>
              <a:ext cx="324128" cy="369332"/>
            </a:xfrm>
            <a:prstGeom prst="rect">
              <a:avLst/>
            </a:prstGeom>
            <a:noFill/>
          </p:spPr>
          <p:txBody>
            <a:bodyPr wrap="none" rtlCol="0">
              <a:spAutoFit/>
            </a:bodyPr>
            <a:lstStyle/>
            <a:p>
              <a:r>
                <a:rPr lang="en-US" b="1" dirty="0"/>
                <a:t>A</a:t>
              </a:r>
            </a:p>
          </p:txBody>
        </p:sp>
        <p:sp>
          <p:nvSpPr>
            <p:cNvPr id="58" name="TextBox 57">
              <a:extLst>
                <a:ext uri="{FF2B5EF4-FFF2-40B4-BE49-F238E27FC236}">
                  <a16:creationId xmlns:a16="http://schemas.microsoft.com/office/drawing/2014/main" id="{268DDE3E-852F-45D9-8B24-68E3E3BEB95C}"/>
                </a:ext>
              </a:extLst>
            </p:cNvPr>
            <p:cNvSpPr txBox="1"/>
            <p:nvPr/>
          </p:nvSpPr>
          <p:spPr>
            <a:xfrm>
              <a:off x="1353512" y="3036808"/>
              <a:ext cx="330540" cy="434239"/>
            </a:xfrm>
            <a:prstGeom prst="rect">
              <a:avLst/>
            </a:prstGeom>
            <a:noFill/>
          </p:spPr>
          <p:txBody>
            <a:bodyPr wrap="none" rtlCol="0">
              <a:spAutoFit/>
            </a:bodyPr>
            <a:lstStyle/>
            <a:p>
              <a:r>
                <a:rPr lang="en-US" b="1" dirty="0">
                  <a:solidFill>
                    <a:srgbClr val="00B050"/>
                  </a:solidFill>
                </a:rPr>
                <a:t>H</a:t>
              </a:r>
            </a:p>
          </p:txBody>
        </p:sp>
      </p:grpSp>
      <p:grpSp>
        <p:nvGrpSpPr>
          <p:cNvPr id="59" name="Group 58">
            <a:extLst>
              <a:ext uri="{FF2B5EF4-FFF2-40B4-BE49-F238E27FC236}">
                <a16:creationId xmlns:a16="http://schemas.microsoft.com/office/drawing/2014/main" id="{234631BD-1405-4C18-B8A4-A25618461699}"/>
              </a:ext>
            </a:extLst>
          </p:cNvPr>
          <p:cNvGrpSpPr/>
          <p:nvPr/>
        </p:nvGrpSpPr>
        <p:grpSpPr>
          <a:xfrm>
            <a:off x="6691522" y="2182347"/>
            <a:ext cx="543175" cy="1303203"/>
            <a:chOff x="6185352" y="4763505"/>
            <a:chExt cx="1052974" cy="1532228"/>
          </a:xfrm>
        </p:grpSpPr>
        <p:sp>
          <p:nvSpPr>
            <p:cNvPr id="60" name="Rectangle 59">
              <a:extLst>
                <a:ext uri="{FF2B5EF4-FFF2-40B4-BE49-F238E27FC236}">
                  <a16:creationId xmlns:a16="http://schemas.microsoft.com/office/drawing/2014/main" id="{D62FDF0D-3779-4655-8302-58B2D7EEAEE2}"/>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61" name="Rectangle 60">
              <a:extLst>
                <a:ext uri="{FF2B5EF4-FFF2-40B4-BE49-F238E27FC236}">
                  <a16:creationId xmlns:a16="http://schemas.microsoft.com/office/drawing/2014/main" id="{FF0362FF-DEFC-4C6E-8EC8-D073CF0C2C6E}"/>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B</a:t>
              </a:r>
            </a:p>
          </p:txBody>
        </p:sp>
        <p:sp>
          <p:nvSpPr>
            <p:cNvPr id="62" name="Rectangle 61">
              <a:extLst>
                <a:ext uri="{FF2B5EF4-FFF2-40B4-BE49-F238E27FC236}">
                  <a16:creationId xmlns:a16="http://schemas.microsoft.com/office/drawing/2014/main" id="{66751E3A-2AA2-4FD6-BD7A-6435935924E8}"/>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63" name="Rectangle 62">
              <a:extLst>
                <a:ext uri="{FF2B5EF4-FFF2-40B4-BE49-F238E27FC236}">
                  <a16:creationId xmlns:a16="http://schemas.microsoft.com/office/drawing/2014/main" id="{2F895300-ABE9-4D75-9C2A-6CBE29B5A65C}"/>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grpSp>
      <p:grpSp>
        <p:nvGrpSpPr>
          <p:cNvPr id="64" name="Group 63">
            <a:extLst>
              <a:ext uri="{FF2B5EF4-FFF2-40B4-BE49-F238E27FC236}">
                <a16:creationId xmlns:a16="http://schemas.microsoft.com/office/drawing/2014/main" id="{3956E7AD-6496-4883-9541-FB1F4F914E93}"/>
              </a:ext>
            </a:extLst>
          </p:cNvPr>
          <p:cNvGrpSpPr/>
          <p:nvPr/>
        </p:nvGrpSpPr>
        <p:grpSpPr>
          <a:xfrm>
            <a:off x="7316462" y="2509282"/>
            <a:ext cx="505752" cy="725064"/>
            <a:chOff x="1319002" y="2618560"/>
            <a:chExt cx="505752" cy="852487"/>
          </a:xfrm>
        </p:grpSpPr>
        <p:cxnSp>
          <p:nvCxnSpPr>
            <p:cNvPr id="65" name="Straight Arrow Connector 64">
              <a:extLst>
                <a:ext uri="{FF2B5EF4-FFF2-40B4-BE49-F238E27FC236}">
                  <a16:creationId xmlns:a16="http://schemas.microsoft.com/office/drawing/2014/main" id="{65F4EFC4-AAE0-4FB4-99F4-4321BFA7443A}"/>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97CD245-ED89-4AD0-845E-AE1307CEF042}"/>
                </a:ext>
              </a:extLst>
            </p:cNvPr>
            <p:cNvSpPr txBox="1"/>
            <p:nvPr/>
          </p:nvSpPr>
          <p:spPr>
            <a:xfrm>
              <a:off x="1384770" y="2618560"/>
              <a:ext cx="314510" cy="434238"/>
            </a:xfrm>
            <a:prstGeom prst="rect">
              <a:avLst/>
            </a:prstGeom>
            <a:noFill/>
          </p:spPr>
          <p:txBody>
            <a:bodyPr wrap="none" rtlCol="0">
              <a:spAutoFit/>
            </a:bodyPr>
            <a:lstStyle/>
            <a:p>
              <a:r>
                <a:rPr lang="en-US" b="1" dirty="0"/>
                <a:t>B</a:t>
              </a:r>
            </a:p>
          </p:txBody>
        </p:sp>
        <p:sp>
          <p:nvSpPr>
            <p:cNvPr id="67" name="TextBox 66">
              <a:extLst>
                <a:ext uri="{FF2B5EF4-FFF2-40B4-BE49-F238E27FC236}">
                  <a16:creationId xmlns:a16="http://schemas.microsoft.com/office/drawing/2014/main" id="{63942B85-A5DB-47D1-AEE1-092474451518}"/>
                </a:ext>
              </a:extLst>
            </p:cNvPr>
            <p:cNvSpPr txBox="1"/>
            <p:nvPr/>
          </p:nvSpPr>
          <p:spPr>
            <a:xfrm>
              <a:off x="1353512" y="3036808"/>
              <a:ext cx="330540" cy="434239"/>
            </a:xfrm>
            <a:prstGeom prst="rect">
              <a:avLst/>
            </a:prstGeom>
            <a:noFill/>
          </p:spPr>
          <p:txBody>
            <a:bodyPr wrap="none" rtlCol="0">
              <a:spAutoFit/>
            </a:bodyPr>
            <a:lstStyle/>
            <a:p>
              <a:r>
                <a:rPr lang="en-US" b="1" dirty="0">
                  <a:solidFill>
                    <a:srgbClr val="00B050"/>
                  </a:solidFill>
                </a:rPr>
                <a:t>H</a:t>
              </a:r>
            </a:p>
          </p:txBody>
        </p:sp>
      </p:grpSp>
      <p:grpSp>
        <p:nvGrpSpPr>
          <p:cNvPr id="68" name="Group 67">
            <a:extLst>
              <a:ext uri="{FF2B5EF4-FFF2-40B4-BE49-F238E27FC236}">
                <a16:creationId xmlns:a16="http://schemas.microsoft.com/office/drawing/2014/main" id="{DF81A3F5-6CF9-4DE3-9ECD-A985E7C1DC61}"/>
              </a:ext>
            </a:extLst>
          </p:cNvPr>
          <p:cNvGrpSpPr/>
          <p:nvPr/>
        </p:nvGrpSpPr>
        <p:grpSpPr>
          <a:xfrm>
            <a:off x="7906786" y="2182347"/>
            <a:ext cx="543175" cy="1303203"/>
            <a:chOff x="6185352" y="4763505"/>
            <a:chExt cx="1052974" cy="1532228"/>
          </a:xfrm>
        </p:grpSpPr>
        <p:sp>
          <p:nvSpPr>
            <p:cNvPr id="69" name="Rectangle 68">
              <a:extLst>
                <a:ext uri="{FF2B5EF4-FFF2-40B4-BE49-F238E27FC236}">
                  <a16:creationId xmlns:a16="http://schemas.microsoft.com/office/drawing/2014/main" id="{6870D44E-1212-46E0-A836-CE9E77F8B21E}"/>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70" name="Rectangle 69">
              <a:extLst>
                <a:ext uri="{FF2B5EF4-FFF2-40B4-BE49-F238E27FC236}">
                  <a16:creationId xmlns:a16="http://schemas.microsoft.com/office/drawing/2014/main" id="{6944F18F-6B0A-4964-B64E-9A97672CC99C}"/>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B</a:t>
              </a:r>
            </a:p>
          </p:txBody>
        </p:sp>
        <p:sp>
          <p:nvSpPr>
            <p:cNvPr id="71" name="Rectangle 70">
              <a:extLst>
                <a:ext uri="{FF2B5EF4-FFF2-40B4-BE49-F238E27FC236}">
                  <a16:creationId xmlns:a16="http://schemas.microsoft.com/office/drawing/2014/main" id="{65A10EA5-7DF0-4F9B-AB32-3908D9571D51}"/>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72" name="Rectangle 71">
              <a:extLst>
                <a:ext uri="{FF2B5EF4-FFF2-40B4-BE49-F238E27FC236}">
                  <a16:creationId xmlns:a16="http://schemas.microsoft.com/office/drawing/2014/main" id="{6FEE4EB2-E8AF-4AFA-8AA5-A69509358EC0}"/>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grpSp>
      <p:grpSp>
        <p:nvGrpSpPr>
          <p:cNvPr id="73" name="Group 72">
            <a:extLst>
              <a:ext uri="{FF2B5EF4-FFF2-40B4-BE49-F238E27FC236}">
                <a16:creationId xmlns:a16="http://schemas.microsoft.com/office/drawing/2014/main" id="{F4516FA6-39B5-4B7F-9716-D11143306484}"/>
              </a:ext>
            </a:extLst>
          </p:cNvPr>
          <p:cNvGrpSpPr/>
          <p:nvPr/>
        </p:nvGrpSpPr>
        <p:grpSpPr>
          <a:xfrm>
            <a:off x="694903" y="3669894"/>
            <a:ext cx="543175" cy="1303203"/>
            <a:chOff x="6185352" y="4763505"/>
            <a:chExt cx="1052974" cy="1532228"/>
          </a:xfrm>
        </p:grpSpPr>
        <p:sp>
          <p:nvSpPr>
            <p:cNvPr id="74" name="Rectangle 73">
              <a:extLst>
                <a:ext uri="{FF2B5EF4-FFF2-40B4-BE49-F238E27FC236}">
                  <a16:creationId xmlns:a16="http://schemas.microsoft.com/office/drawing/2014/main" id="{090A3073-FCA5-40A1-BF16-06A92B5542E0}"/>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75" name="Rectangle 74">
              <a:extLst>
                <a:ext uri="{FF2B5EF4-FFF2-40B4-BE49-F238E27FC236}">
                  <a16:creationId xmlns:a16="http://schemas.microsoft.com/office/drawing/2014/main" id="{110C0260-5851-4BB0-9276-613FF38BE83D}"/>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B</a:t>
              </a:r>
            </a:p>
          </p:txBody>
        </p:sp>
        <p:sp>
          <p:nvSpPr>
            <p:cNvPr id="76" name="Rectangle 75">
              <a:extLst>
                <a:ext uri="{FF2B5EF4-FFF2-40B4-BE49-F238E27FC236}">
                  <a16:creationId xmlns:a16="http://schemas.microsoft.com/office/drawing/2014/main" id="{CCB782C9-C058-4AB8-A931-9C04AF5D4D15}"/>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77" name="Rectangle 76">
              <a:extLst>
                <a:ext uri="{FF2B5EF4-FFF2-40B4-BE49-F238E27FC236}">
                  <a16:creationId xmlns:a16="http://schemas.microsoft.com/office/drawing/2014/main" id="{41166BD2-B00E-491E-B1CB-63834C86E9F6}"/>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grpSp>
      <p:grpSp>
        <p:nvGrpSpPr>
          <p:cNvPr id="78" name="Group 77">
            <a:extLst>
              <a:ext uri="{FF2B5EF4-FFF2-40B4-BE49-F238E27FC236}">
                <a16:creationId xmlns:a16="http://schemas.microsoft.com/office/drawing/2014/main" id="{64113DAD-2CC9-4A10-BBC9-58DAF5B613BB}"/>
              </a:ext>
            </a:extLst>
          </p:cNvPr>
          <p:cNvGrpSpPr/>
          <p:nvPr/>
        </p:nvGrpSpPr>
        <p:grpSpPr>
          <a:xfrm>
            <a:off x="1319843" y="3996830"/>
            <a:ext cx="505752" cy="669860"/>
            <a:chOff x="1319002" y="2618560"/>
            <a:chExt cx="505752" cy="787581"/>
          </a:xfrm>
        </p:grpSpPr>
        <p:cxnSp>
          <p:nvCxnSpPr>
            <p:cNvPr id="79" name="Straight Arrow Connector 78">
              <a:extLst>
                <a:ext uri="{FF2B5EF4-FFF2-40B4-BE49-F238E27FC236}">
                  <a16:creationId xmlns:a16="http://schemas.microsoft.com/office/drawing/2014/main" id="{4E098C63-F9CB-4F38-8828-47D761EA9EDA}"/>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FAD0F70C-F973-46F0-B0C8-37C2DE4AD93F}"/>
                </a:ext>
              </a:extLst>
            </p:cNvPr>
            <p:cNvSpPr txBox="1"/>
            <p:nvPr/>
          </p:nvSpPr>
          <p:spPr>
            <a:xfrm>
              <a:off x="1384770" y="2618560"/>
              <a:ext cx="296876" cy="434238"/>
            </a:xfrm>
            <a:prstGeom prst="rect">
              <a:avLst/>
            </a:prstGeom>
            <a:noFill/>
          </p:spPr>
          <p:txBody>
            <a:bodyPr wrap="none" rtlCol="0">
              <a:spAutoFit/>
            </a:bodyPr>
            <a:lstStyle/>
            <a:p>
              <a:r>
                <a:rPr lang="en-US" b="1" dirty="0"/>
                <a:t>E</a:t>
              </a:r>
            </a:p>
          </p:txBody>
        </p:sp>
        <p:sp>
          <p:nvSpPr>
            <p:cNvPr id="81" name="TextBox 80">
              <a:extLst>
                <a:ext uri="{FF2B5EF4-FFF2-40B4-BE49-F238E27FC236}">
                  <a16:creationId xmlns:a16="http://schemas.microsoft.com/office/drawing/2014/main" id="{AD17A51E-B4AA-4331-9002-28F6E5DE0B28}"/>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82" name="Group 81">
            <a:extLst>
              <a:ext uri="{FF2B5EF4-FFF2-40B4-BE49-F238E27FC236}">
                <a16:creationId xmlns:a16="http://schemas.microsoft.com/office/drawing/2014/main" id="{11EA371E-0E64-46EF-BEDF-2B2BC1FE3BA6}"/>
              </a:ext>
            </a:extLst>
          </p:cNvPr>
          <p:cNvGrpSpPr/>
          <p:nvPr/>
        </p:nvGrpSpPr>
        <p:grpSpPr>
          <a:xfrm>
            <a:off x="1857272" y="3669894"/>
            <a:ext cx="543175" cy="1303203"/>
            <a:chOff x="6185352" y="4763505"/>
            <a:chExt cx="1052974" cy="1532228"/>
          </a:xfrm>
        </p:grpSpPr>
        <p:sp>
          <p:nvSpPr>
            <p:cNvPr id="83" name="Rectangle 82">
              <a:extLst>
                <a:ext uri="{FF2B5EF4-FFF2-40B4-BE49-F238E27FC236}">
                  <a16:creationId xmlns:a16="http://schemas.microsoft.com/office/drawing/2014/main" id="{8C5E726C-544C-437C-9ECC-23C8B84D08AD}"/>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sp>
          <p:nvSpPr>
            <p:cNvPr id="84" name="Rectangle 83">
              <a:extLst>
                <a:ext uri="{FF2B5EF4-FFF2-40B4-BE49-F238E27FC236}">
                  <a16:creationId xmlns:a16="http://schemas.microsoft.com/office/drawing/2014/main" id="{F4654E07-5E5E-4F81-A281-C66B0B3AD9CA}"/>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B</a:t>
              </a:r>
            </a:p>
          </p:txBody>
        </p:sp>
        <p:sp>
          <p:nvSpPr>
            <p:cNvPr id="85" name="Rectangle 84">
              <a:extLst>
                <a:ext uri="{FF2B5EF4-FFF2-40B4-BE49-F238E27FC236}">
                  <a16:creationId xmlns:a16="http://schemas.microsoft.com/office/drawing/2014/main" id="{E396B5A3-4B76-4DA6-95A8-6B63A61C02CD}"/>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86" name="Rectangle 85">
              <a:extLst>
                <a:ext uri="{FF2B5EF4-FFF2-40B4-BE49-F238E27FC236}">
                  <a16:creationId xmlns:a16="http://schemas.microsoft.com/office/drawing/2014/main" id="{DF6F45DB-EF7D-42B6-AA1C-8AB772629828}"/>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grpSp>
      <p:grpSp>
        <p:nvGrpSpPr>
          <p:cNvPr id="87" name="Group 86">
            <a:extLst>
              <a:ext uri="{FF2B5EF4-FFF2-40B4-BE49-F238E27FC236}">
                <a16:creationId xmlns:a16="http://schemas.microsoft.com/office/drawing/2014/main" id="{938CD051-B6A2-46E6-BE23-7220D344AE31}"/>
              </a:ext>
            </a:extLst>
          </p:cNvPr>
          <p:cNvGrpSpPr/>
          <p:nvPr/>
        </p:nvGrpSpPr>
        <p:grpSpPr>
          <a:xfrm>
            <a:off x="2482212" y="3996830"/>
            <a:ext cx="505752" cy="669860"/>
            <a:chOff x="1319002" y="2618560"/>
            <a:chExt cx="505752" cy="787581"/>
          </a:xfrm>
        </p:grpSpPr>
        <p:cxnSp>
          <p:nvCxnSpPr>
            <p:cNvPr id="88" name="Straight Arrow Connector 87">
              <a:extLst>
                <a:ext uri="{FF2B5EF4-FFF2-40B4-BE49-F238E27FC236}">
                  <a16:creationId xmlns:a16="http://schemas.microsoft.com/office/drawing/2014/main" id="{6E360FBF-B50B-4ACF-A57E-CABF9C9E195F}"/>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9645A4FA-E61E-4025-A6BE-350EBD409CBC}"/>
                </a:ext>
              </a:extLst>
            </p:cNvPr>
            <p:cNvSpPr txBox="1"/>
            <p:nvPr/>
          </p:nvSpPr>
          <p:spPr>
            <a:xfrm>
              <a:off x="1384770" y="2618560"/>
              <a:ext cx="290464" cy="434238"/>
            </a:xfrm>
            <a:prstGeom prst="rect">
              <a:avLst/>
            </a:prstGeom>
            <a:noFill/>
          </p:spPr>
          <p:txBody>
            <a:bodyPr wrap="none" rtlCol="0">
              <a:spAutoFit/>
            </a:bodyPr>
            <a:lstStyle/>
            <a:p>
              <a:r>
                <a:rPr lang="en-US" b="1" dirty="0"/>
                <a:t>F</a:t>
              </a:r>
            </a:p>
          </p:txBody>
        </p:sp>
        <p:sp>
          <p:nvSpPr>
            <p:cNvPr id="90" name="TextBox 89">
              <a:extLst>
                <a:ext uri="{FF2B5EF4-FFF2-40B4-BE49-F238E27FC236}">
                  <a16:creationId xmlns:a16="http://schemas.microsoft.com/office/drawing/2014/main" id="{558159FE-A543-4680-8036-4BF8B468F2F1}"/>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91" name="Group 90">
            <a:extLst>
              <a:ext uri="{FF2B5EF4-FFF2-40B4-BE49-F238E27FC236}">
                <a16:creationId xmlns:a16="http://schemas.microsoft.com/office/drawing/2014/main" id="{CD8FC438-9FDD-4264-88F5-21BFB2D758A6}"/>
              </a:ext>
            </a:extLst>
          </p:cNvPr>
          <p:cNvGrpSpPr/>
          <p:nvPr/>
        </p:nvGrpSpPr>
        <p:grpSpPr>
          <a:xfrm>
            <a:off x="3069729" y="3669894"/>
            <a:ext cx="543175" cy="1303203"/>
            <a:chOff x="6185352" y="4763505"/>
            <a:chExt cx="1052974" cy="1532228"/>
          </a:xfrm>
        </p:grpSpPr>
        <p:sp>
          <p:nvSpPr>
            <p:cNvPr id="92" name="Rectangle 91">
              <a:extLst>
                <a:ext uri="{FF2B5EF4-FFF2-40B4-BE49-F238E27FC236}">
                  <a16:creationId xmlns:a16="http://schemas.microsoft.com/office/drawing/2014/main" id="{5F4D306B-7FD9-49E3-9E85-28D1B9BF2846}"/>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sp>
          <p:nvSpPr>
            <p:cNvPr id="93" name="Rectangle 92">
              <a:extLst>
                <a:ext uri="{FF2B5EF4-FFF2-40B4-BE49-F238E27FC236}">
                  <a16:creationId xmlns:a16="http://schemas.microsoft.com/office/drawing/2014/main" id="{EC783118-0A83-4CD0-BC98-BB342F74ED43}"/>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F</a:t>
              </a:r>
            </a:p>
          </p:txBody>
        </p:sp>
        <p:sp>
          <p:nvSpPr>
            <p:cNvPr id="94" name="Rectangle 93">
              <a:extLst>
                <a:ext uri="{FF2B5EF4-FFF2-40B4-BE49-F238E27FC236}">
                  <a16:creationId xmlns:a16="http://schemas.microsoft.com/office/drawing/2014/main" id="{C3B6BA29-A45D-4BCC-A46E-69E70279170A}"/>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95" name="Rectangle 94">
              <a:extLst>
                <a:ext uri="{FF2B5EF4-FFF2-40B4-BE49-F238E27FC236}">
                  <a16:creationId xmlns:a16="http://schemas.microsoft.com/office/drawing/2014/main" id="{0251C0E4-468E-4BF8-A3F5-89669E842092}"/>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grpSp>
      <p:grpSp>
        <p:nvGrpSpPr>
          <p:cNvPr id="96" name="Group 95">
            <a:extLst>
              <a:ext uri="{FF2B5EF4-FFF2-40B4-BE49-F238E27FC236}">
                <a16:creationId xmlns:a16="http://schemas.microsoft.com/office/drawing/2014/main" id="{50CCBEFD-BADD-4185-95B7-9604F995165D}"/>
              </a:ext>
            </a:extLst>
          </p:cNvPr>
          <p:cNvGrpSpPr/>
          <p:nvPr/>
        </p:nvGrpSpPr>
        <p:grpSpPr>
          <a:xfrm>
            <a:off x="3694669" y="3996830"/>
            <a:ext cx="505752" cy="669860"/>
            <a:chOff x="1319002" y="2618560"/>
            <a:chExt cx="505752" cy="787581"/>
          </a:xfrm>
        </p:grpSpPr>
        <p:cxnSp>
          <p:nvCxnSpPr>
            <p:cNvPr id="97" name="Straight Arrow Connector 96">
              <a:extLst>
                <a:ext uri="{FF2B5EF4-FFF2-40B4-BE49-F238E27FC236}">
                  <a16:creationId xmlns:a16="http://schemas.microsoft.com/office/drawing/2014/main" id="{BB88D05E-55AA-4EAC-8317-132189F1F64F}"/>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AF69E15E-B409-472C-BC54-673364FD93AE}"/>
                </a:ext>
              </a:extLst>
            </p:cNvPr>
            <p:cNvSpPr txBox="1"/>
            <p:nvPr/>
          </p:nvSpPr>
          <p:spPr>
            <a:xfrm>
              <a:off x="1384770" y="2618560"/>
              <a:ext cx="324128" cy="369332"/>
            </a:xfrm>
            <a:prstGeom prst="rect">
              <a:avLst/>
            </a:prstGeom>
            <a:noFill/>
          </p:spPr>
          <p:txBody>
            <a:bodyPr wrap="none" rtlCol="0">
              <a:spAutoFit/>
            </a:bodyPr>
            <a:lstStyle/>
            <a:p>
              <a:r>
                <a:rPr lang="en-US" b="1" dirty="0"/>
                <a:t>A</a:t>
              </a:r>
            </a:p>
          </p:txBody>
        </p:sp>
        <p:sp>
          <p:nvSpPr>
            <p:cNvPr id="99" name="TextBox 98">
              <a:extLst>
                <a:ext uri="{FF2B5EF4-FFF2-40B4-BE49-F238E27FC236}">
                  <a16:creationId xmlns:a16="http://schemas.microsoft.com/office/drawing/2014/main" id="{46BB2374-E90C-42A9-BE33-D7F76A6628FC}"/>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100" name="Group 99">
            <a:extLst>
              <a:ext uri="{FF2B5EF4-FFF2-40B4-BE49-F238E27FC236}">
                <a16:creationId xmlns:a16="http://schemas.microsoft.com/office/drawing/2014/main" id="{E65AAB80-16B7-40F1-85AF-1999D0A30B6D}"/>
              </a:ext>
            </a:extLst>
          </p:cNvPr>
          <p:cNvGrpSpPr/>
          <p:nvPr/>
        </p:nvGrpSpPr>
        <p:grpSpPr>
          <a:xfrm>
            <a:off x="4316696" y="3669894"/>
            <a:ext cx="543175" cy="1303203"/>
            <a:chOff x="6185352" y="4763505"/>
            <a:chExt cx="1052974" cy="1532228"/>
          </a:xfrm>
        </p:grpSpPr>
        <p:sp>
          <p:nvSpPr>
            <p:cNvPr id="101" name="Rectangle 100">
              <a:extLst>
                <a:ext uri="{FF2B5EF4-FFF2-40B4-BE49-F238E27FC236}">
                  <a16:creationId xmlns:a16="http://schemas.microsoft.com/office/drawing/2014/main" id="{18462E43-FAF2-49AD-8718-84A71204E9B0}"/>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sp>
          <p:nvSpPr>
            <p:cNvPr id="102" name="Rectangle 101">
              <a:extLst>
                <a:ext uri="{FF2B5EF4-FFF2-40B4-BE49-F238E27FC236}">
                  <a16:creationId xmlns:a16="http://schemas.microsoft.com/office/drawing/2014/main" id="{86FDBB61-7FC9-4FC3-BE81-3193D29338C3}"/>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F</a:t>
              </a:r>
            </a:p>
          </p:txBody>
        </p:sp>
        <p:sp>
          <p:nvSpPr>
            <p:cNvPr id="103" name="Rectangle 102">
              <a:extLst>
                <a:ext uri="{FF2B5EF4-FFF2-40B4-BE49-F238E27FC236}">
                  <a16:creationId xmlns:a16="http://schemas.microsoft.com/office/drawing/2014/main" id="{E5430A61-4DF5-4C5B-A0D5-1D807E3B3461}"/>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104" name="Rectangle 103">
              <a:extLst>
                <a:ext uri="{FF2B5EF4-FFF2-40B4-BE49-F238E27FC236}">
                  <a16:creationId xmlns:a16="http://schemas.microsoft.com/office/drawing/2014/main" id="{F81B28FF-D3DE-4DC7-A373-43349ACD55A8}"/>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grpSp>
      <p:grpSp>
        <p:nvGrpSpPr>
          <p:cNvPr id="105" name="Group 104">
            <a:extLst>
              <a:ext uri="{FF2B5EF4-FFF2-40B4-BE49-F238E27FC236}">
                <a16:creationId xmlns:a16="http://schemas.microsoft.com/office/drawing/2014/main" id="{A45C0D06-481B-4735-8761-46ADC5E051F7}"/>
              </a:ext>
            </a:extLst>
          </p:cNvPr>
          <p:cNvGrpSpPr/>
          <p:nvPr/>
        </p:nvGrpSpPr>
        <p:grpSpPr>
          <a:xfrm>
            <a:off x="4941636" y="3996830"/>
            <a:ext cx="505752" cy="669860"/>
            <a:chOff x="1319002" y="2618560"/>
            <a:chExt cx="505752" cy="787581"/>
          </a:xfrm>
        </p:grpSpPr>
        <p:cxnSp>
          <p:nvCxnSpPr>
            <p:cNvPr id="106" name="Straight Arrow Connector 105">
              <a:extLst>
                <a:ext uri="{FF2B5EF4-FFF2-40B4-BE49-F238E27FC236}">
                  <a16:creationId xmlns:a16="http://schemas.microsoft.com/office/drawing/2014/main" id="{1B11458C-664B-4C46-B6A7-BA210F99FB24}"/>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C2AC8FDD-105C-492B-997A-F6EC2519404F}"/>
                </a:ext>
              </a:extLst>
            </p:cNvPr>
            <p:cNvSpPr txBox="1"/>
            <p:nvPr/>
          </p:nvSpPr>
          <p:spPr>
            <a:xfrm>
              <a:off x="1384770" y="2618560"/>
              <a:ext cx="314510" cy="434238"/>
            </a:xfrm>
            <a:prstGeom prst="rect">
              <a:avLst/>
            </a:prstGeom>
            <a:noFill/>
          </p:spPr>
          <p:txBody>
            <a:bodyPr wrap="none" rtlCol="0">
              <a:spAutoFit/>
            </a:bodyPr>
            <a:lstStyle/>
            <a:p>
              <a:r>
                <a:rPr lang="en-US" b="1" dirty="0"/>
                <a:t>B</a:t>
              </a:r>
            </a:p>
          </p:txBody>
        </p:sp>
        <p:sp>
          <p:nvSpPr>
            <p:cNvPr id="108" name="TextBox 107">
              <a:extLst>
                <a:ext uri="{FF2B5EF4-FFF2-40B4-BE49-F238E27FC236}">
                  <a16:creationId xmlns:a16="http://schemas.microsoft.com/office/drawing/2014/main" id="{68BAF0D4-B817-4F73-82BB-36A946E9BAF4}"/>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109" name="Group 108">
            <a:extLst>
              <a:ext uri="{FF2B5EF4-FFF2-40B4-BE49-F238E27FC236}">
                <a16:creationId xmlns:a16="http://schemas.microsoft.com/office/drawing/2014/main" id="{6E89274A-A6E0-4A26-A486-6DD709AD7BD2}"/>
              </a:ext>
            </a:extLst>
          </p:cNvPr>
          <p:cNvGrpSpPr/>
          <p:nvPr/>
        </p:nvGrpSpPr>
        <p:grpSpPr>
          <a:xfrm>
            <a:off x="5479065" y="3669894"/>
            <a:ext cx="543175" cy="1303203"/>
            <a:chOff x="6185352" y="4763505"/>
            <a:chExt cx="1052974" cy="1532228"/>
          </a:xfrm>
        </p:grpSpPr>
        <p:sp>
          <p:nvSpPr>
            <p:cNvPr id="110" name="Rectangle 109">
              <a:extLst>
                <a:ext uri="{FF2B5EF4-FFF2-40B4-BE49-F238E27FC236}">
                  <a16:creationId xmlns:a16="http://schemas.microsoft.com/office/drawing/2014/main" id="{17EB3224-B363-4C99-96D2-A8B7E8631A04}"/>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sp>
          <p:nvSpPr>
            <p:cNvPr id="111" name="Rectangle 110">
              <a:extLst>
                <a:ext uri="{FF2B5EF4-FFF2-40B4-BE49-F238E27FC236}">
                  <a16:creationId xmlns:a16="http://schemas.microsoft.com/office/drawing/2014/main" id="{EC7CD157-FC72-447A-AEEA-FF7BBDD1290A}"/>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F</a:t>
              </a:r>
            </a:p>
          </p:txBody>
        </p:sp>
        <p:sp>
          <p:nvSpPr>
            <p:cNvPr id="112" name="Rectangle 111">
              <a:extLst>
                <a:ext uri="{FF2B5EF4-FFF2-40B4-BE49-F238E27FC236}">
                  <a16:creationId xmlns:a16="http://schemas.microsoft.com/office/drawing/2014/main" id="{B15C125B-93A5-47D1-89EF-B58700426C77}"/>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113" name="Rectangle 112">
              <a:extLst>
                <a:ext uri="{FF2B5EF4-FFF2-40B4-BE49-F238E27FC236}">
                  <a16:creationId xmlns:a16="http://schemas.microsoft.com/office/drawing/2014/main" id="{EBBFDE68-A632-48FE-877F-7AA1D89DBA87}"/>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B</a:t>
              </a:r>
            </a:p>
          </p:txBody>
        </p:sp>
      </p:grpSp>
      <p:grpSp>
        <p:nvGrpSpPr>
          <p:cNvPr id="114" name="Group 113">
            <a:extLst>
              <a:ext uri="{FF2B5EF4-FFF2-40B4-BE49-F238E27FC236}">
                <a16:creationId xmlns:a16="http://schemas.microsoft.com/office/drawing/2014/main" id="{041608D7-663F-4C36-B2D0-EF8F4BF765BA}"/>
              </a:ext>
            </a:extLst>
          </p:cNvPr>
          <p:cNvGrpSpPr/>
          <p:nvPr/>
        </p:nvGrpSpPr>
        <p:grpSpPr>
          <a:xfrm>
            <a:off x="6104005" y="3996829"/>
            <a:ext cx="505752" cy="725064"/>
            <a:chOff x="1319002" y="2618560"/>
            <a:chExt cx="505752" cy="852487"/>
          </a:xfrm>
        </p:grpSpPr>
        <p:cxnSp>
          <p:nvCxnSpPr>
            <p:cNvPr id="115" name="Straight Arrow Connector 114">
              <a:extLst>
                <a:ext uri="{FF2B5EF4-FFF2-40B4-BE49-F238E27FC236}">
                  <a16:creationId xmlns:a16="http://schemas.microsoft.com/office/drawing/2014/main" id="{6B07CE1F-C367-4324-87BD-6BAA2DDAFA7A}"/>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7BEEE1C8-1529-411D-AB39-54272D81C053}"/>
                </a:ext>
              </a:extLst>
            </p:cNvPr>
            <p:cNvSpPr txBox="1"/>
            <p:nvPr/>
          </p:nvSpPr>
          <p:spPr>
            <a:xfrm>
              <a:off x="1384770" y="2618560"/>
              <a:ext cx="296876" cy="434238"/>
            </a:xfrm>
            <a:prstGeom prst="rect">
              <a:avLst/>
            </a:prstGeom>
            <a:noFill/>
          </p:spPr>
          <p:txBody>
            <a:bodyPr wrap="none" rtlCol="0">
              <a:spAutoFit/>
            </a:bodyPr>
            <a:lstStyle/>
            <a:p>
              <a:r>
                <a:rPr lang="en-US" b="1" dirty="0"/>
                <a:t>E</a:t>
              </a:r>
            </a:p>
          </p:txBody>
        </p:sp>
        <p:sp>
          <p:nvSpPr>
            <p:cNvPr id="117" name="TextBox 116">
              <a:extLst>
                <a:ext uri="{FF2B5EF4-FFF2-40B4-BE49-F238E27FC236}">
                  <a16:creationId xmlns:a16="http://schemas.microsoft.com/office/drawing/2014/main" id="{6FB44D5C-6B18-4938-B766-A41CDDDB9BBA}"/>
                </a:ext>
              </a:extLst>
            </p:cNvPr>
            <p:cNvSpPr txBox="1"/>
            <p:nvPr/>
          </p:nvSpPr>
          <p:spPr>
            <a:xfrm>
              <a:off x="1353512" y="3036808"/>
              <a:ext cx="330540" cy="434239"/>
            </a:xfrm>
            <a:prstGeom prst="rect">
              <a:avLst/>
            </a:prstGeom>
            <a:noFill/>
          </p:spPr>
          <p:txBody>
            <a:bodyPr wrap="none" rtlCol="0">
              <a:spAutoFit/>
            </a:bodyPr>
            <a:lstStyle/>
            <a:p>
              <a:r>
                <a:rPr lang="en-US" b="1" dirty="0">
                  <a:solidFill>
                    <a:srgbClr val="00B050"/>
                  </a:solidFill>
                </a:rPr>
                <a:t>H</a:t>
              </a:r>
            </a:p>
          </p:txBody>
        </p:sp>
      </p:grpSp>
      <p:grpSp>
        <p:nvGrpSpPr>
          <p:cNvPr id="118" name="Group 117">
            <a:extLst>
              <a:ext uri="{FF2B5EF4-FFF2-40B4-BE49-F238E27FC236}">
                <a16:creationId xmlns:a16="http://schemas.microsoft.com/office/drawing/2014/main" id="{9A826EE0-2CE4-403F-98AA-5DFC8437D665}"/>
              </a:ext>
            </a:extLst>
          </p:cNvPr>
          <p:cNvGrpSpPr/>
          <p:nvPr/>
        </p:nvGrpSpPr>
        <p:grpSpPr>
          <a:xfrm>
            <a:off x="6691522" y="3669894"/>
            <a:ext cx="543175" cy="1303203"/>
            <a:chOff x="6185352" y="4763505"/>
            <a:chExt cx="1052974" cy="1532228"/>
          </a:xfrm>
        </p:grpSpPr>
        <p:sp>
          <p:nvSpPr>
            <p:cNvPr id="119" name="Rectangle 118">
              <a:extLst>
                <a:ext uri="{FF2B5EF4-FFF2-40B4-BE49-F238E27FC236}">
                  <a16:creationId xmlns:a16="http://schemas.microsoft.com/office/drawing/2014/main" id="{B4C13EDE-2DB1-4797-B480-D38D2D382C30}"/>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sp>
          <p:nvSpPr>
            <p:cNvPr id="120" name="Rectangle 119">
              <a:extLst>
                <a:ext uri="{FF2B5EF4-FFF2-40B4-BE49-F238E27FC236}">
                  <a16:creationId xmlns:a16="http://schemas.microsoft.com/office/drawing/2014/main" id="{6AEB0386-605E-43F1-AF0C-2DF31F1DB48B}"/>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F</a:t>
              </a:r>
            </a:p>
          </p:txBody>
        </p:sp>
        <p:sp>
          <p:nvSpPr>
            <p:cNvPr id="121" name="Rectangle 120">
              <a:extLst>
                <a:ext uri="{FF2B5EF4-FFF2-40B4-BE49-F238E27FC236}">
                  <a16:creationId xmlns:a16="http://schemas.microsoft.com/office/drawing/2014/main" id="{8111ECEA-AC07-4034-A1F5-FBE1463CE76A}"/>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122" name="Rectangle 121">
              <a:extLst>
                <a:ext uri="{FF2B5EF4-FFF2-40B4-BE49-F238E27FC236}">
                  <a16:creationId xmlns:a16="http://schemas.microsoft.com/office/drawing/2014/main" id="{1B9A6DDD-2E15-4342-9761-DAE92A8D3237}"/>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B</a:t>
              </a:r>
            </a:p>
          </p:txBody>
        </p:sp>
      </p:grpSp>
      <p:grpSp>
        <p:nvGrpSpPr>
          <p:cNvPr id="123" name="Group 122">
            <a:extLst>
              <a:ext uri="{FF2B5EF4-FFF2-40B4-BE49-F238E27FC236}">
                <a16:creationId xmlns:a16="http://schemas.microsoft.com/office/drawing/2014/main" id="{906CA363-9BBC-4934-9154-8E14DFAA03B7}"/>
              </a:ext>
            </a:extLst>
          </p:cNvPr>
          <p:cNvGrpSpPr/>
          <p:nvPr/>
        </p:nvGrpSpPr>
        <p:grpSpPr>
          <a:xfrm>
            <a:off x="7316462" y="3996829"/>
            <a:ext cx="505752" cy="725064"/>
            <a:chOff x="1319002" y="2618560"/>
            <a:chExt cx="505752" cy="852487"/>
          </a:xfrm>
        </p:grpSpPr>
        <p:cxnSp>
          <p:nvCxnSpPr>
            <p:cNvPr id="124" name="Straight Arrow Connector 123">
              <a:extLst>
                <a:ext uri="{FF2B5EF4-FFF2-40B4-BE49-F238E27FC236}">
                  <a16:creationId xmlns:a16="http://schemas.microsoft.com/office/drawing/2014/main" id="{73161004-AFB6-471A-909F-33CF836FB00D}"/>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47632071-9D56-4A47-A599-DE6336322D77}"/>
                </a:ext>
              </a:extLst>
            </p:cNvPr>
            <p:cNvSpPr txBox="1"/>
            <p:nvPr/>
          </p:nvSpPr>
          <p:spPr>
            <a:xfrm>
              <a:off x="1384770" y="2618560"/>
              <a:ext cx="290464" cy="434238"/>
            </a:xfrm>
            <a:prstGeom prst="rect">
              <a:avLst/>
            </a:prstGeom>
            <a:noFill/>
          </p:spPr>
          <p:txBody>
            <a:bodyPr wrap="none" rtlCol="0">
              <a:spAutoFit/>
            </a:bodyPr>
            <a:lstStyle/>
            <a:p>
              <a:r>
                <a:rPr lang="en-US" b="1" dirty="0"/>
                <a:t>F</a:t>
              </a:r>
            </a:p>
          </p:txBody>
        </p:sp>
        <p:sp>
          <p:nvSpPr>
            <p:cNvPr id="126" name="TextBox 125">
              <a:extLst>
                <a:ext uri="{FF2B5EF4-FFF2-40B4-BE49-F238E27FC236}">
                  <a16:creationId xmlns:a16="http://schemas.microsoft.com/office/drawing/2014/main" id="{C4F5C0C3-A569-48C9-8BC0-8563267C5512}"/>
                </a:ext>
              </a:extLst>
            </p:cNvPr>
            <p:cNvSpPr txBox="1"/>
            <p:nvPr/>
          </p:nvSpPr>
          <p:spPr>
            <a:xfrm>
              <a:off x="1353512" y="3036809"/>
              <a:ext cx="330540" cy="434238"/>
            </a:xfrm>
            <a:prstGeom prst="rect">
              <a:avLst/>
            </a:prstGeom>
            <a:noFill/>
          </p:spPr>
          <p:txBody>
            <a:bodyPr wrap="none" rtlCol="0">
              <a:spAutoFit/>
            </a:bodyPr>
            <a:lstStyle/>
            <a:p>
              <a:r>
                <a:rPr lang="en-US" b="1" dirty="0">
                  <a:solidFill>
                    <a:srgbClr val="00B050"/>
                  </a:solidFill>
                </a:rPr>
                <a:t>H</a:t>
              </a:r>
              <a:endParaRPr lang="en-US" b="1" dirty="0">
                <a:solidFill>
                  <a:srgbClr val="FF0000"/>
                </a:solidFill>
              </a:endParaRPr>
            </a:p>
          </p:txBody>
        </p:sp>
      </p:grpSp>
      <p:grpSp>
        <p:nvGrpSpPr>
          <p:cNvPr id="127" name="Group 126">
            <a:extLst>
              <a:ext uri="{FF2B5EF4-FFF2-40B4-BE49-F238E27FC236}">
                <a16:creationId xmlns:a16="http://schemas.microsoft.com/office/drawing/2014/main" id="{15EB49AF-7105-4DE3-A549-D58A663298A6}"/>
              </a:ext>
            </a:extLst>
          </p:cNvPr>
          <p:cNvGrpSpPr/>
          <p:nvPr/>
        </p:nvGrpSpPr>
        <p:grpSpPr>
          <a:xfrm>
            <a:off x="7906786" y="3669894"/>
            <a:ext cx="543175" cy="1303203"/>
            <a:chOff x="6185352" y="4763505"/>
            <a:chExt cx="1052974" cy="1532228"/>
          </a:xfrm>
        </p:grpSpPr>
        <p:sp>
          <p:nvSpPr>
            <p:cNvPr id="128" name="Rectangle 127">
              <a:extLst>
                <a:ext uri="{FF2B5EF4-FFF2-40B4-BE49-F238E27FC236}">
                  <a16:creationId xmlns:a16="http://schemas.microsoft.com/office/drawing/2014/main" id="{256F233D-4D9F-445A-90AF-15C4C190BEF8}"/>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sp>
          <p:nvSpPr>
            <p:cNvPr id="129" name="Rectangle 128">
              <a:extLst>
                <a:ext uri="{FF2B5EF4-FFF2-40B4-BE49-F238E27FC236}">
                  <a16:creationId xmlns:a16="http://schemas.microsoft.com/office/drawing/2014/main" id="{AFCB52DC-41EC-4F43-8587-E6F4855BD6EA}"/>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F</a:t>
              </a:r>
            </a:p>
          </p:txBody>
        </p:sp>
        <p:sp>
          <p:nvSpPr>
            <p:cNvPr id="130" name="Rectangle 129">
              <a:extLst>
                <a:ext uri="{FF2B5EF4-FFF2-40B4-BE49-F238E27FC236}">
                  <a16:creationId xmlns:a16="http://schemas.microsoft.com/office/drawing/2014/main" id="{DAAA0C9F-298D-41CF-9730-E13EB374B43D}"/>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131" name="Rectangle 130">
              <a:extLst>
                <a:ext uri="{FF2B5EF4-FFF2-40B4-BE49-F238E27FC236}">
                  <a16:creationId xmlns:a16="http://schemas.microsoft.com/office/drawing/2014/main" id="{126AED5F-5A66-4957-9E89-32A5BF96E473}"/>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B</a:t>
              </a:r>
            </a:p>
          </p:txBody>
        </p:sp>
      </p:grpSp>
      <p:grpSp>
        <p:nvGrpSpPr>
          <p:cNvPr id="132" name="Group 131">
            <a:extLst>
              <a:ext uri="{FF2B5EF4-FFF2-40B4-BE49-F238E27FC236}">
                <a16:creationId xmlns:a16="http://schemas.microsoft.com/office/drawing/2014/main" id="{4DB07E20-671D-4D04-A87C-B49810F07CD5}"/>
              </a:ext>
            </a:extLst>
          </p:cNvPr>
          <p:cNvGrpSpPr/>
          <p:nvPr/>
        </p:nvGrpSpPr>
        <p:grpSpPr>
          <a:xfrm>
            <a:off x="694903" y="5183429"/>
            <a:ext cx="543175" cy="1303203"/>
            <a:chOff x="6185352" y="4763505"/>
            <a:chExt cx="1052974" cy="1532228"/>
          </a:xfrm>
        </p:grpSpPr>
        <p:sp>
          <p:nvSpPr>
            <p:cNvPr id="133" name="Rectangle 132">
              <a:extLst>
                <a:ext uri="{FF2B5EF4-FFF2-40B4-BE49-F238E27FC236}">
                  <a16:creationId xmlns:a16="http://schemas.microsoft.com/office/drawing/2014/main" id="{C5FE6693-32C1-4728-BC8C-D2C8AFE1F667}"/>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sp>
          <p:nvSpPr>
            <p:cNvPr id="134" name="Rectangle 133">
              <a:extLst>
                <a:ext uri="{FF2B5EF4-FFF2-40B4-BE49-F238E27FC236}">
                  <a16:creationId xmlns:a16="http://schemas.microsoft.com/office/drawing/2014/main" id="{6A6D667A-B656-4CC4-8ED7-E5B5DFB1397A}"/>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F</a:t>
              </a:r>
            </a:p>
          </p:txBody>
        </p:sp>
        <p:sp>
          <p:nvSpPr>
            <p:cNvPr id="135" name="Rectangle 134">
              <a:extLst>
                <a:ext uri="{FF2B5EF4-FFF2-40B4-BE49-F238E27FC236}">
                  <a16:creationId xmlns:a16="http://schemas.microsoft.com/office/drawing/2014/main" id="{9E698978-9B1C-403B-8648-15FEC25CD1B5}"/>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136" name="Rectangle 135">
              <a:extLst>
                <a:ext uri="{FF2B5EF4-FFF2-40B4-BE49-F238E27FC236}">
                  <a16:creationId xmlns:a16="http://schemas.microsoft.com/office/drawing/2014/main" id="{B54AAC84-C957-409C-9B63-4F1F9561689E}"/>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B</a:t>
              </a:r>
            </a:p>
          </p:txBody>
        </p:sp>
      </p:grpSp>
      <p:grpSp>
        <p:nvGrpSpPr>
          <p:cNvPr id="137" name="Group 136">
            <a:extLst>
              <a:ext uri="{FF2B5EF4-FFF2-40B4-BE49-F238E27FC236}">
                <a16:creationId xmlns:a16="http://schemas.microsoft.com/office/drawing/2014/main" id="{9B2D7BCB-B9E3-4DA4-A306-4B518B556F3A}"/>
              </a:ext>
            </a:extLst>
          </p:cNvPr>
          <p:cNvGrpSpPr/>
          <p:nvPr/>
        </p:nvGrpSpPr>
        <p:grpSpPr>
          <a:xfrm>
            <a:off x="1319843" y="5510365"/>
            <a:ext cx="505752" cy="669860"/>
            <a:chOff x="1319002" y="2618560"/>
            <a:chExt cx="505752" cy="787581"/>
          </a:xfrm>
        </p:grpSpPr>
        <p:cxnSp>
          <p:nvCxnSpPr>
            <p:cNvPr id="138" name="Straight Arrow Connector 137">
              <a:extLst>
                <a:ext uri="{FF2B5EF4-FFF2-40B4-BE49-F238E27FC236}">
                  <a16:creationId xmlns:a16="http://schemas.microsoft.com/office/drawing/2014/main" id="{DF50D42D-3332-48CD-A499-5432327D97D5}"/>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E7FFA852-2640-4534-B1AD-617E8AAA753A}"/>
                </a:ext>
              </a:extLst>
            </p:cNvPr>
            <p:cNvSpPr txBox="1"/>
            <p:nvPr/>
          </p:nvSpPr>
          <p:spPr>
            <a:xfrm>
              <a:off x="1384770" y="2618560"/>
              <a:ext cx="306494" cy="434238"/>
            </a:xfrm>
            <a:prstGeom prst="rect">
              <a:avLst/>
            </a:prstGeom>
            <a:noFill/>
          </p:spPr>
          <p:txBody>
            <a:bodyPr wrap="none" rtlCol="0">
              <a:spAutoFit/>
            </a:bodyPr>
            <a:lstStyle/>
            <a:p>
              <a:r>
                <a:rPr lang="en-US" b="1" dirty="0"/>
                <a:t>C</a:t>
              </a:r>
            </a:p>
          </p:txBody>
        </p:sp>
        <p:sp>
          <p:nvSpPr>
            <p:cNvPr id="140" name="TextBox 139">
              <a:extLst>
                <a:ext uri="{FF2B5EF4-FFF2-40B4-BE49-F238E27FC236}">
                  <a16:creationId xmlns:a16="http://schemas.microsoft.com/office/drawing/2014/main" id="{B98276F7-6C8F-4D40-B016-39EBAC3F13D3}"/>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141" name="Group 140">
            <a:extLst>
              <a:ext uri="{FF2B5EF4-FFF2-40B4-BE49-F238E27FC236}">
                <a16:creationId xmlns:a16="http://schemas.microsoft.com/office/drawing/2014/main" id="{4CACC7C0-63E5-4244-BD2E-76C4ED1DDB48}"/>
              </a:ext>
            </a:extLst>
          </p:cNvPr>
          <p:cNvGrpSpPr/>
          <p:nvPr/>
        </p:nvGrpSpPr>
        <p:grpSpPr>
          <a:xfrm>
            <a:off x="1857272" y="5183429"/>
            <a:ext cx="543175" cy="1303203"/>
            <a:chOff x="6185352" y="4763505"/>
            <a:chExt cx="1052974" cy="1532228"/>
          </a:xfrm>
        </p:grpSpPr>
        <p:sp>
          <p:nvSpPr>
            <p:cNvPr id="142" name="Rectangle 141">
              <a:extLst>
                <a:ext uri="{FF2B5EF4-FFF2-40B4-BE49-F238E27FC236}">
                  <a16:creationId xmlns:a16="http://schemas.microsoft.com/office/drawing/2014/main" id="{975BCDF9-9F8C-4CDF-817D-DD7F8BA29D88}"/>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143" name="Rectangle 142">
              <a:extLst>
                <a:ext uri="{FF2B5EF4-FFF2-40B4-BE49-F238E27FC236}">
                  <a16:creationId xmlns:a16="http://schemas.microsoft.com/office/drawing/2014/main" id="{6DBF3D87-CAC1-49A5-9B65-FEA0D17C02FE}"/>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F</a:t>
              </a:r>
            </a:p>
          </p:txBody>
        </p:sp>
        <p:sp>
          <p:nvSpPr>
            <p:cNvPr id="144" name="Rectangle 143">
              <a:extLst>
                <a:ext uri="{FF2B5EF4-FFF2-40B4-BE49-F238E27FC236}">
                  <a16:creationId xmlns:a16="http://schemas.microsoft.com/office/drawing/2014/main" id="{B06EF727-B00F-4948-BC0D-39CEB3DAA20E}"/>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145" name="Rectangle 144">
              <a:extLst>
                <a:ext uri="{FF2B5EF4-FFF2-40B4-BE49-F238E27FC236}">
                  <a16:creationId xmlns:a16="http://schemas.microsoft.com/office/drawing/2014/main" id="{EA8C1C53-180A-49F4-AFDF-326A6A640B1A}"/>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B</a:t>
              </a:r>
            </a:p>
          </p:txBody>
        </p:sp>
      </p:grpSp>
      <p:grpSp>
        <p:nvGrpSpPr>
          <p:cNvPr id="146" name="Group 145">
            <a:extLst>
              <a:ext uri="{FF2B5EF4-FFF2-40B4-BE49-F238E27FC236}">
                <a16:creationId xmlns:a16="http://schemas.microsoft.com/office/drawing/2014/main" id="{BE0DED45-09D4-4ACD-A012-AAF104446CF7}"/>
              </a:ext>
            </a:extLst>
          </p:cNvPr>
          <p:cNvGrpSpPr/>
          <p:nvPr/>
        </p:nvGrpSpPr>
        <p:grpSpPr>
          <a:xfrm>
            <a:off x="2482212" y="5510365"/>
            <a:ext cx="505752" cy="669860"/>
            <a:chOff x="1319002" y="2618560"/>
            <a:chExt cx="505752" cy="787581"/>
          </a:xfrm>
        </p:grpSpPr>
        <p:cxnSp>
          <p:nvCxnSpPr>
            <p:cNvPr id="147" name="Straight Arrow Connector 146">
              <a:extLst>
                <a:ext uri="{FF2B5EF4-FFF2-40B4-BE49-F238E27FC236}">
                  <a16:creationId xmlns:a16="http://schemas.microsoft.com/office/drawing/2014/main" id="{B2AE3D2A-D908-4EE6-8D5A-0278C9B69297}"/>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3F9D7CCD-8A84-46A0-99E5-0E1AB8D99401}"/>
                </a:ext>
              </a:extLst>
            </p:cNvPr>
            <p:cNvSpPr txBox="1"/>
            <p:nvPr/>
          </p:nvSpPr>
          <p:spPr>
            <a:xfrm>
              <a:off x="1384770" y="2618560"/>
              <a:ext cx="330540" cy="434238"/>
            </a:xfrm>
            <a:prstGeom prst="rect">
              <a:avLst/>
            </a:prstGeom>
            <a:noFill/>
          </p:spPr>
          <p:txBody>
            <a:bodyPr wrap="none" rtlCol="0">
              <a:spAutoFit/>
            </a:bodyPr>
            <a:lstStyle/>
            <a:p>
              <a:r>
                <a:rPr lang="en-US" b="1" dirty="0"/>
                <a:t>D</a:t>
              </a:r>
            </a:p>
          </p:txBody>
        </p:sp>
        <p:sp>
          <p:nvSpPr>
            <p:cNvPr id="149" name="TextBox 148">
              <a:extLst>
                <a:ext uri="{FF2B5EF4-FFF2-40B4-BE49-F238E27FC236}">
                  <a16:creationId xmlns:a16="http://schemas.microsoft.com/office/drawing/2014/main" id="{07955A4C-04E1-4091-ACA1-1B0341237539}"/>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150" name="Group 149">
            <a:extLst>
              <a:ext uri="{FF2B5EF4-FFF2-40B4-BE49-F238E27FC236}">
                <a16:creationId xmlns:a16="http://schemas.microsoft.com/office/drawing/2014/main" id="{ED2A3FA6-7493-4661-8AFD-AC7F0230DF7C}"/>
              </a:ext>
            </a:extLst>
          </p:cNvPr>
          <p:cNvGrpSpPr/>
          <p:nvPr/>
        </p:nvGrpSpPr>
        <p:grpSpPr>
          <a:xfrm>
            <a:off x="3069729" y="5183429"/>
            <a:ext cx="543175" cy="1303203"/>
            <a:chOff x="6185352" y="4763505"/>
            <a:chExt cx="1052974" cy="1532228"/>
          </a:xfrm>
        </p:grpSpPr>
        <p:sp>
          <p:nvSpPr>
            <p:cNvPr id="151" name="Rectangle 150">
              <a:extLst>
                <a:ext uri="{FF2B5EF4-FFF2-40B4-BE49-F238E27FC236}">
                  <a16:creationId xmlns:a16="http://schemas.microsoft.com/office/drawing/2014/main" id="{5861524A-6B7F-4AFC-A32F-AB63AB3FEAB3}"/>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152" name="Rectangle 151">
              <a:extLst>
                <a:ext uri="{FF2B5EF4-FFF2-40B4-BE49-F238E27FC236}">
                  <a16:creationId xmlns:a16="http://schemas.microsoft.com/office/drawing/2014/main" id="{476446EB-1DB1-4796-A3FB-B957CB2512F4}"/>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153" name="Rectangle 152">
              <a:extLst>
                <a:ext uri="{FF2B5EF4-FFF2-40B4-BE49-F238E27FC236}">
                  <a16:creationId xmlns:a16="http://schemas.microsoft.com/office/drawing/2014/main" id="{94737844-A8C0-445C-8645-A569EB8FD7AA}"/>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154" name="Rectangle 153">
              <a:extLst>
                <a:ext uri="{FF2B5EF4-FFF2-40B4-BE49-F238E27FC236}">
                  <a16:creationId xmlns:a16="http://schemas.microsoft.com/office/drawing/2014/main" id="{CF372BA8-1A4C-405E-8C1C-13A029D652C6}"/>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B</a:t>
              </a:r>
            </a:p>
          </p:txBody>
        </p:sp>
      </p:grpSp>
      <p:grpSp>
        <p:nvGrpSpPr>
          <p:cNvPr id="155" name="Group 154">
            <a:extLst>
              <a:ext uri="{FF2B5EF4-FFF2-40B4-BE49-F238E27FC236}">
                <a16:creationId xmlns:a16="http://schemas.microsoft.com/office/drawing/2014/main" id="{08ED2F71-B710-48DB-86BA-F73299A1A226}"/>
              </a:ext>
            </a:extLst>
          </p:cNvPr>
          <p:cNvGrpSpPr/>
          <p:nvPr/>
        </p:nvGrpSpPr>
        <p:grpSpPr>
          <a:xfrm>
            <a:off x="3694669" y="5510364"/>
            <a:ext cx="505752" cy="725064"/>
            <a:chOff x="1319002" y="2618560"/>
            <a:chExt cx="505752" cy="852487"/>
          </a:xfrm>
        </p:grpSpPr>
        <p:cxnSp>
          <p:nvCxnSpPr>
            <p:cNvPr id="156" name="Straight Arrow Connector 155">
              <a:extLst>
                <a:ext uri="{FF2B5EF4-FFF2-40B4-BE49-F238E27FC236}">
                  <a16:creationId xmlns:a16="http://schemas.microsoft.com/office/drawing/2014/main" id="{981EAA3E-B6FA-455E-85D7-BB1A216B69C4}"/>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157" name="TextBox 156">
              <a:extLst>
                <a:ext uri="{FF2B5EF4-FFF2-40B4-BE49-F238E27FC236}">
                  <a16:creationId xmlns:a16="http://schemas.microsoft.com/office/drawing/2014/main" id="{8AB52F05-49AE-4DAD-A739-5DBCD1AF3AD6}"/>
                </a:ext>
              </a:extLst>
            </p:cNvPr>
            <p:cNvSpPr txBox="1"/>
            <p:nvPr/>
          </p:nvSpPr>
          <p:spPr>
            <a:xfrm>
              <a:off x="1384770" y="2618560"/>
              <a:ext cx="296876" cy="434238"/>
            </a:xfrm>
            <a:prstGeom prst="rect">
              <a:avLst/>
            </a:prstGeom>
            <a:noFill/>
          </p:spPr>
          <p:txBody>
            <a:bodyPr wrap="none" rtlCol="0">
              <a:spAutoFit/>
            </a:bodyPr>
            <a:lstStyle/>
            <a:p>
              <a:r>
                <a:rPr lang="en-US" b="1" dirty="0"/>
                <a:t>E</a:t>
              </a:r>
            </a:p>
          </p:txBody>
        </p:sp>
        <p:sp>
          <p:nvSpPr>
            <p:cNvPr id="158" name="TextBox 157">
              <a:extLst>
                <a:ext uri="{FF2B5EF4-FFF2-40B4-BE49-F238E27FC236}">
                  <a16:creationId xmlns:a16="http://schemas.microsoft.com/office/drawing/2014/main" id="{12EEDFAB-6375-435F-850B-22149C3E3876}"/>
                </a:ext>
              </a:extLst>
            </p:cNvPr>
            <p:cNvSpPr txBox="1"/>
            <p:nvPr/>
          </p:nvSpPr>
          <p:spPr>
            <a:xfrm>
              <a:off x="1353512" y="3036808"/>
              <a:ext cx="386644" cy="434239"/>
            </a:xfrm>
            <a:prstGeom prst="rect">
              <a:avLst/>
            </a:prstGeom>
            <a:noFill/>
          </p:spPr>
          <p:txBody>
            <a:bodyPr wrap="none" rtlCol="0">
              <a:spAutoFit/>
            </a:bodyPr>
            <a:lstStyle/>
            <a:p>
              <a:r>
                <a:rPr lang="en-US" b="1" dirty="0">
                  <a:solidFill>
                    <a:srgbClr val="FF0000"/>
                  </a:solidFill>
                </a:rPr>
                <a:t>M</a:t>
              </a:r>
            </a:p>
          </p:txBody>
        </p:sp>
      </p:grpSp>
      <p:grpSp>
        <p:nvGrpSpPr>
          <p:cNvPr id="159" name="Group 158">
            <a:extLst>
              <a:ext uri="{FF2B5EF4-FFF2-40B4-BE49-F238E27FC236}">
                <a16:creationId xmlns:a16="http://schemas.microsoft.com/office/drawing/2014/main" id="{F7A37A08-0116-4B20-8249-F6E215E08622}"/>
              </a:ext>
            </a:extLst>
          </p:cNvPr>
          <p:cNvGrpSpPr/>
          <p:nvPr/>
        </p:nvGrpSpPr>
        <p:grpSpPr>
          <a:xfrm>
            <a:off x="4316696" y="5183429"/>
            <a:ext cx="543175" cy="1303203"/>
            <a:chOff x="6185352" y="4763505"/>
            <a:chExt cx="1052974" cy="1532228"/>
          </a:xfrm>
        </p:grpSpPr>
        <p:sp>
          <p:nvSpPr>
            <p:cNvPr id="160" name="Rectangle 159">
              <a:extLst>
                <a:ext uri="{FF2B5EF4-FFF2-40B4-BE49-F238E27FC236}">
                  <a16:creationId xmlns:a16="http://schemas.microsoft.com/office/drawing/2014/main" id="{C39A103A-5E5F-4F22-8F00-3E63B495AFA0}"/>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161" name="Rectangle 160">
              <a:extLst>
                <a:ext uri="{FF2B5EF4-FFF2-40B4-BE49-F238E27FC236}">
                  <a16:creationId xmlns:a16="http://schemas.microsoft.com/office/drawing/2014/main" id="{4FD38DF4-A24C-4CB3-B4D5-8F674559DB6F}"/>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162" name="Rectangle 161">
              <a:extLst>
                <a:ext uri="{FF2B5EF4-FFF2-40B4-BE49-F238E27FC236}">
                  <a16:creationId xmlns:a16="http://schemas.microsoft.com/office/drawing/2014/main" id="{B331E02B-4B86-43FE-9845-FA56F8A17D19}"/>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sp>
          <p:nvSpPr>
            <p:cNvPr id="163" name="Rectangle 162">
              <a:extLst>
                <a:ext uri="{FF2B5EF4-FFF2-40B4-BE49-F238E27FC236}">
                  <a16:creationId xmlns:a16="http://schemas.microsoft.com/office/drawing/2014/main" id="{3ABE2CEC-BEDB-43D0-87A5-220F5339B5C4}"/>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B</a:t>
              </a:r>
            </a:p>
          </p:txBody>
        </p:sp>
      </p:grpSp>
      <p:grpSp>
        <p:nvGrpSpPr>
          <p:cNvPr id="164" name="Group 163">
            <a:extLst>
              <a:ext uri="{FF2B5EF4-FFF2-40B4-BE49-F238E27FC236}">
                <a16:creationId xmlns:a16="http://schemas.microsoft.com/office/drawing/2014/main" id="{AC279A2C-A096-4C13-BCCB-E6A010F600DA}"/>
              </a:ext>
            </a:extLst>
          </p:cNvPr>
          <p:cNvGrpSpPr/>
          <p:nvPr/>
        </p:nvGrpSpPr>
        <p:grpSpPr>
          <a:xfrm>
            <a:off x="4941636" y="5510364"/>
            <a:ext cx="505752" cy="725064"/>
            <a:chOff x="1319002" y="2618560"/>
            <a:chExt cx="505752" cy="852487"/>
          </a:xfrm>
        </p:grpSpPr>
        <p:cxnSp>
          <p:nvCxnSpPr>
            <p:cNvPr id="165" name="Straight Arrow Connector 164">
              <a:extLst>
                <a:ext uri="{FF2B5EF4-FFF2-40B4-BE49-F238E27FC236}">
                  <a16:creationId xmlns:a16="http://schemas.microsoft.com/office/drawing/2014/main" id="{28317BDD-A3C5-4EBD-AEA9-2998CE466B75}"/>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B4705FE1-CDC9-4CC3-8704-1EEB4979A2EC}"/>
                </a:ext>
              </a:extLst>
            </p:cNvPr>
            <p:cNvSpPr txBox="1"/>
            <p:nvPr/>
          </p:nvSpPr>
          <p:spPr>
            <a:xfrm>
              <a:off x="1384770" y="2618560"/>
              <a:ext cx="290464" cy="434238"/>
            </a:xfrm>
            <a:prstGeom prst="rect">
              <a:avLst/>
            </a:prstGeom>
            <a:noFill/>
          </p:spPr>
          <p:txBody>
            <a:bodyPr wrap="none" rtlCol="0">
              <a:spAutoFit/>
            </a:bodyPr>
            <a:lstStyle/>
            <a:p>
              <a:r>
                <a:rPr lang="en-US" b="1" dirty="0"/>
                <a:t>F</a:t>
              </a:r>
            </a:p>
          </p:txBody>
        </p:sp>
        <p:sp>
          <p:nvSpPr>
            <p:cNvPr id="167" name="TextBox 166">
              <a:extLst>
                <a:ext uri="{FF2B5EF4-FFF2-40B4-BE49-F238E27FC236}">
                  <a16:creationId xmlns:a16="http://schemas.microsoft.com/office/drawing/2014/main" id="{00D2982A-152E-4C8C-B307-6B0F3F81BA6F}"/>
                </a:ext>
              </a:extLst>
            </p:cNvPr>
            <p:cNvSpPr txBox="1"/>
            <p:nvPr/>
          </p:nvSpPr>
          <p:spPr>
            <a:xfrm>
              <a:off x="1353512" y="3036808"/>
              <a:ext cx="386644" cy="434239"/>
            </a:xfrm>
            <a:prstGeom prst="rect">
              <a:avLst/>
            </a:prstGeom>
            <a:noFill/>
          </p:spPr>
          <p:txBody>
            <a:bodyPr wrap="none" rtlCol="0">
              <a:spAutoFit/>
            </a:bodyPr>
            <a:lstStyle/>
            <a:p>
              <a:r>
                <a:rPr lang="en-US" b="1">
                  <a:solidFill>
                    <a:srgbClr val="FF0000"/>
                  </a:solidFill>
                </a:rPr>
                <a:t>M</a:t>
              </a:r>
              <a:endParaRPr lang="en-US" b="1" dirty="0">
                <a:solidFill>
                  <a:srgbClr val="FF0000"/>
                </a:solidFill>
              </a:endParaRPr>
            </a:p>
          </p:txBody>
        </p:sp>
      </p:grpSp>
      <p:grpSp>
        <p:nvGrpSpPr>
          <p:cNvPr id="168" name="Group 167">
            <a:extLst>
              <a:ext uri="{FF2B5EF4-FFF2-40B4-BE49-F238E27FC236}">
                <a16:creationId xmlns:a16="http://schemas.microsoft.com/office/drawing/2014/main" id="{CF3881C2-7840-4488-8886-DF6E8A457774}"/>
              </a:ext>
            </a:extLst>
          </p:cNvPr>
          <p:cNvGrpSpPr/>
          <p:nvPr/>
        </p:nvGrpSpPr>
        <p:grpSpPr>
          <a:xfrm>
            <a:off x="5479065" y="5183429"/>
            <a:ext cx="543175" cy="1303203"/>
            <a:chOff x="6185352" y="4763505"/>
            <a:chExt cx="1052974" cy="1532228"/>
          </a:xfrm>
        </p:grpSpPr>
        <p:sp>
          <p:nvSpPr>
            <p:cNvPr id="169" name="Rectangle 168">
              <a:extLst>
                <a:ext uri="{FF2B5EF4-FFF2-40B4-BE49-F238E27FC236}">
                  <a16:creationId xmlns:a16="http://schemas.microsoft.com/office/drawing/2014/main" id="{16272AA5-E4B2-49AC-B125-10CFCBFA32B8}"/>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170" name="Rectangle 169">
              <a:extLst>
                <a:ext uri="{FF2B5EF4-FFF2-40B4-BE49-F238E27FC236}">
                  <a16:creationId xmlns:a16="http://schemas.microsoft.com/office/drawing/2014/main" id="{6A21551D-EF74-4945-9D7C-6FE325C594F1}"/>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171" name="Rectangle 170">
              <a:extLst>
                <a:ext uri="{FF2B5EF4-FFF2-40B4-BE49-F238E27FC236}">
                  <a16:creationId xmlns:a16="http://schemas.microsoft.com/office/drawing/2014/main" id="{804DCFCD-F7D3-484E-ACE6-8ABCD66073A0}"/>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sp>
          <p:nvSpPr>
            <p:cNvPr id="172" name="Rectangle 171">
              <a:extLst>
                <a:ext uri="{FF2B5EF4-FFF2-40B4-BE49-F238E27FC236}">
                  <a16:creationId xmlns:a16="http://schemas.microsoft.com/office/drawing/2014/main" id="{B383ED07-0949-4477-8D1B-33AD52BCE204}"/>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F</a:t>
              </a:r>
            </a:p>
          </p:txBody>
        </p:sp>
      </p:grpSp>
      <p:sp>
        <p:nvSpPr>
          <p:cNvPr id="191" name="TextBox 190">
            <a:extLst>
              <a:ext uri="{FF2B5EF4-FFF2-40B4-BE49-F238E27FC236}">
                <a16:creationId xmlns:a16="http://schemas.microsoft.com/office/drawing/2014/main" id="{D65169FE-B008-4DC5-93FD-15CDD4419D53}"/>
              </a:ext>
            </a:extLst>
          </p:cNvPr>
          <p:cNvSpPr txBox="1"/>
          <p:nvPr/>
        </p:nvSpPr>
        <p:spPr>
          <a:xfrm>
            <a:off x="6804194" y="5434950"/>
            <a:ext cx="1701363" cy="646331"/>
          </a:xfrm>
          <a:prstGeom prst="rect">
            <a:avLst/>
          </a:prstGeom>
          <a:noFill/>
        </p:spPr>
        <p:txBody>
          <a:bodyPr wrap="none" rtlCol="0">
            <a:spAutoFit/>
          </a:bodyPr>
          <a:lstStyle/>
          <a:p>
            <a:r>
              <a:rPr lang="en-US" b="1" dirty="0"/>
              <a:t>12 cache misses</a:t>
            </a:r>
          </a:p>
          <a:p>
            <a:r>
              <a:rPr lang="en-US" b="1" dirty="0"/>
              <a:t>4 cache hits</a:t>
            </a:r>
          </a:p>
        </p:txBody>
      </p:sp>
    </p:spTree>
    <p:extLst>
      <p:ext uri="{BB962C8B-B14F-4D97-AF65-F5344CB8AC3E}">
        <p14:creationId xmlns:p14="http://schemas.microsoft.com/office/powerpoint/2010/main" val="1719659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9A6EC-865C-418D-B84A-D583A9F686BF}"/>
              </a:ext>
            </a:extLst>
          </p:cNvPr>
          <p:cNvSpPr>
            <a:spLocks noGrp="1"/>
          </p:cNvSpPr>
          <p:nvPr>
            <p:ph type="title"/>
          </p:nvPr>
        </p:nvSpPr>
        <p:spPr/>
        <p:txBody>
          <a:bodyPr/>
          <a:lstStyle/>
          <a:p>
            <a:r>
              <a:rPr lang="en-US" dirty="0"/>
              <a:t>Solution to Problem 4</a:t>
            </a:r>
          </a:p>
        </p:txBody>
      </p:sp>
      <p:sp>
        <p:nvSpPr>
          <p:cNvPr id="3" name="Content Placeholder 2">
            <a:extLst>
              <a:ext uri="{FF2B5EF4-FFF2-40B4-BE49-F238E27FC236}">
                <a16:creationId xmlns:a16="http://schemas.microsoft.com/office/drawing/2014/main" id="{55BF7C10-5553-4D2C-8B46-C1F8F2E86E88}"/>
              </a:ext>
            </a:extLst>
          </p:cNvPr>
          <p:cNvSpPr>
            <a:spLocks noGrp="1"/>
          </p:cNvSpPr>
          <p:nvPr>
            <p:ph idx="1"/>
          </p:nvPr>
        </p:nvSpPr>
        <p:spPr/>
        <p:txBody>
          <a:bodyPr/>
          <a:lstStyle/>
          <a:p>
            <a:r>
              <a:rPr lang="en-US" b="1" spc="600" dirty="0"/>
              <a:t>ABCDABEFABEFCDEF</a:t>
            </a:r>
          </a:p>
          <a:p>
            <a:r>
              <a:rPr lang="en-US" dirty="0"/>
              <a:t>LRU replacement</a:t>
            </a:r>
          </a:p>
        </p:txBody>
      </p:sp>
      <p:sp>
        <p:nvSpPr>
          <p:cNvPr id="4" name="Slide Number Placeholder 3">
            <a:extLst>
              <a:ext uri="{FF2B5EF4-FFF2-40B4-BE49-F238E27FC236}">
                <a16:creationId xmlns:a16="http://schemas.microsoft.com/office/drawing/2014/main" id="{BF0AFC9F-8A38-4BC9-9B83-B8589C9B4C2E}"/>
              </a:ext>
            </a:extLst>
          </p:cNvPr>
          <p:cNvSpPr>
            <a:spLocks noGrp="1"/>
          </p:cNvSpPr>
          <p:nvPr>
            <p:ph type="sldNum" sz="quarter" idx="12"/>
          </p:nvPr>
        </p:nvSpPr>
        <p:spPr/>
        <p:txBody>
          <a:bodyPr/>
          <a:lstStyle/>
          <a:p>
            <a:fld id="{D24C7B23-67B7-4165-AB80-F259E727FF30}" type="slidenum">
              <a:rPr lang="en-US" smtClean="0"/>
              <a:t>13</a:t>
            </a:fld>
            <a:endParaRPr lang="en-US"/>
          </a:p>
        </p:txBody>
      </p:sp>
      <p:grpSp>
        <p:nvGrpSpPr>
          <p:cNvPr id="5" name="Group 4">
            <a:extLst>
              <a:ext uri="{FF2B5EF4-FFF2-40B4-BE49-F238E27FC236}">
                <a16:creationId xmlns:a16="http://schemas.microsoft.com/office/drawing/2014/main" id="{6F353514-9023-449A-B301-BA23E67B4FAA}"/>
              </a:ext>
            </a:extLst>
          </p:cNvPr>
          <p:cNvGrpSpPr/>
          <p:nvPr/>
        </p:nvGrpSpPr>
        <p:grpSpPr>
          <a:xfrm>
            <a:off x="694903" y="2182347"/>
            <a:ext cx="543175" cy="1303203"/>
            <a:chOff x="6185352" y="4763505"/>
            <a:chExt cx="1052974" cy="1532228"/>
          </a:xfrm>
        </p:grpSpPr>
        <p:sp>
          <p:nvSpPr>
            <p:cNvPr id="6" name="Rectangle 5">
              <a:extLst>
                <a:ext uri="{FF2B5EF4-FFF2-40B4-BE49-F238E27FC236}">
                  <a16:creationId xmlns:a16="http://schemas.microsoft.com/office/drawing/2014/main" id="{AA894563-4D66-4D49-95DA-3D1EB41BA5DC}"/>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sp>
          <p:nvSpPr>
            <p:cNvPr id="7" name="Rectangle 6">
              <a:extLst>
                <a:ext uri="{FF2B5EF4-FFF2-40B4-BE49-F238E27FC236}">
                  <a16:creationId xmlns:a16="http://schemas.microsoft.com/office/drawing/2014/main" id="{5F8A27D6-007C-498F-B6D4-55C6014A4247}"/>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sp>
          <p:nvSpPr>
            <p:cNvPr id="8" name="Rectangle 7">
              <a:extLst>
                <a:ext uri="{FF2B5EF4-FFF2-40B4-BE49-F238E27FC236}">
                  <a16:creationId xmlns:a16="http://schemas.microsoft.com/office/drawing/2014/main" id="{30CCEA67-03F7-4759-AC75-8F559C84DC33}"/>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sp>
          <p:nvSpPr>
            <p:cNvPr id="9" name="Rectangle 8">
              <a:extLst>
                <a:ext uri="{FF2B5EF4-FFF2-40B4-BE49-F238E27FC236}">
                  <a16:creationId xmlns:a16="http://schemas.microsoft.com/office/drawing/2014/main" id="{330ED896-F7B3-489A-995A-A9F5437B060F}"/>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grpSp>
      <p:grpSp>
        <p:nvGrpSpPr>
          <p:cNvPr id="10" name="Group 9">
            <a:extLst>
              <a:ext uri="{FF2B5EF4-FFF2-40B4-BE49-F238E27FC236}">
                <a16:creationId xmlns:a16="http://schemas.microsoft.com/office/drawing/2014/main" id="{074FED37-EE77-41E2-8842-917DA4237261}"/>
              </a:ext>
            </a:extLst>
          </p:cNvPr>
          <p:cNvGrpSpPr/>
          <p:nvPr/>
        </p:nvGrpSpPr>
        <p:grpSpPr>
          <a:xfrm>
            <a:off x="1319843" y="2509283"/>
            <a:ext cx="505752" cy="669860"/>
            <a:chOff x="1319002" y="2618560"/>
            <a:chExt cx="505752" cy="787581"/>
          </a:xfrm>
        </p:grpSpPr>
        <p:cxnSp>
          <p:nvCxnSpPr>
            <p:cNvPr id="11" name="Straight Arrow Connector 10">
              <a:extLst>
                <a:ext uri="{FF2B5EF4-FFF2-40B4-BE49-F238E27FC236}">
                  <a16:creationId xmlns:a16="http://schemas.microsoft.com/office/drawing/2014/main" id="{C844839D-BFAF-4E7D-B7E4-B563DB6AE2DA}"/>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FD2C5E8-31E4-43D5-8C0C-CC0334680F0C}"/>
                </a:ext>
              </a:extLst>
            </p:cNvPr>
            <p:cNvSpPr txBox="1"/>
            <p:nvPr/>
          </p:nvSpPr>
          <p:spPr>
            <a:xfrm>
              <a:off x="1384770" y="2618560"/>
              <a:ext cx="324128" cy="369332"/>
            </a:xfrm>
            <a:prstGeom prst="rect">
              <a:avLst/>
            </a:prstGeom>
            <a:noFill/>
          </p:spPr>
          <p:txBody>
            <a:bodyPr wrap="none" rtlCol="0">
              <a:spAutoFit/>
            </a:bodyPr>
            <a:lstStyle/>
            <a:p>
              <a:r>
                <a:rPr lang="en-US" b="1" dirty="0"/>
                <a:t>A</a:t>
              </a:r>
            </a:p>
          </p:txBody>
        </p:sp>
        <p:sp>
          <p:nvSpPr>
            <p:cNvPr id="13" name="TextBox 12">
              <a:extLst>
                <a:ext uri="{FF2B5EF4-FFF2-40B4-BE49-F238E27FC236}">
                  <a16:creationId xmlns:a16="http://schemas.microsoft.com/office/drawing/2014/main" id="{20C322ED-9902-42A7-B22A-A725BBE611BE}"/>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14" name="Group 13">
            <a:extLst>
              <a:ext uri="{FF2B5EF4-FFF2-40B4-BE49-F238E27FC236}">
                <a16:creationId xmlns:a16="http://schemas.microsoft.com/office/drawing/2014/main" id="{2D597DC6-7590-4BD5-89B9-EB57A5F7D2DA}"/>
              </a:ext>
            </a:extLst>
          </p:cNvPr>
          <p:cNvGrpSpPr/>
          <p:nvPr/>
        </p:nvGrpSpPr>
        <p:grpSpPr>
          <a:xfrm>
            <a:off x="1857272" y="2182347"/>
            <a:ext cx="543175" cy="1303203"/>
            <a:chOff x="6185352" y="4763505"/>
            <a:chExt cx="1052974" cy="1532228"/>
          </a:xfrm>
        </p:grpSpPr>
        <p:sp>
          <p:nvSpPr>
            <p:cNvPr id="15" name="Rectangle 14">
              <a:extLst>
                <a:ext uri="{FF2B5EF4-FFF2-40B4-BE49-F238E27FC236}">
                  <a16:creationId xmlns:a16="http://schemas.microsoft.com/office/drawing/2014/main" id="{9BCF1435-7CF5-4D62-9858-4CCF0C81DDE0}"/>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16" name="Rectangle 15">
              <a:extLst>
                <a:ext uri="{FF2B5EF4-FFF2-40B4-BE49-F238E27FC236}">
                  <a16:creationId xmlns:a16="http://schemas.microsoft.com/office/drawing/2014/main" id="{D429CE75-01B3-410F-A3FA-C1CEC12C33A9}"/>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sp>
          <p:nvSpPr>
            <p:cNvPr id="17" name="Rectangle 16">
              <a:extLst>
                <a:ext uri="{FF2B5EF4-FFF2-40B4-BE49-F238E27FC236}">
                  <a16:creationId xmlns:a16="http://schemas.microsoft.com/office/drawing/2014/main" id="{0C5EEF2C-EBA7-44F0-88AF-5891909C796C}"/>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sp>
          <p:nvSpPr>
            <p:cNvPr id="18" name="Rectangle 17">
              <a:extLst>
                <a:ext uri="{FF2B5EF4-FFF2-40B4-BE49-F238E27FC236}">
                  <a16:creationId xmlns:a16="http://schemas.microsoft.com/office/drawing/2014/main" id="{FE504989-361E-4A5C-8ED6-BE9840C6C423}"/>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grpSp>
      <p:grpSp>
        <p:nvGrpSpPr>
          <p:cNvPr id="19" name="Group 18">
            <a:extLst>
              <a:ext uri="{FF2B5EF4-FFF2-40B4-BE49-F238E27FC236}">
                <a16:creationId xmlns:a16="http://schemas.microsoft.com/office/drawing/2014/main" id="{DE4627F1-93C3-4524-BD8B-0435B5B79FED}"/>
              </a:ext>
            </a:extLst>
          </p:cNvPr>
          <p:cNvGrpSpPr/>
          <p:nvPr/>
        </p:nvGrpSpPr>
        <p:grpSpPr>
          <a:xfrm>
            <a:off x="2482212" y="2509283"/>
            <a:ext cx="505752" cy="669860"/>
            <a:chOff x="1319002" y="2618560"/>
            <a:chExt cx="505752" cy="787581"/>
          </a:xfrm>
        </p:grpSpPr>
        <p:cxnSp>
          <p:nvCxnSpPr>
            <p:cNvPr id="20" name="Straight Arrow Connector 19">
              <a:extLst>
                <a:ext uri="{FF2B5EF4-FFF2-40B4-BE49-F238E27FC236}">
                  <a16:creationId xmlns:a16="http://schemas.microsoft.com/office/drawing/2014/main" id="{044BF592-DAA5-4912-AA20-E8E62E2AF8B7}"/>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4B5BDE7-7EF5-466B-A5A5-35DE52765CDA}"/>
                </a:ext>
              </a:extLst>
            </p:cNvPr>
            <p:cNvSpPr txBox="1"/>
            <p:nvPr/>
          </p:nvSpPr>
          <p:spPr>
            <a:xfrm>
              <a:off x="1384770" y="2618560"/>
              <a:ext cx="314510" cy="434238"/>
            </a:xfrm>
            <a:prstGeom prst="rect">
              <a:avLst/>
            </a:prstGeom>
            <a:noFill/>
          </p:spPr>
          <p:txBody>
            <a:bodyPr wrap="none" rtlCol="0">
              <a:spAutoFit/>
            </a:bodyPr>
            <a:lstStyle/>
            <a:p>
              <a:r>
                <a:rPr lang="en-US" b="1" dirty="0"/>
                <a:t>B</a:t>
              </a:r>
            </a:p>
          </p:txBody>
        </p:sp>
        <p:sp>
          <p:nvSpPr>
            <p:cNvPr id="22" name="TextBox 21">
              <a:extLst>
                <a:ext uri="{FF2B5EF4-FFF2-40B4-BE49-F238E27FC236}">
                  <a16:creationId xmlns:a16="http://schemas.microsoft.com/office/drawing/2014/main" id="{B525651A-DA60-4851-BD4F-689376A0A63B}"/>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23" name="Group 22">
            <a:extLst>
              <a:ext uri="{FF2B5EF4-FFF2-40B4-BE49-F238E27FC236}">
                <a16:creationId xmlns:a16="http://schemas.microsoft.com/office/drawing/2014/main" id="{99D8C7C5-A987-4895-BE94-915CCB0D2004}"/>
              </a:ext>
            </a:extLst>
          </p:cNvPr>
          <p:cNvGrpSpPr/>
          <p:nvPr/>
        </p:nvGrpSpPr>
        <p:grpSpPr>
          <a:xfrm>
            <a:off x="3069729" y="2182347"/>
            <a:ext cx="543175" cy="1303203"/>
            <a:chOff x="6185352" y="4763505"/>
            <a:chExt cx="1052974" cy="1532228"/>
          </a:xfrm>
        </p:grpSpPr>
        <p:sp>
          <p:nvSpPr>
            <p:cNvPr id="24" name="Rectangle 23">
              <a:extLst>
                <a:ext uri="{FF2B5EF4-FFF2-40B4-BE49-F238E27FC236}">
                  <a16:creationId xmlns:a16="http://schemas.microsoft.com/office/drawing/2014/main" id="{6479188C-41F1-4218-9C89-AD4895B0A855}"/>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25" name="Rectangle 24">
              <a:extLst>
                <a:ext uri="{FF2B5EF4-FFF2-40B4-BE49-F238E27FC236}">
                  <a16:creationId xmlns:a16="http://schemas.microsoft.com/office/drawing/2014/main" id="{24A89425-6864-4B37-B230-BB80C3B4D35E}"/>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B</a:t>
              </a:r>
            </a:p>
          </p:txBody>
        </p:sp>
        <p:sp>
          <p:nvSpPr>
            <p:cNvPr id="26" name="Rectangle 25">
              <a:extLst>
                <a:ext uri="{FF2B5EF4-FFF2-40B4-BE49-F238E27FC236}">
                  <a16:creationId xmlns:a16="http://schemas.microsoft.com/office/drawing/2014/main" id="{5CD817AB-3D4B-4626-BF76-6972F52FE633}"/>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sp>
          <p:nvSpPr>
            <p:cNvPr id="27" name="Rectangle 26">
              <a:extLst>
                <a:ext uri="{FF2B5EF4-FFF2-40B4-BE49-F238E27FC236}">
                  <a16:creationId xmlns:a16="http://schemas.microsoft.com/office/drawing/2014/main" id="{94FED1A0-36A2-42E1-B876-163A5180F50E}"/>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grpSp>
      <p:grpSp>
        <p:nvGrpSpPr>
          <p:cNvPr id="28" name="Group 27">
            <a:extLst>
              <a:ext uri="{FF2B5EF4-FFF2-40B4-BE49-F238E27FC236}">
                <a16:creationId xmlns:a16="http://schemas.microsoft.com/office/drawing/2014/main" id="{B6CED0BC-7192-4CB4-80E1-A683D75F3EBF}"/>
              </a:ext>
            </a:extLst>
          </p:cNvPr>
          <p:cNvGrpSpPr/>
          <p:nvPr/>
        </p:nvGrpSpPr>
        <p:grpSpPr>
          <a:xfrm>
            <a:off x="3694669" y="2509283"/>
            <a:ext cx="505752" cy="669860"/>
            <a:chOff x="1319002" y="2618560"/>
            <a:chExt cx="505752" cy="787581"/>
          </a:xfrm>
        </p:grpSpPr>
        <p:cxnSp>
          <p:nvCxnSpPr>
            <p:cNvPr id="29" name="Straight Arrow Connector 28">
              <a:extLst>
                <a:ext uri="{FF2B5EF4-FFF2-40B4-BE49-F238E27FC236}">
                  <a16:creationId xmlns:a16="http://schemas.microsoft.com/office/drawing/2014/main" id="{3F39FAC6-A622-4993-A318-6A582BFE3237}"/>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4F2CEA7-93C7-45BE-A466-177D5531F27A}"/>
                </a:ext>
              </a:extLst>
            </p:cNvPr>
            <p:cNvSpPr txBox="1"/>
            <p:nvPr/>
          </p:nvSpPr>
          <p:spPr>
            <a:xfrm>
              <a:off x="1384770" y="2618560"/>
              <a:ext cx="306494" cy="434238"/>
            </a:xfrm>
            <a:prstGeom prst="rect">
              <a:avLst/>
            </a:prstGeom>
            <a:noFill/>
          </p:spPr>
          <p:txBody>
            <a:bodyPr wrap="none" rtlCol="0">
              <a:spAutoFit/>
            </a:bodyPr>
            <a:lstStyle/>
            <a:p>
              <a:r>
                <a:rPr lang="en-US" b="1" dirty="0"/>
                <a:t>C</a:t>
              </a:r>
            </a:p>
          </p:txBody>
        </p:sp>
        <p:sp>
          <p:nvSpPr>
            <p:cNvPr id="31" name="TextBox 30">
              <a:extLst>
                <a:ext uri="{FF2B5EF4-FFF2-40B4-BE49-F238E27FC236}">
                  <a16:creationId xmlns:a16="http://schemas.microsoft.com/office/drawing/2014/main" id="{4E729680-F4D0-4B18-8477-023149C06A48}"/>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41" name="Group 40">
            <a:extLst>
              <a:ext uri="{FF2B5EF4-FFF2-40B4-BE49-F238E27FC236}">
                <a16:creationId xmlns:a16="http://schemas.microsoft.com/office/drawing/2014/main" id="{1D3112E0-068B-481C-B602-D5AC9641F5E9}"/>
              </a:ext>
            </a:extLst>
          </p:cNvPr>
          <p:cNvGrpSpPr/>
          <p:nvPr/>
        </p:nvGrpSpPr>
        <p:grpSpPr>
          <a:xfrm>
            <a:off x="4316696" y="2182347"/>
            <a:ext cx="543175" cy="1303203"/>
            <a:chOff x="6185352" y="4763505"/>
            <a:chExt cx="1052974" cy="1532228"/>
          </a:xfrm>
        </p:grpSpPr>
        <p:sp>
          <p:nvSpPr>
            <p:cNvPr id="42" name="Rectangle 41">
              <a:extLst>
                <a:ext uri="{FF2B5EF4-FFF2-40B4-BE49-F238E27FC236}">
                  <a16:creationId xmlns:a16="http://schemas.microsoft.com/office/drawing/2014/main" id="{993FE505-7AAB-4150-9E9F-1B41FDC5025D}"/>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43" name="Rectangle 42">
              <a:extLst>
                <a:ext uri="{FF2B5EF4-FFF2-40B4-BE49-F238E27FC236}">
                  <a16:creationId xmlns:a16="http://schemas.microsoft.com/office/drawing/2014/main" id="{6F0ECC21-FD1E-4BC8-B363-2E8F02F95717}"/>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B</a:t>
              </a:r>
            </a:p>
          </p:txBody>
        </p:sp>
        <p:sp>
          <p:nvSpPr>
            <p:cNvPr id="44" name="Rectangle 43">
              <a:extLst>
                <a:ext uri="{FF2B5EF4-FFF2-40B4-BE49-F238E27FC236}">
                  <a16:creationId xmlns:a16="http://schemas.microsoft.com/office/drawing/2014/main" id="{3DC4BE4E-AA98-4F7E-804B-7CAF05DBC562}"/>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45" name="Rectangle 44">
              <a:extLst>
                <a:ext uri="{FF2B5EF4-FFF2-40B4-BE49-F238E27FC236}">
                  <a16:creationId xmlns:a16="http://schemas.microsoft.com/office/drawing/2014/main" id="{D193AD78-1332-423D-8011-1D29101B2EE3}"/>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grpSp>
      <p:grpSp>
        <p:nvGrpSpPr>
          <p:cNvPr id="46" name="Group 45">
            <a:extLst>
              <a:ext uri="{FF2B5EF4-FFF2-40B4-BE49-F238E27FC236}">
                <a16:creationId xmlns:a16="http://schemas.microsoft.com/office/drawing/2014/main" id="{502E46AC-108E-42BD-852D-636F4022A8EA}"/>
              </a:ext>
            </a:extLst>
          </p:cNvPr>
          <p:cNvGrpSpPr/>
          <p:nvPr/>
        </p:nvGrpSpPr>
        <p:grpSpPr>
          <a:xfrm>
            <a:off x="4941636" y="2509283"/>
            <a:ext cx="505752" cy="669860"/>
            <a:chOff x="1319002" y="2618560"/>
            <a:chExt cx="505752" cy="787581"/>
          </a:xfrm>
        </p:grpSpPr>
        <p:cxnSp>
          <p:nvCxnSpPr>
            <p:cNvPr id="47" name="Straight Arrow Connector 46">
              <a:extLst>
                <a:ext uri="{FF2B5EF4-FFF2-40B4-BE49-F238E27FC236}">
                  <a16:creationId xmlns:a16="http://schemas.microsoft.com/office/drawing/2014/main" id="{5D47E582-D09B-4D7F-903A-8678FD8108F5}"/>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AC04FD9E-C8EF-4CAD-B145-AFD73E50C5D5}"/>
                </a:ext>
              </a:extLst>
            </p:cNvPr>
            <p:cNvSpPr txBox="1"/>
            <p:nvPr/>
          </p:nvSpPr>
          <p:spPr>
            <a:xfrm>
              <a:off x="1384770" y="2618560"/>
              <a:ext cx="330540" cy="434238"/>
            </a:xfrm>
            <a:prstGeom prst="rect">
              <a:avLst/>
            </a:prstGeom>
            <a:noFill/>
          </p:spPr>
          <p:txBody>
            <a:bodyPr wrap="none" rtlCol="0">
              <a:spAutoFit/>
            </a:bodyPr>
            <a:lstStyle/>
            <a:p>
              <a:r>
                <a:rPr lang="en-US" b="1" dirty="0"/>
                <a:t>D</a:t>
              </a:r>
            </a:p>
          </p:txBody>
        </p:sp>
        <p:sp>
          <p:nvSpPr>
            <p:cNvPr id="49" name="TextBox 48">
              <a:extLst>
                <a:ext uri="{FF2B5EF4-FFF2-40B4-BE49-F238E27FC236}">
                  <a16:creationId xmlns:a16="http://schemas.microsoft.com/office/drawing/2014/main" id="{1F0F1476-DD60-4987-B793-DBC4735C6F4B}"/>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50" name="Group 49">
            <a:extLst>
              <a:ext uri="{FF2B5EF4-FFF2-40B4-BE49-F238E27FC236}">
                <a16:creationId xmlns:a16="http://schemas.microsoft.com/office/drawing/2014/main" id="{A1B00A0D-E54E-4C8E-A318-AAF1491A8A1D}"/>
              </a:ext>
            </a:extLst>
          </p:cNvPr>
          <p:cNvGrpSpPr/>
          <p:nvPr/>
        </p:nvGrpSpPr>
        <p:grpSpPr>
          <a:xfrm>
            <a:off x="5479065" y="2182347"/>
            <a:ext cx="543175" cy="1303203"/>
            <a:chOff x="6185352" y="4763505"/>
            <a:chExt cx="1052974" cy="1532228"/>
          </a:xfrm>
        </p:grpSpPr>
        <p:sp>
          <p:nvSpPr>
            <p:cNvPr id="51" name="Rectangle 50">
              <a:extLst>
                <a:ext uri="{FF2B5EF4-FFF2-40B4-BE49-F238E27FC236}">
                  <a16:creationId xmlns:a16="http://schemas.microsoft.com/office/drawing/2014/main" id="{8A02B33F-9A03-4B77-9355-42B50DE0631F}"/>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52" name="Rectangle 51">
              <a:extLst>
                <a:ext uri="{FF2B5EF4-FFF2-40B4-BE49-F238E27FC236}">
                  <a16:creationId xmlns:a16="http://schemas.microsoft.com/office/drawing/2014/main" id="{7FB1F126-F2BC-4587-89B8-7A25A4AA414E}"/>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B</a:t>
              </a:r>
            </a:p>
          </p:txBody>
        </p:sp>
        <p:sp>
          <p:nvSpPr>
            <p:cNvPr id="53" name="Rectangle 52">
              <a:extLst>
                <a:ext uri="{FF2B5EF4-FFF2-40B4-BE49-F238E27FC236}">
                  <a16:creationId xmlns:a16="http://schemas.microsoft.com/office/drawing/2014/main" id="{0603AC9B-7A92-4FC5-94E3-7BCEA6F0019E}"/>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54" name="Rectangle 53">
              <a:extLst>
                <a:ext uri="{FF2B5EF4-FFF2-40B4-BE49-F238E27FC236}">
                  <a16:creationId xmlns:a16="http://schemas.microsoft.com/office/drawing/2014/main" id="{B4744125-263D-45A7-8CA1-CD0EAFC7B15B}"/>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grpSp>
      <p:grpSp>
        <p:nvGrpSpPr>
          <p:cNvPr id="55" name="Group 54">
            <a:extLst>
              <a:ext uri="{FF2B5EF4-FFF2-40B4-BE49-F238E27FC236}">
                <a16:creationId xmlns:a16="http://schemas.microsoft.com/office/drawing/2014/main" id="{84B75C78-F09E-4BF4-851A-C5F3DD97287D}"/>
              </a:ext>
            </a:extLst>
          </p:cNvPr>
          <p:cNvGrpSpPr/>
          <p:nvPr/>
        </p:nvGrpSpPr>
        <p:grpSpPr>
          <a:xfrm>
            <a:off x="6104005" y="2509282"/>
            <a:ext cx="505752" cy="725064"/>
            <a:chOff x="1319002" y="2618560"/>
            <a:chExt cx="505752" cy="852487"/>
          </a:xfrm>
        </p:grpSpPr>
        <p:cxnSp>
          <p:nvCxnSpPr>
            <p:cNvPr id="56" name="Straight Arrow Connector 55">
              <a:extLst>
                <a:ext uri="{FF2B5EF4-FFF2-40B4-BE49-F238E27FC236}">
                  <a16:creationId xmlns:a16="http://schemas.microsoft.com/office/drawing/2014/main" id="{738733BB-104D-4545-BFE6-C558F02CCDD5}"/>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C2451249-D6D3-4ED3-9E92-7F2F573CE807}"/>
                </a:ext>
              </a:extLst>
            </p:cNvPr>
            <p:cNvSpPr txBox="1"/>
            <p:nvPr/>
          </p:nvSpPr>
          <p:spPr>
            <a:xfrm>
              <a:off x="1384770" y="2618560"/>
              <a:ext cx="324128" cy="369332"/>
            </a:xfrm>
            <a:prstGeom prst="rect">
              <a:avLst/>
            </a:prstGeom>
            <a:noFill/>
          </p:spPr>
          <p:txBody>
            <a:bodyPr wrap="none" rtlCol="0">
              <a:spAutoFit/>
            </a:bodyPr>
            <a:lstStyle/>
            <a:p>
              <a:r>
                <a:rPr lang="en-US" b="1" dirty="0"/>
                <a:t>A</a:t>
              </a:r>
            </a:p>
          </p:txBody>
        </p:sp>
        <p:sp>
          <p:nvSpPr>
            <p:cNvPr id="58" name="TextBox 57">
              <a:extLst>
                <a:ext uri="{FF2B5EF4-FFF2-40B4-BE49-F238E27FC236}">
                  <a16:creationId xmlns:a16="http://schemas.microsoft.com/office/drawing/2014/main" id="{268DDE3E-852F-45D9-8B24-68E3E3BEB95C}"/>
                </a:ext>
              </a:extLst>
            </p:cNvPr>
            <p:cNvSpPr txBox="1"/>
            <p:nvPr/>
          </p:nvSpPr>
          <p:spPr>
            <a:xfrm>
              <a:off x="1353512" y="3036808"/>
              <a:ext cx="330540" cy="434239"/>
            </a:xfrm>
            <a:prstGeom prst="rect">
              <a:avLst/>
            </a:prstGeom>
            <a:noFill/>
          </p:spPr>
          <p:txBody>
            <a:bodyPr wrap="none" rtlCol="0">
              <a:spAutoFit/>
            </a:bodyPr>
            <a:lstStyle/>
            <a:p>
              <a:r>
                <a:rPr lang="en-US" b="1" dirty="0">
                  <a:solidFill>
                    <a:srgbClr val="00B050"/>
                  </a:solidFill>
                </a:rPr>
                <a:t>H</a:t>
              </a:r>
            </a:p>
          </p:txBody>
        </p:sp>
      </p:grpSp>
      <p:grpSp>
        <p:nvGrpSpPr>
          <p:cNvPr id="59" name="Group 58">
            <a:extLst>
              <a:ext uri="{FF2B5EF4-FFF2-40B4-BE49-F238E27FC236}">
                <a16:creationId xmlns:a16="http://schemas.microsoft.com/office/drawing/2014/main" id="{234631BD-1405-4C18-B8A4-A25618461699}"/>
              </a:ext>
            </a:extLst>
          </p:cNvPr>
          <p:cNvGrpSpPr/>
          <p:nvPr/>
        </p:nvGrpSpPr>
        <p:grpSpPr>
          <a:xfrm>
            <a:off x="6691522" y="2182347"/>
            <a:ext cx="543175" cy="1303203"/>
            <a:chOff x="6185352" y="4763505"/>
            <a:chExt cx="1052974" cy="1532228"/>
          </a:xfrm>
        </p:grpSpPr>
        <p:sp>
          <p:nvSpPr>
            <p:cNvPr id="60" name="Rectangle 59">
              <a:extLst>
                <a:ext uri="{FF2B5EF4-FFF2-40B4-BE49-F238E27FC236}">
                  <a16:creationId xmlns:a16="http://schemas.microsoft.com/office/drawing/2014/main" id="{D62FDF0D-3779-4655-8302-58B2D7EEAEE2}"/>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B</a:t>
              </a:r>
            </a:p>
          </p:txBody>
        </p:sp>
        <p:sp>
          <p:nvSpPr>
            <p:cNvPr id="61" name="Rectangle 60">
              <a:extLst>
                <a:ext uri="{FF2B5EF4-FFF2-40B4-BE49-F238E27FC236}">
                  <a16:creationId xmlns:a16="http://schemas.microsoft.com/office/drawing/2014/main" id="{FF0362FF-DEFC-4C6E-8EC8-D073CF0C2C6E}"/>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62" name="Rectangle 61">
              <a:extLst>
                <a:ext uri="{FF2B5EF4-FFF2-40B4-BE49-F238E27FC236}">
                  <a16:creationId xmlns:a16="http://schemas.microsoft.com/office/drawing/2014/main" id="{66751E3A-2AA2-4FD6-BD7A-6435935924E8}"/>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63" name="Rectangle 62">
              <a:extLst>
                <a:ext uri="{FF2B5EF4-FFF2-40B4-BE49-F238E27FC236}">
                  <a16:creationId xmlns:a16="http://schemas.microsoft.com/office/drawing/2014/main" id="{2F895300-ABE9-4D75-9C2A-6CBE29B5A65C}"/>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grpSp>
      <p:grpSp>
        <p:nvGrpSpPr>
          <p:cNvPr id="64" name="Group 63">
            <a:extLst>
              <a:ext uri="{FF2B5EF4-FFF2-40B4-BE49-F238E27FC236}">
                <a16:creationId xmlns:a16="http://schemas.microsoft.com/office/drawing/2014/main" id="{3956E7AD-6496-4883-9541-FB1F4F914E93}"/>
              </a:ext>
            </a:extLst>
          </p:cNvPr>
          <p:cNvGrpSpPr/>
          <p:nvPr/>
        </p:nvGrpSpPr>
        <p:grpSpPr>
          <a:xfrm>
            <a:off x="7316462" y="2509282"/>
            <a:ext cx="505752" cy="725064"/>
            <a:chOff x="1319002" y="2618560"/>
            <a:chExt cx="505752" cy="852487"/>
          </a:xfrm>
        </p:grpSpPr>
        <p:cxnSp>
          <p:nvCxnSpPr>
            <p:cNvPr id="65" name="Straight Arrow Connector 64">
              <a:extLst>
                <a:ext uri="{FF2B5EF4-FFF2-40B4-BE49-F238E27FC236}">
                  <a16:creationId xmlns:a16="http://schemas.microsoft.com/office/drawing/2014/main" id="{65F4EFC4-AAE0-4FB4-99F4-4321BFA7443A}"/>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97CD245-ED89-4AD0-845E-AE1307CEF042}"/>
                </a:ext>
              </a:extLst>
            </p:cNvPr>
            <p:cNvSpPr txBox="1"/>
            <p:nvPr/>
          </p:nvSpPr>
          <p:spPr>
            <a:xfrm>
              <a:off x="1384770" y="2618560"/>
              <a:ext cx="314510" cy="434238"/>
            </a:xfrm>
            <a:prstGeom prst="rect">
              <a:avLst/>
            </a:prstGeom>
            <a:noFill/>
          </p:spPr>
          <p:txBody>
            <a:bodyPr wrap="none" rtlCol="0">
              <a:spAutoFit/>
            </a:bodyPr>
            <a:lstStyle/>
            <a:p>
              <a:r>
                <a:rPr lang="en-US" b="1" dirty="0"/>
                <a:t>B</a:t>
              </a:r>
            </a:p>
          </p:txBody>
        </p:sp>
        <p:sp>
          <p:nvSpPr>
            <p:cNvPr id="67" name="TextBox 66">
              <a:extLst>
                <a:ext uri="{FF2B5EF4-FFF2-40B4-BE49-F238E27FC236}">
                  <a16:creationId xmlns:a16="http://schemas.microsoft.com/office/drawing/2014/main" id="{63942B85-A5DB-47D1-AEE1-092474451518}"/>
                </a:ext>
              </a:extLst>
            </p:cNvPr>
            <p:cNvSpPr txBox="1"/>
            <p:nvPr/>
          </p:nvSpPr>
          <p:spPr>
            <a:xfrm>
              <a:off x="1353512" y="3036809"/>
              <a:ext cx="330540" cy="434238"/>
            </a:xfrm>
            <a:prstGeom prst="rect">
              <a:avLst/>
            </a:prstGeom>
            <a:noFill/>
          </p:spPr>
          <p:txBody>
            <a:bodyPr wrap="none" rtlCol="0">
              <a:spAutoFit/>
            </a:bodyPr>
            <a:lstStyle/>
            <a:p>
              <a:r>
                <a:rPr lang="en-US" b="1" dirty="0">
                  <a:solidFill>
                    <a:srgbClr val="00B050"/>
                  </a:solidFill>
                </a:rPr>
                <a:t>H</a:t>
              </a:r>
              <a:endParaRPr lang="en-US" b="1" dirty="0">
                <a:solidFill>
                  <a:srgbClr val="FF0000"/>
                </a:solidFill>
              </a:endParaRPr>
            </a:p>
          </p:txBody>
        </p:sp>
      </p:grpSp>
      <p:grpSp>
        <p:nvGrpSpPr>
          <p:cNvPr id="68" name="Group 67">
            <a:extLst>
              <a:ext uri="{FF2B5EF4-FFF2-40B4-BE49-F238E27FC236}">
                <a16:creationId xmlns:a16="http://schemas.microsoft.com/office/drawing/2014/main" id="{DF81A3F5-6CF9-4DE3-9ECD-A985E7C1DC61}"/>
              </a:ext>
            </a:extLst>
          </p:cNvPr>
          <p:cNvGrpSpPr/>
          <p:nvPr/>
        </p:nvGrpSpPr>
        <p:grpSpPr>
          <a:xfrm>
            <a:off x="7906786" y="2182347"/>
            <a:ext cx="543175" cy="1303203"/>
            <a:chOff x="6185352" y="4763505"/>
            <a:chExt cx="1052974" cy="1532228"/>
          </a:xfrm>
        </p:grpSpPr>
        <p:sp>
          <p:nvSpPr>
            <p:cNvPr id="69" name="Rectangle 68">
              <a:extLst>
                <a:ext uri="{FF2B5EF4-FFF2-40B4-BE49-F238E27FC236}">
                  <a16:creationId xmlns:a16="http://schemas.microsoft.com/office/drawing/2014/main" id="{6870D44E-1212-46E0-A836-CE9E77F8B21E}"/>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70" name="Rectangle 69">
              <a:extLst>
                <a:ext uri="{FF2B5EF4-FFF2-40B4-BE49-F238E27FC236}">
                  <a16:creationId xmlns:a16="http://schemas.microsoft.com/office/drawing/2014/main" id="{6944F18F-6B0A-4964-B64E-9A97672CC99C}"/>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71" name="Rectangle 70">
              <a:extLst>
                <a:ext uri="{FF2B5EF4-FFF2-40B4-BE49-F238E27FC236}">
                  <a16:creationId xmlns:a16="http://schemas.microsoft.com/office/drawing/2014/main" id="{65A10EA5-7DF0-4F9B-AB32-3908D9571D51}"/>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72" name="Rectangle 71">
              <a:extLst>
                <a:ext uri="{FF2B5EF4-FFF2-40B4-BE49-F238E27FC236}">
                  <a16:creationId xmlns:a16="http://schemas.microsoft.com/office/drawing/2014/main" id="{6FEE4EB2-E8AF-4AFA-8AA5-A69509358EC0}"/>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B</a:t>
              </a:r>
            </a:p>
          </p:txBody>
        </p:sp>
      </p:grpSp>
      <p:grpSp>
        <p:nvGrpSpPr>
          <p:cNvPr id="73" name="Group 72">
            <a:extLst>
              <a:ext uri="{FF2B5EF4-FFF2-40B4-BE49-F238E27FC236}">
                <a16:creationId xmlns:a16="http://schemas.microsoft.com/office/drawing/2014/main" id="{F4516FA6-39B5-4B7F-9716-D11143306484}"/>
              </a:ext>
            </a:extLst>
          </p:cNvPr>
          <p:cNvGrpSpPr/>
          <p:nvPr/>
        </p:nvGrpSpPr>
        <p:grpSpPr>
          <a:xfrm>
            <a:off x="694903" y="3669894"/>
            <a:ext cx="543175" cy="1303203"/>
            <a:chOff x="6185352" y="4763505"/>
            <a:chExt cx="1052974" cy="1532228"/>
          </a:xfrm>
        </p:grpSpPr>
        <p:sp>
          <p:nvSpPr>
            <p:cNvPr id="74" name="Rectangle 73">
              <a:extLst>
                <a:ext uri="{FF2B5EF4-FFF2-40B4-BE49-F238E27FC236}">
                  <a16:creationId xmlns:a16="http://schemas.microsoft.com/office/drawing/2014/main" id="{090A3073-FCA5-40A1-BF16-06A92B5542E0}"/>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75" name="Rectangle 74">
              <a:extLst>
                <a:ext uri="{FF2B5EF4-FFF2-40B4-BE49-F238E27FC236}">
                  <a16:creationId xmlns:a16="http://schemas.microsoft.com/office/drawing/2014/main" id="{110C0260-5851-4BB0-9276-613FF38BE83D}"/>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76" name="Rectangle 75">
              <a:extLst>
                <a:ext uri="{FF2B5EF4-FFF2-40B4-BE49-F238E27FC236}">
                  <a16:creationId xmlns:a16="http://schemas.microsoft.com/office/drawing/2014/main" id="{CCB782C9-C058-4AB8-A931-9C04AF5D4D15}"/>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77" name="Rectangle 76">
              <a:extLst>
                <a:ext uri="{FF2B5EF4-FFF2-40B4-BE49-F238E27FC236}">
                  <a16:creationId xmlns:a16="http://schemas.microsoft.com/office/drawing/2014/main" id="{41166BD2-B00E-491E-B1CB-63834C86E9F6}"/>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B</a:t>
              </a:r>
            </a:p>
          </p:txBody>
        </p:sp>
      </p:grpSp>
      <p:grpSp>
        <p:nvGrpSpPr>
          <p:cNvPr id="78" name="Group 77">
            <a:extLst>
              <a:ext uri="{FF2B5EF4-FFF2-40B4-BE49-F238E27FC236}">
                <a16:creationId xmlns:a16="http://schemas.microsoft.com/office/drawing/2014/main" id="{64113DAD-2CC9-4A10-BBC9-58DAF5B613BB}"/>
              </a:ext>
            </a:extLst>
          </p:cNvPr>
          <p:cNvGrpSpPr/>
          <p:nvPr/>
        </p:nvGrpSpPr>
        <p:grpSpPr>
          <a:xfrm>
            <a:off x="1319843" y="3996830"/>
            <a:ext cx="505752" cy="669860"/>
            <a:chOff x="1319002" y="2618560"/>
            <a:chExt cx="505752" cy="787581"/>
          </a:xfrm>
        </p:grpSpPr>
        <p:cxnSp>
          <p:nvCxnSpPr>
            <p:cNvPr id="79" name="Straight Arrow Connector 78">
              <a:extLst>
                <a:ext uri="{FF2B5EF4-FFF2-40B4-BE49-F238E27FC236}">
                  <a16:creationId xmlns:a16="http://schemas.microsoft.com/office/drawing/2014/main" id="{4E098C63-F9CB-4F38-8828-47D761EA9EDA}"/>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FAD0F70C-F973-46F0-B0C8-37C2DE4AD93F}"/>
                </a:ext>
              </a:extLst>
            </p:cNvPr>
            <p:cNvSpPr txBox="1"/>
            <p:nvPr/>
          </p:nvSpPr>
          <p:spPr>
            <a:xfrm>
              <a:off x="1384770" y="2618560"/>
              <a:ext cx="296876" cy="434238"/>
            </a:xfrm>
            <a:prstGeom prst="rect">
              <a:avLst/>
            </a:prstGeom>
            <a:noFill/>
          </p:spPr>
          <p:txBody>
            <a:bodyPr wrap="none" rtlCol="0">
              <a:spAutoFit/>
            </a:bodyPr>
            <a:lstStyle/>
            <a:p>
              <a:r>
                <a:rPr lang="en-US" b="1" dirty="0"/>
                <a:t>E</a:t>
              </a:r>
            </a:p>
          </p:txBody>
        </p:sp>
        <p:sp>
          <p:nvSpPr>
            <p:cNvPr id="81" name="TextBox 80">
              <a:extLst>
                <a:ext uri="{FF2B5EF4-FFF2-40B4-BE49-F238E27FC236}">
                  <a16:creationId xmlns:a16="http://schemas.microsoft.com/office/drawing/2014/main" id="{AD17A51E-B4AA-4331-9002-28F6E5DE0B28}"/>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82" name="Group 81">
            <a:extLst>
              <a:ext uri="{FF2B5EF4-FFF2-40B4-BE49-F238E27FC236}">
                <a16:creationId xmlns:a16="http://schemas.microsoft.com/office/drawing/2014/main" id="{11EA371E-0E64-46EF-BEDF-2B2BC1FE3BA6}"/>
              </a:ext>
            </a:extLst>
          </p:cNvPr>
          <p:cNvGrpSpPr/>
          <p:nvPr/>
        </p:nvGrpSpPr>
        <p:grpSpPr>
          <a:xfrm>
            <a:off x="1857272" y="3669894"/>
            <a:ext cx="543175" cy="1303203"/>
            <a:chOff x="6185352" y="4763505"/>
            <a:chExt cx="1052974" cy="1532228"/>
          </a:xfrm>
        </p:grpSpPr>
        <p:sp>
          <p:nvSpPr>
            <p:cNvPr id="83" name="Rectangle 82">
              <a:extLst>
                <a:ext uri="{FF2B5EF4-FFF2-40B4-BE49-F238E27FC236}">
                  <a16:creationId xmlns:a16="http://schemas.microsoft.com/office/drawing/2014/main" id="{8C5E726C-544C-437C-9ECC-23C8B84D08AD}"/>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84" name="Rectangle 83">
              <a:extLst>
                <a:ext uri="{FF2B5EF4-FFF2-40B4-BE49-F238E27FC236}">
                  <a16:creationId xmlns:a16="http://schemas.microsoft.com/office/drawing/2014/main" id="{F4654E07-5E5E-4F81-A281-C66B0B3AD9CA}"/>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85" name="Rectangle 84">
              <a:extLst>
                <a:ext uri="{FF2B5EF4-FFF2-40B4-BE49-F238E27FC236}">
                  <a16:creationId xmlns:a16="http://schemas.microsoft.com/office/drawing/2014/main" id="{E396B5A3-4B76-4DA6-95A8-6B63A61C02CD}"/>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B</a:t>
              </a:r>
            </a:p>
          </p:txBody>
        </p:sp>
        <p:sp>
          <p:nvSpPr>
            <p:cNvPr id="86" name="Rectangle 85">
              <a:extLst>
                <a:ext uri="{FF2B5EF4-FFF2-40B4-BE49-F238E27FC236}">
                  <a16:creationId xmlns:a16="http://schemas.microsoft.com/office/drawing/2014/main" id="{DF6F45DB-EF7D-42B6-AA1C-8AB772629828}"/>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grpSp>
      <p:grpSp>
        <p:nvGrpSpPr>
          <p:cNvPr id="87" name="Group 86">
            <a:extLst>
              <a:ext uri="{FF2B5EF4-FFF2-40B4-BE49-F238E27FC236}">
                <a16:creationId xmlns:a16="http://schemas.microsoft.com/office/drawing/2014/main" id="{938CD051-B6A2-46E6-BE23-7220D344AE31}"/>
              </a:ext>
            </a:extLst>
          </p:cNvPr>
          <p:cNvGrpSpPr/>
          <p:nvPr/>
        </p:nvGrpSpPr>
        <p:grpSpPr>
          <a:xfrm>
            <a:off x="2482212" y="3996830"/>
            <a:ext cx="505752" cy="669860"/>
            <a:chOff x="1319002" y="2618560"/>
            <a:chExt cx="505752" cy="787581"/>
          </a:xfrm>
        </p:grpSpPr>
        <p:cxnSp>
          <p:nvCxnSpPr>
            <p:cNvPr id="88" name="Straight Arrow Connector 87">
              <a:extLst>
                <a:ext uri="{FF2B5EF4-FFF2-40B4-BE49-F238E27FC236}">
                  <a16:creationId xmlns:a16="http://schemas.microsoft.com/office/drawing/2014/main" id="{6E360FBF-B50B-4ACF-A57E-CABF9C9E195F}"/>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9645A4FA-E61E-4025-A6BE-350EBD409CBC}"/>
                </a:ext>
              </a:extLst>
            </p:cNvPr>
            <p:cNvSpPr txBox="1"/>
            <p:nvPr/>
          </p:nvSpPr>
          <p:spPr>
            <a:xfrm>
              <a:off x="1384770" y="2618560"/>
              <a:ext cx="290464" cy="434238"/>
            </a:xfrm>
            <a:prstGeom prst="rect">
              <a:avLst/>
            </a:prstGeom>
            <a:noFill/>
          </p:spPr>
          <p:txBody>
            <a:bodyPr wrap="none" rtlCol="0">
              <a:spAutoFit/>
            </a:bodyPr>
            <a:lstStyle/>
            <a:p>
              <a:r>
                <a:rPr lang="en-US" b="1" dirty="0"/>
                <a:t>F</a:t>
              </a:r>
            </a:p>
          </p:txBody>
        </p:sp>
        <p:sp>
          <p:nvSpPr>
            <p:cNvPr id="90" name="TextBox 89">
              <a:extLst>
                <a:ext uri="{FF2B5EF4-FFF2-40B4-BE49-F238E27FC236}">
                  <a16:creationId xmlns:a16="http://schemas.microsoft.com/office/drawing/2014/main" id="{558159FE-A543-4680-8036-4BF8B468F2F1}"/>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91" name="Group 90">
            <a:extLst>
              <a:ext uri="{FF2B5EF4-FFF2-40B4-BE49-F238E27FC236}">
                <a16:creationId xmlns:a16="http://schemas.microsoft.com/office/drawing/2014/main" id="{CD8FC438-9FDD-4264-88F5-21BFB2D758A6}"/>
              </a:ext>
            </a:extLst>
          </p:cNvPr>
          <p:cNvGrpSpPr/>
          <p:nvPr/>
        </p:nvGrpSpPr>
        <p:grpSpPr>
          <a:xfrm>
            <a:off x="3069729" y="3669894"/>
            <a:ext cx="543175" cy="1303203"/>
            <a:chOff x="6185352" y="4763505"/>
            <a:chExt cx="1052974" cy="1532228"/>
          </a:xfrm>
        </p:grpSpPr>
        <p:sp>
          <p:nvSpPr>
            <p:cNvPr id="92" name="Rectangle 91">
              <a:extLst>
                <a:ext uri="{FF2B5EF4-FFF2-40B4-BE49-F238E27FC236}">
                  <a16:creationId xmlns:a16="http://schemas.microsoft.com/office/drawing/2014/main" id="{5F4D306B-7FD9-49E3-9E85-28D1B9BF2846}"/>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93" name="Rectangle 92">
              <a:extLst>
                <a:ext uri="{FF2B5EF4-FFF2-40B4-BE49-F238E27FC236}">
                  <a16:creationId xmlns:a16="http://schemas.microsoft.com/office/drawing/2014/main" id="{EC783118-0A83-4CD0-BC98-BB342F74ED43}"/>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B</a:t>
              </a:r>
            </a:p>
          </p:txBody>
        </p:sp>
        <p:sp>
          <p:nvSpPr>
            <p:cNvPr id="94" name="Rectangle 93">
              <a:extLst>
                <a:ext uri="{FF2B5EF4-FFF2-40B4-BE49-F238E27FC236}">
                  <a16:creationId xmlns:a16="http://schemas.microsoft.com/office/drawing/2014/main" id="{C3B6BA29-A45D-4BCC-A46E-69E70279170A}"/>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sp>
          <p:nvSpPr>
            <p:cNvPr id="95" name="Rectangle 94">
              <a:extLst>
                <a:ext uri="{FF2B5EF4-FFF2-40B4-BE49-F238E27FC236}">
                  <a16:creationId xmlns:a16="http://schemas.microsoft.com/office/drawing/2014/main" id="{0251C0E4-468E-4BF8-A3F5-89669E842092}"/>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F</a:t>
              </a:r>
            </a:p>
          </p:txBody>
        </p:sp>
      </p:grpSp>
      <p:grpSp>
        <p:nvGrpSpPr>
          <p:cNvPr id="96" name="Group 95">
            <a:extLst>
              <a:ext uri="{FF2B5EF4-FFF2-40B4-BE49-F238E27FC236}">
                <a16:creationId xmlns:a16="http://schemas.microsoft.com/office/drawing/2014/main" id="{50CCBEFD-BADD-4185-95B7-9604F995165D}"/>
              </a:ext>
            </a:extLst>
          </p:cNvPr>
          <p:cNvGrpSpPr/>
          <p:nvPr/>
        </p:nvGrpSpPr>
        <p:grpSpPr>
          <a:xfrm>
            <a:off x="3694669" y="3996829"/>
            <a:ext cx="505752" cy="725064"/>
            <a:chOff x="1319002" y="2618560"/>
            <a:chExt cx="505752" cy="852487"/>
          </a:xfrm>
        </p:grpSpPr>
        <p:cxnSp>
          <p:nvCxnSpPr>
            <p:cNvPr id="97" name="Straight Arrow Connector 96">
              <a:extLst>
                <a:ext uri="{FF2B5EF4-FFF2-40B4-BE49-F238E27FC236}">
                  <a16:creationId xmlns:a16="http://schemas.microsoft.com/office/drawing/2014/main" id="{BB88D05E-55AA-4EAC-8317-132189F1F64F}"/>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AF69E15E-B409-472C-BC54-673364FD93AE}"/>
                </a:ext>
              </a:extLst>
            </p:cNvPr>
            <p:cNvSpPr txBox="1"/>
            <p:nvPr/>
          </p:nvSpPr>
          <p:spPr>
            <a:xfrm>
              <a:off x="1384770" y="2618560"/>
              <a:ext cx="324128" cy="369332"/>
            </a:xfrm>
            <a:prstGeom prst="rect">
              <a:avLst/>
            </a:prstGeom>
            <a:noFill/>
          </p:spPr>
          <p:txBody>
            <a:bodyPr wrap="none" rtlCol="0">
              <a:spAutoFit/>
            </a:bodyPr>
            <a:lstStyle/>
            <a:p>
              <a:r>
                <a:rPr lang="en-US" b="1" dirty="0"/>
                <a:t>A</a:t>
              </a:r>
            </a:p>
          </p:txBody>
        </p:sp>
        <p:sp>
          <p:nvSpPr>
            <p:cNvPr id="99" name="TextBox 98">
              <a:extLst>
                <a:ext uri="{FF2B5EF4-FFF2-40B4-BE49-F238E27FC236}">
                  <a16:creationId xmlns:a16="http://schemas.microsoft.com/office/drawing/2014/main" id="{46BB2374-E90C-42A9-BE33-D7F76A6628FC}"/>
                </a:ext>
              </a:extLst>
            </p:cNvPr>
            <p:cNvSpPr txBox="1"/>
            <p:nvPr/>
          </p:nvSpPr>
          <p:spPr>
            <a:xfrm>
              <a:off x="1353512" y="3036809"/>
              <a:ext cx="330540" cy="434238"/>
            </a:xfrm>
            <a:prstGeom prst="rect">
              <a:avLst/>
            </a:prstGeom>
            <a:noFill/>
          </p:spPr>
          <p:txBody>
            <a:bodyPr wrap="none" rtlCol="0">
              <a:spAutoFit/>
            </a:bodyPr>
            <a:lstStyle/>
            <a:p>
              <a:r>
                <a:rPr lang="en-US" b="1" dirty="0">
                  <a:solidFill>
                    <a:srgbClr val="00B050"/>
                  </a:solidFill>
                </a:rPr>
                <a:t>H</a:t>
              </a:r>
              <a:endParaRPr lang="en-US" b="1" dirty="0">
                <a:solidFill>
                  <a:srgbClr val="FF0000"/>
                </a:solidFill>
              </a:endParaRPr>
            </a:p>
          </p:txBody>
        </p:sp>
      </p:grpSp>
      <p:grpSp>
        <p:nvGrpSpPr>
          <p:cNvPr id="100" name="Group 99">
            <a:extLst>
              <a:ext uri="{FF2B5EF4-FFF2-40B4-BE49-F238E27FC236}">
                <a16:creationId xmlns:a16="http://schemas.microsoft.com/office/drawing/2014/main" id="{E65AAB80-16B7-40F1-85AF-1999D0A30B6D}"/>
              </a:ext>
            </a:extLst>
          </p:cNvPr>
          <p:cNvGrpSpPr/>
          <p:nvPr/>
        </p:nvGrpSpPr>
        <p:grpSpPr>
          <a:xfrm>
            <a:off x="4316696" y="3669894"/>
            <a:ext cx="543175" cy="1303203"/>
            <a:chOff x="6185352" y="4763505"/>
            <a:chExt cx="1052974" cy="1532228"/>
          </a:xfrm>
        </p:grpSpPr>
        <p:sp>
          <p:nvSpPr>
            <p:cNvPr id="101" name="Rectangle 100">
              <a:extLst>
                <a:ext uri="{FF2B5EF4-FFF2-40B4-BE49-F238E27FC236}">
                  <a16:creationId xmlns:a16="http://schemas.microsoft.com/office/drawing/2014/main" id="{18462E43-FAF2-49AD-8718-84A71204E9B0}"/>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B</a:t>
              </a:r>
            </a:p>
          </p:txBody>
        </p:sp>
        <p:sp>
          <p:nvSpPr>
            <p:cNvPr id="102" name="Rectangle 101">
              <a:extLst>
                <a:ext uri="{FF2B5EF4-FFF2-40B4-BE49-F238E27FC236}">
                  <a16:creationId xmlns:a16="http://schemas.microsoft.com/office/drawing/2014/main" id="{86FDBB61-7FC9-4FC3-BE81-3193D29338C3}"/>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sp>
          <p:nvSpPr>
            <p:cNvPr id="103" name="Rectangle 102">
              <a:extLst>
                <a:ext uri="{FF2B5EF4-FFF2-40B4-BE49-F238E27FC236}">
                  <a16:creationId xmlns:a16="http://schemas.microsoft.com/office/drawing/2014/main" id="{E5430A61-4DF5-4C5B-A0D5-1D807E3B3461}"/>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F</a:t>
              </a:r>
            </a:p>
          </p:txBody>
        </p:sp>
        <p:sp>
          <p:nvSpPr>
            <p:cNvPr id="104" name="Rectangle 103">
              <a:extLst>
                <a:ext uri="{FF2B5EF4-FFF2-40B4-BE49-F238E27FC236}">
                  <a16:creationId xmlns:a16="http://schemas.microsoft.com/office/drawing/2014/main" id="{F81B28FF-D3DE-4DC7-A373-43349ACD55A8}"/>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grpSp>
      <p:grpSp>
        <p:nvGrpSpPr>
          <p:cNvPr id="105" name="Group 104">
            <a:extLst>
              <a:ext uri="{FF2B5EF4-FFF2-40B4-BE49-F238E27FC236}">
                <a16:creationId xmlns:a16="http://schemas.microsoft.com/office/drawing/2014/main" id="{A45C0D06-481B-4735-8761-46ADC5E051F7}"/>
              </a:ext>
            </a:extLst>
          </p:cNvPr>
          <p:cNvGrpSpPr/>
          <p:nvPr/>
        </p:nvGrpSpPr>
        <p:grpSpPr>
          <a:xfrm>
            <a:off x="4941636" y="3996829"/>
            <a:ext cx="505752" cy="725064"/>
            <a:chOff x="1319002" y="2618560"/>
            <a:chExt cx="505752" cy="852487"/>
          </a:xfrm>
        </p:grpSpPr>
        <p:cxnSp>
          <p:nvCxnSpPr>
            <p:cNvPr id="106" name="Straight Arrow Connector 105">
              <a:extLst>
                <a:ext uri="{FF2B5EF4-FFF2-40B4-BE49-F238E27FC236}">
                  <a16:creationId xmlns:a16="http://schemas.microsoft.com/office/drawing/2014/main" id="{1B11458C-664B-4C46-B6A7-BA210F99FB24}"/>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C2AC8FDD-105C-492B-997A-F6EC2519404F}"/>
                </a:ext>
              </a:extLst>
            </p:cNvPr>
            <p:cNvSpPr txBox="1"/>
            <p:nvPr/>
          </p:nvSpPr>
          <p:spPr>
            <a:xfrm>
              <a:off x="1384770" y="2618560"/>
              <a:ext cx="314510" cy="434238"/>
            </a:xfrm>
            <a:prstGeom prst="rect">
              <a:avLst/>
            </a:prstGeom>
            <a:noFill/>
          </p:spPr>
          <p:txBody>
            <a:bodyPr wrap="none" rtlCol="0">
              <a:spAutoFit/>
            </a:bodyPr>
            <a:lstStyle/>
            <a:p>
              <a:r>
                <a:rPr lang="en-US" b="1" dirty="0"/>
                <a:t>B</a:t>
              </a:r>
            </a:p>
          </p:txBody>
        </p:sp>
        <p:sp>
          <p:nvSpPr>
            <p:cNvPr id="108" name="TextBox 107">
              <a:extLst>
                <a:ext uri="{FF2B5EF4-FFF2-40B4-BE49-F238E27FC236}">
                  <a16:creationId xmlns:a16="http://schemas.microsoft.com/office/drawing/2014/main" id="{68BAF0D4-B817-4F73-82BB-36A946E9BAF4}"/>
                </a:ext>
              </a:extLst>
            </p:cNvPr>
            <p:cNvSpPr txBox="1"/>
            <p:nvPr/>
          </p:nvSpPr>
          <p:spPr>
            <a:xfrm>
              <a:off x="1353512" y="3036809"/>
              <a:ext cx="330540" cy="434238"/>
            </a:xfrm>
            <a:prstGeom prst="rect">
              <a:avLst/>
            </a:prstGeom>
            <a:noFill/>
          </p:spPr>
          <p:txBody>
            <a:bodyPr wrap="none" rtlCol="0">
              <a:spAutoFit/>
            </a:bodyPr>
            <a:lstStyle/>
            <a:p>
              <a:r>
                <a:rPr lang="en-US" b="1" dirty="0">
                  <a:solidFill>
                    <a:srgbClr val="00B050"/>
                  </a:solidFill>
                </a:rPr>
                <a:t>H</a:t>
              </a:r>
              <a:endParaRPr lang="en-US" b="1" dirty="0">
                <a:solidFill>
                  <a:srgbClr val="FF0000"/>
                </a:solidFill>
              </a:endParaRPr>
            </a:p>
          </p:txBody>
        </p:sp>
      </p:grpSp>
      <p:grpSp>
        <p:nvGrpSpPr>
          <p:cNvPr id="109" name="Group 108">
            <a:extLst>
              <a:ext uri="{FF2B5EF4-FFF2-40B4-BE49-F238E27FC236}">
                <a16:creationId xmlns:a16="http://schemas.microsoft.com/office/drawing/2014/main" id="{6E89274A-A6E0-4A26-A486-6DD709AD7BD2}"/>
              </a:ext>
            </a:extLst>
          </p:cNvPr>
          <p:cNvGrpSpPr/>
          <p:nvPr/>
        </p:nvGrpSpPr>
        <p:grpSpPr>
          <a:xfrm>
            <a:off x="5479065" y="3669894"/>
            <a:ext cx="543175" cy="1303203"/>
            <a:chOff x="6185352" y="4763505"/>
            <a:chExt cx="1052974" cy="1532228"/>
          </a:xfrm>
        </p:grpSpPr>
        <p:sp>
          <p:nvSpPr>
            <p:cNvPr id="110" name="Rectangle 109">
              <a:extLst>
                <a:ext uri="{FF2B5EF4-FFF2-40B4-BE49-F238E27FC236}">
                  <a16:creationId xmlns:a16="http://schemas.microsoft.com/office/drawing/2014/main" id="{17EB3224-B363-4C99-96D2-A8B7E8631A04}"/>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sp>
          <p:nvSpPr>
            <p:cNvPr id="111" name="Rectangle 110">
              <a:extLst>
                <a:ext uri="{FF2B5EF4-FFF2-40B4-BE49-F238E27FC236}">
                  <a16:creationId xmlns:a16="http://schemas.microsoft.com/office/drawing/2014/main" id="{EC7CD157-FC72-447A-AEEA-FF7BBDD1290A}"/>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F</a:t>
              </a:r>
            </a:p>
          </p:txBody>
        </p:sp>
        <p:sp>
          <p:nvSpPr>
            <p:cNvPr id="112" name="Rectangle 111">
              <a:extLst>
                <a:ext uri="{FF2B5EF4-FFF2-40B4-BE49-F238E27FC236}">
                  <a16:creationId xmlns:a16="http://schemas.microsoft.com/office/drawing/2014/main" id="{B15C125B-93A5-47D1-89EF-B58700426C77}"/>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113" name="Rectangle 112">
              <a:extLst>
                <a:ext uri="{FF2B5EF4-FFF2-40B4-BE49-F238E27FC236}">
                  <a16:creationId xmlns:a16="http://schemas.microsoft.com/office/drawing/2014/main" id="{EBBFDE68-A632-48FE-877F-7AA1D89DBA87}"/>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B</a:t>
              </a:r>
            </a:p>
          </p:txBody>
        </p:sp>
      </p:grpSp>
      <p:grpSp>
        <p:nvGrpSpPr>
          <p:cNvPr id="114" name="Group 113">
            <a:extLst>
              <a:ext uri="{FF2B5EF4-FFF2-40B4-BE49-F238E27FC236}">
                <a16:creationId xmlns:a16="http://schemas.microsoft.com/office/drawing/2014/main" id="{041608D7-663F-4C36-B2D0-EF8F4BF765BA}"/>
              </a:ext>
            </a:extLst>
          </p:cNvPr>
          <p:cNvGrpSpPr/>
          <p:nvPr/>
        </p:nvGrpSpPr>
        <p:grpSpPr>
          <a:xfrm>
            <a:off x="6104005" y="3996829"/>
            <a:ext cx="505752" cy="725064"/>
            <a:chOff x="1319002" y="2618560"/>
            <a:chExt cx="505752" cy="852487"/>
          </a:xfrm>
        </p:grpSpPr>
        <p:cxnSp>
          <p:nvCxnSpPr>
            <p:cNvPr id="115" name="Straight Arrow Connector 114">
              <a:extLst>
                <a:ext uri="{FF2B5EF4-FFF2-40B4-BE49-F238E27FC236}">
                  <a16:creationId xmlns:a16="http://schemas.microsoft.com/office/drawing/2014/main" id="{6B07CE1F-C367-4324-87BD-6BAA2DDAFA7A}"/>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7BEEE1C8-1529-411D-AB39-54272D81C053}"/>
                </a:ext>
              </a:extLst>
            </p:cNvPr>
            <p:cNvSpPr txBox="1"/>
            <p:nvPr/>
          </p:nvSpPr>
          <p:spPr>
            <a:xfrm>
              <a:off x="1384770" y="2618560"/>
              <a:ext cx="296876" cy="434238"/>
            </a:xfrm>
            <a:prstGeom prst="rect">
              <a:avLst/>
            </a:prstGeom>
            <a:noFill/>
          </p:spPr>
          <p:txBody>
            <a:bodyPr wrap="none" rtlCol="0">
              <a:spAutoFit/>
            </a:bodyPr>
            <a:lstStyle/>
            <a:p>
              <a:r>
                <a:rPr lang="en-US" b="1" dirty="0"/>
                <a:t>E</a:t>
              </a:r>
            </a:p>
          </p:txBody>
        </p:sp>
        <p:sp>
          <p:nvSpPr>
            <p:cNvPr id="117" name="TextBox 116">
              <a:extLst>
                <a:ext uri="{FF2B5EF4-FFF2-40B4-BE49-F238E27FC236}">
                  <a16:creationId xmlns:a16="http://schemas.microsoft.com/office/drawing/2014/main" id="{6FB44D5C-6B18-4938-B766-A41CDDDB9BBA}"/>
                </a:ext>
              </a:extLst>
            </p:cNvPr>
            <p:cNvSpPr txBox="1"/>
            <p:nvPr/>
          </p:nvSpPr>
          <p:spPr>
            <a:xfrm>
              <a:off x="1353512" y="3036809"/>
              <a:ext cx="330540" cy="434238"/>
            </a:xfrm>
            <a:prstGeom prst="rect">
              <a:avLst/>
            </a:prstGeom>
            <a:noFill/>
          </p:spPr>
          <p:txBody>
            <a:bodyPr wrap="none" rtlCol="0">
              <a:spAutoFit/>
            </a:bodyPr>
            <a:lstStyle/>
            <a:p>
              <a:r>
                <a:rPr lang="en-US" b="1" dirty="0">
                  <a:solidFill>
                    <a:srgbClr val="00B050"/>
                  </a:solidFill>
                </a:rPr>
                <a:t>H</a:t>
              </a:r>
              <a:endParaRPr lang="en-US" b="1" dirty="0">
                <a:solidFill>
                  <a:srgbClr val="FF0000"/>
                </a:solidFill>
              </a:endParaRPr>
            </a:p>
          </p:txBody>
        </p:sp>
      </p:grpSp>
      <p:grpSp>
        <p:nvGrpSpPr>
          <p:cNvPr id="118" name="Group 117">
            <a:extLst>
              <a:ext uri="{FF2B5EF4-FFF2-40B4-BE49-F238E27FC236}">
                <a16:creationId xmlns:a16="http://schemas.microsoft.com/office/drawing/2014/main" id="{9A826EE0-2CE4-403F-98AA-5DFC8437D665}"/>
              </a:ext>
            </a:extLst>
          </p:cNvPr>
          <p:cNvGrpSpPr/>
          <p:nvPr/>
        </p:nvGrpSpPr>
        <p:grpSpPr>
          <a:xfrm>
            <a:off x="6691522" y="3669894"/>
            <a:ext cx="543175" cy="1303203"/>
            <a:chOff x="6185352" y="4763505"/>
            <a:chExt cx="1052974" cy="1532228"/>
          </a:xfrm>
        </p:grpSpPr>
        <p:sp>
          <p:nvSpPr>
            <p:cNvPr id="119" name="Rectangle 118">
              <a:extLst>
                <a:ext uri="{FF2B5EF4-FFF2-40B4-BE49-F238E27FC236}">
                  <a16:creationId xmlns:a16="http://schemas.microsoft.com/office/drawing/2014/main" id="{B4C13EDE-2DB1-4797-B480-D38D2D382C30}"/>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F</a:t>
              </a:r>
            </a:p>
          </p:txBody>
        </p:sp>
        <p:sp>
          <p:nvSpPr>
            <p:cNvPr id="120" name="Rectangle 119">
              <a:extLst>
                <a:ext uri="{FF2B5EF4-FFF2-40B4-BE49-F238E27FC236}">
                  <a16:creationId xmlns:a16="http://schemas.microsoft.com/office/drawing/2014/main" id="{6AEB0386-605E-43F1-AF0C-2DF31F1DB48B}"/>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121" name="Rectangle 120">
              <a:extLst>
                <a:ext uri="{FF2B5EF4-FFF2-40B4-BE49-F238E27FC236}">
                  <a16:creationId xmlns:a16="http://schemas.microsoft.com/office/drawing/2014/main" id="{8111ECEA-AC07-4034-A1F5-FBE1463CE76A}"/>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B</a:t>
              </a:r>
            </a:p>
          </p:txBody>
        </p:sp>
        <p:sp>
          <p:nvSpPr>
            <p:cNvPr id="122" name="Rectangle 121">
              <a:extLst>
                <a:ext uri="{FF2B5EF4-FFF2-40B4-BE49-F238E27FC236}">
                  <a16:creationId xmlns:a16="http://schemas.microsoft.com/office/drawing/2014/main" id="{1B9A6DDD-2E15-4342-9761-DAE92A8D3237}"/>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grpSp>
      <p:grpSp>
        <p:nvGrpSpPr>
          <p:cNvPr id="123" name="Group 122">
            <a:extLst>
              <a:ext uri="{FF2B5EF4-FFF2-40B4-BE49-F238E27FC236}">
                <a16:creationId xmlns:a16="http://schemas.microsoft.com/office/drawing/2014/main" id="{906CA363-9BBC-4934-9154-8E14DFAA03B7}"/>
              </a:ext>
            </a:extLst>
          </p:cNvPr>
          <p:cNvGrpSpPr/>
          <p:nvPr/>
        </p:nvGrpSpPr>
        <p:grpSpPr>
          <a:xfrm>
            <a:off x="7316462" y="3996829"/>
            <a:ext cx="505752" cy="725064"/>
            <a:chOff x="1319002" y="2618560"/>
            <a:chExt cx="505752" cy="852487"/>
          </a:xfrm>
        </p:grpSpPr>
        <p:cxnSp>
          <p:nvCxnSpPr>
            <p:cNvPr id="124" name="Straight Arrow Connector 123">
              <a:extLst>
                <a:ext uri="{FF2B5EF4-FFF2-40B4-BE49-F238E27FC236}">
                  <a16:creationId xmlns:a16="http://schemas.microsoft.com/office/drawing/2014/main" id="{73161004-AFB6-471A-909F-33CF836FB00D}"/>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47632071-9D56-4A47-A599-DE6336322D77}"/>
                </a:ext>
              </a:extLst>
            </p:cNvPr>
            <p:cNvSpPr txBox="1"/>
            <p:nvPr/>
          </p:nvSpPr>
          <p:spPr>
            <a:xfrm>
              <a:off x="1384770" y="2618560"/>
              <a:ext cx="290464" cy="434238"/>
            </a:xfrm>
            <a:prstGeom prst="rect">
              <a:avLst/>
            </a:prstGeom>
            <a:noFill/>
          </p:spPr>
          <p:txBody>
            <a:bodyPr wrap="none" rtlCol="0">
              <a:spAutoFit/>
            </a:bodyPr>
            <a:lstStyle/>
            <a:p>
              <a:r>
                <a:rPr lang="en-US" b="1" dirty="0"/>
                <a:t>F</a:t>
              </a:r>
            </a:p>
          </p:txBody>
        </p:sp>
        <p:sp>
          <p:nvSpPr>
            <p:cNvPr id="126" name="TextBox 125">
              <a:extLst>
                <a:ext uri="{FF2B5EF4-FFF2-40B4-BE49-F238E27FC236}">
                  <a16:creationId xmlns:a16="http://schemas.microsoft.com/office/drawing/2014/main" id="{C4F5C0C3-A569-48C9-8BC0-8563267C5512}"/>
                </a:ext>
              </a:extLst>
            </p:cNvPr>
            <p:cNvSpPr txBox="1"/>
            <p:nvPr/>
          </p:nvSpPr>
          <p:spPr>
            <a:xfrm>
              <a:off x="1353512" y="3036809"/>
              <a:ext cx="330540" cy="434238"/>
            </a:xfrm>
            <a:prstGeom prst="rect">
              <a:avLst/>
            </a:prstGeom>
            <a:noFill/>
          </p:spPr>
          <p:txBody>
            <a:bodyPr wrap="none" rtlCol="0">
              <a:spAutoFit/>
            </a:bodyPr>
            <a:lstStyle/>
            <a:p>
              <a:r>
                <a:rPr lang="en-US" b="1" dirty="0">
                  <a:solidFill>
                    <a:srgbClr val="00B050"/>
                  </a:solidFill>
                </a:rPr>
                <a:t>H</a:t>
              </a:r>
              <a:endParaRPr lang="en-US" b="1" dirty="0">
                <a:solidFill>
                  <a:srgbClr val="FF0000"/>
                </a:solidFill>
              </a:endParaRPr>
            </a:p>
          </p:txBody>
        </p:sp>
      </p:grpSp>
      <p:grpSp>
        <p:nvGrpSpPr>
          <p:cNvPr id="127" name="Group 126">
            <a:extLst>
              <a:ext uri="{FF2B5EF4-FFF2-40B4-BE49-F238E27FC236}">
                <a16:creationId xmlns:a16="http://schemas.microsoft.com/office/drawing/2014/main" id="{15EB49AF-7105-4DE3-A549-D58A663298A6}"/>
              </a:ext>
            </a:extLst>
          </p:cNvPr>
          <p:cNvGrpSpPr/>
          <p:nvPr/>
        </p:nvGrpSpPr>
        <p:grpSpPr>
          <a:xfrm>
            <a:off x="7906786" y="3669894"/>
            <a:ext cx="543175" cy="1303203"/>
            <a:chOff x="6185352" y="4763505"/>
            <a:chExt cx="1052974" cy="1532228"/>
          </a:xfrm>
        </p:grpSpPr>
        <p:sp>
          <p:nvSpPr>
            <p:cNvPr id="128" name="Rectangle 127">
              <a:extLst>
                <a:ext uri="{FF2B5EF4-FFF2-40B4-BE49-F238E27FC236}">
                  <a16:creationId xmlns:a16="http://schemas.microsoft.com/office/drawing/2014/main" id="{256F233D-4D9F-445A-90AF-15C4C190BEF8}"/>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129" name="Rectangle 128">
              <a:extLst>
                <a:ext uri="{FF2B5EF4-FFF2-40B4-BE49-F238E27FC236}">
                  <a16:creationId xmlns:a16="http://schemas.microsoft.com/office/drawing/2014/main" id="{AFCB52DC-41EC-4F43-8587-E6F4855BD6EA}"/>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B</a:t>
              </a:r>
            </a:p>
          </p:txBody>
        </p:sp>
        <p:sp>
          <p:nvSpPr>
            <p:cNvPr id="130" name="Rectangle 129">
              <a:extLst>
                <a:ext uri="{FF2B5EF4-FFF2-40B4-BE49-F238E27FC236}">
                  <a16:creationId xmlns:a16="http://schemas.microsoft.com/office/drawing/2014/main" id="{DAAA0C9F-298D-41CF-9730-E13EB374B43D}"/>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sp>
          <p:nvSpPr>
            <p:cNvPr id="131" name="Rectangle 130">
              <a:extLst>
                <a:ext uri="{FF2B5EF4-FFF2-40B4-BE49-F238E27FC236}">
                  <a16:creationId xmlns:a16="http://schemas.microsoft.com/office/drawing/2014/main" id="{126AED5F-5A66-4957-9E89-32A5BF96E473}"/>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F</a:t>
              </a:r>
            </a:p>
          </p:txBody>
        </p:sp>
      </p:grpSp>
      <p:grpSp>
        <p:nvGrpSpPr>
          <p:cNvPr id="132" name="Group 131">
            <a:extLst>
              <a:ext uri="{FF2B5EF4-FFF2-40B4-BE49-F238E27FC236}">
                <a16:creationId xmlns:a16="http://schemas.microsoft.com/office/drawing/2014/main" id="{4DB07E20-671D-4D04-A87C-B49810F07CD5}"/>
              </a:ext>
            </a:extLst>
          </p:cNvPr>
          <p:cNvGrpSpPr/>
          <p:nvPr/>
        </p:nvGrpSpPr>
        <p:grpSpPr>
          <a:xfrm>
            <a:off x="694903" y="5183429"/>
            <a:ext cx="543175" cy="1303203"/>
            <a:chOff x="6185352" y="4763505"/>
            <a:chExt cx="1052974" cy="1532228"/>
          </a:xfrm>
        </p:grpSpPr>
        <p:sp>
          <p:nvSpPr>
            <p:cNvPr id="133" name="Rectangle 132">
              <a:extLst>
                <a:ext uri="{FF2B5EF4-FFF2-40B4-BE49-F238E27FC236}">
                  <a16:creationId xmlns:a16="http://schemas.microsoft.com/office/drawing/2014/main" id="{C5FE6693-32C1-4728-BC8C-D2C8AFE1F667}"/>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134" name="Rectangle 133">
              <a:extLst>
                <a:ext uri="{FF2B5EF4-FFF2-40B4-BE49-F238E27FC236}">
                  <a16:creationId xmlns:a16="http://schemas.microsoft.com/office/drawing/2014/main" id="{6A6D667A-B656-4CC4-8ED7-E5B5DFB1397A}"/>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B</a:t>
              </a:r>
            </a:p>
          </p:txBody>
        </p:sp>
        <p:sp>
          <p:nvSpPr>
            <p:cNvPr id="135" name="Rectangle 134">
              <a:extLst>
                <a:ext uri="{FF2B5EF4-FFF2-40B4-BE49-F238E27FC236}">
                  <a16:creationId xmlns:a16="http://schemas.microsoft.com/office/drawing/2014/main" id="{9E698978-9B1C-403B-8648-15FEC25CD1B5}"/>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sp>
          <p:nvSpPr>
            <p:cNvPr id="136" name="Rectangle 135">
              <a:extLst>
                <a:ext uri="{FF2B5EF4-FFF2-40B4-BE49-F238E27FC236}">
                  <a16:creationId xmlns:a16="http://schemas.microsoft.com/office/drawing/2014/main" id="{B54AAC84-C957-409C-9B63-4F1F9561689E}"/>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F</a:t>
              </a:r>
            </a:p>
          </p:txBody>
        </p:sp>
      </p:grpSp>
      <p:grpSp>
        <p:nvGrpSpPr>
          <p:cNvPr id="137" name="Group 136">
            <a:extLst>
              <a:ext uri="{FF2B5EF4-FFF2-40B4-BE49-F238E27FC236}">
                <a16:creationId xmlns:a16="http://schemas.microsoft.com/office/drawing/2014/main" id="{9B2D7BCB-B9E3-4DA4-A306-4B518B556F3A}"/>
              </a:ext>
            </a:extLst>
          </p:cNvPr>
          <p:cNvGrpSpPr/>
          <p:nvPr/>
        </p:nvGrpSpPr>
        <p:grpSpPr>
          <a:xfrm>
            <a:off x="1319843" y="5510365"/>
            <a:ext cx="505752" cy="669860"/>
            <a:chOff x="1319002" y="2618560"/>
            <a:chExt cx="505752" cy="787581"/>
          </a:xfrm>
        </p:grpSpPr>
        <p:cxnSp>
          <p:nvCxnSpPr>
            <p:cNvPr id="138" name="Straight Arrow Connector 137">
              <a:extLst>
                <a:ext uri="{FF2B5EF4-FFF2-40B4-BE49-F238E27FC236}">
                  <a16:creationId xmlns:a16="http://schemas.microsoft.com/office/drawing/2014/main" id="{DF50D42D-3332-48CD-A499-5432327D97D5}"/>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E7FFA852-2640-4534-B1AD-617E8AAA753A}"/>
                </a:ext>
              </a:extLst>
            </p:cNvPr>
            <p:cNvSpPr txBox="1"/>
            <p:nvPr/>
          </p:nvSpPr>
          <p:spPr>
            <a:xfrm>
              <a:off x="1384770" y="2618560"/>
              <a:ext cx="306494" cy="434238"/>
            </a:xfrm>
            <a:prstGeom prst="rect">
              <a:avLst/>
            </a:prstGeom>
            <a:noFill/>
          </p:spPr>
          <p:txBody>
            <a:bodyPr wrap="none" rtlCol="0">
              <a:spAutoFit/>
            </a:bodyPr>
            <a:lstStyle/>
            <a:p>
              <a:r>
                <a:rPr lang="en-US" b="1" dirty="0"/>
                <a:t>C</a:t>
              </a:r>
            </a:p>
          </p:txBody>
        </p:sp>
        <p:sp>
          <p:nvSpPr>
            <p:cNvPr id="140" name="TextBox 139">
              <a:extLst>
                <a:ext uri="{FF2B5EF4-FFF2-40B4-BE49-F238E27FC236}">
                  <a16:creationId xmlns:a16="http://schemas.microsoft.com/office/drawing/2014/main" id="{B98276F7-6C8F-4D40-B016-39EBAC3F13D3}"/>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141" name="Group 140">
            <a:extLst>
              <a:ext uri="{FF2B5EF4-FFF2-40B4-BE49-F238E27FC236}">
                <a16:creationId xmlns:a16="http://schemas.microsoft.com/office/drawing/2014/main" id="{4CACC7C0-63E5-4244-BD2E-76C4ED1DDB48}"/>
              </a:ext>
            </a:extLst>
          </p:cNvPr>
          <p:cNvGrpSpPr/>
          <p:nvPr/>
        </p:nvGrpSpPr>
        <p:grpSpPr>
          <a:xfrm>
            <a:off x="1857272" y="5183429"/>
            <a:ext cx="543175" cy="1303203"/>
            <a:chOff x="6185352" y="4763505"/>
            <a:chExt cx="1052974" cy="1532228"/>
          </a:xfrm>
        </p:grpSpPr>
        <p:sp>
          <p:nvSpPr>
            <p:cNvPr id="142" name="Rectangle 141">
              <a:extLst>
                <a:ext uri="{FF2B5EF4-FFF2-40B4-BE49-F238E27FC236}">
                  <a16:creationId xmlns:a16="http://schemas.microsoft.com/office/drawing/2014/main" id="{975BCDF9-9F8C-4CDF-817D-DD7F8BA29D88}"/>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B</a:t>
              </a:r>
            </a:p>
          </p:txBody>
        </p:sp>
        <p:sp>
          <p:nvSpPr>
            <p:cNvPr id="143" name="Rectangle 142">
              <a:extLst>
                <a:ext uri="{FF2B5EF4-FFF2-40B4-BE49-F238E27FC236}">
                  <a16:creationId xmlns:a16="http://schemas.microsoft.com/office/drawing/2014/main" id="{6DBF3D87-CAC1-49A5-9B65-FEA0D17C02FE}"/>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sp>
          <p:nvSpPr>
            <p:cNvPr id="144" name="Rectangle 143">
              <a:extLst>
                <a:ext uri="{FF2B5EF4-FFF2-40B4-BE49-F238E27FC236}">
                  <a16:creationId xmlns:a16="http://schemas.microsoft.com/office/drawing/2014/main" id="{B06EF727-B00F-4948-BC0D-39CEB3DAA20E}"/>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F</a:t>
              </a:r>
            </a:p>
          </p:txBody>
        </p:sp>
        <p:sp>
          <p:nvSpPr>
            <p:cNvPr id="145" name="Rectangle 144">
              <a:extLst>
                <a:ext uri="{FF2B5EF4-FFF2-40B4-BE49-F238E27FC236}">
                  <a16:creationId xmlns:a16="http://schemas.microsoft.com/office/drawing/2014/main" id="{EA8C1C53-180A-49F4-AFDF-326A6A640B1A}"/>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grpSp>
      <p:grpSp>
        <p:nvGrpSpPr>
          <p:cNvPr id="146" name="Group 145">
            <a:extLst>
              <a:ext uri="{FF2B5EF4-FFF2-40B4-BE49-F238E27FC236}">
                <a16:creationId xmlns:a16="http://schemas.microsoft.com/office/drawing/2014/main" id="{BE0DED45-09D4-4ACD-A012-AAF104446CF7}"/>
              </a:ext>
            </a:extLst>
          </p:cNvPr>
          <p:cNvGrpSpPr/>
          <p:nvPr/>
        </p:nvGrpSpPr>
        <p:grpSpPr>
          <a:xfrm>
            <a:off x="2482212" y="5510365"/>
            <a:ext cx="505752" cy="669860"/>
            <a:chOff x="1319002" y="2618560"/>
            <a:chExt cx="505752" cy="787581"/>
          </a:xfrm>
        </p:grpSpPr>
        <p:cxnSp>
          <p:nvCxnSpPr>
            <p:cNvPr id="147" name="Straight Arrow Connector 146">
              <a:extLst>
                <a:ext uri="{FF2B5EF4-FFF2-40B4-BE49-F238E27FC236}">
                  <a16:creationId xmlns:a16="http://schemas.microsoft.com/office/drawing/2014/main" id="{B2AE3D2A-D908-4EE6-8D5A-0278C9B69297}"/>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3F9D7CCD-8A84-46A0-99E5-0E1AB8D99401}"/>
                </a:ext>
              </a:extLst>
            </p:cNvPr>
            <p:cNvSpPr txBox="1"/>
            <p:nvPr/>
          </p:nvSpPr>
          <p:spPr>
            <a:xfrm>
              <a:off x="1384770" y="2618560"/>
              <a:ext cx="330540" cy="434238"/>
            </a:xfrm>
            <a:prstGeom prst="rect">
              <a:avLst/>
            </a:prstGeom>
            <a:noFill/>
          </p:spPr>
          <p:txBody>
            <a:bodyPr wrap="none" rtlCol="0">
              <a:spAutoFit/>
            </a:bodyPr>
            <a:lstStyle/>
            <a:p>
              <a:r>
                <a:rPr lang="en-US" b="1" dirty="0"/>
                <a:t>D</a:t>
              </a:r>
            </a:p>
          </p:txBody>
        </p:sp>
        <p:sp>
          <p:nvSpPr>
            <p:cNvPr id="149" name="TextBox 148">
              <a:extLst>
                <a:ext uri="{FF2B5EF4-FFF2-40B4-BE49-F238E27FC236}">
                  <a16:creationId xmlns:a16="http://schemas.microsoft.com/office/drawing/2014/main" id="{07955A4C-04E1-4091-ACA1-1B0341237539}"/>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150" name="Group 149">
            <a:extLst>
              <a:ext uri="{FF2B5EF4-FFF2-40B4-BE49-F238E27FC236}">
                <a16:creationId xmlns:a16="http://schemas.microsoft.com/office/drawing/2014/main" id="{ED2A3FA6-7493-4661-8AFD-AC7F0230DF7C}"/>
              </a:ext>
            </a:extLst>
          </p:cNvPr>
          <p:cNvGrpSpPr/>
          <p:nvPr/>
        </p:nvGrpSpPr>
        <p:grpSpPr>
          <a:xfrm>
            <a:off x="3069729" y="5183429"/>
            <a:ext cx="543175" cy="1303203"/>
            <a:chOff x="6185352" y="4763505"/>
            <a:chExt cx="1052974" cy="1532228"/>
          </a:xfrm>
        </p:grpSpPr>
        <p:sp>
          <p:nvSpPr>
            <p:cNvPr id="151" name="Rectangle 150">
              <a:extLst>
                <a:ext uri="{FF2B5EF4-FFF2-40B4-BE49-F238E27FC236}">
                  <a16:creationId xmlns:a16="http://schemas.microsoft.com/office/drawing/2014/main" id="{5861524A-6B7F-4AFC-A32F-AB63AB3FEAB3}"/>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sp>
          <p:nvSpPr>
            <p:cNvPr id="152" name="Rectangle 151">
              <a:extLst>
                <a:ext uri="{FF2B5EF4-FFF2-40B4-BE49-F238E27FC236}">
                  <a16:creationId xmlns:a16="http://schemas.microsoft.com/office/drawing/2014/main" id="{476446EB-1DB1-4796-A3FB-B957CB2512F4}"/>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F</a:t>
              </a:r>
            </a:p>
          </p:txBody>
        </p:sp>
        <p:sp>
          <p:nvSpPr>
            <p:cNvPr id="153" name="Rectangle 152">
              <a:extLst>
                <a:ext uri="{FF2B5EF4-FFF2-40B4-BE49-F238E27FC236}">
                  <a16:creationId xmlns:a16="http://schemas.microsoft.com/office/drawing/2014/main" id="{94737844-A8C0-445C-8645-A569EB8FD7AA}"/>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154" name="Rectangle 153">
              <a:extLst>
                <a:ext uri="{FF2B5EF4-FFF2-40B4-BE49-F238E27FC236}">
                  <a16:creationId xmlns:a16="http://schemas.microsoft.com/office/drawing/2014/main" id="{CF372BA8-1A4C-405E-8C1C-13A029D652C6}"/>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grpSp>
      <p:grpSp>
        <p:nvGrpSpPr>
          <p:cNvPr id="155" name="Group 154">
            <a:extLst>
              <a:ext uri="{FF2B5EF4-FFF2-40B4-BE49-F238E27FC236}">
                <a16:creationId xmlns:a16="http://schemas.microsoft.com/office/drawing/2014/main" id="{08ED2F71-B710-48DB-86BA-F73299A1A226}"/>
              </a:ext>
            </a:extLst>
          </p:cNvPr>
          <p:cNvGrpSpPr/>
          <p:nvPr/>
        </p:nvGrpSpPr>
        <p:grpSpPr>
          <a:xfrm>
            <a:off x="3694669" y="5510364"/>
            <a:ext cx="505752" cy="725064"/>
            <a:chOff x="1319002" y="2618560"/>
            <a:chExt cx="505752" cy="852487"/>
          </a:xfrm>
        </p:grpSpPr>
        <p:cxnSp>
          <p:nvCxnSpPr>
            <p:cNvPr id="156" name="Straight Arrow Connector 155">
              <a:extLst>
                <a:ext uri="{FF2B5EF4-FFF2-40B4-BE49-F238E27FC236}">
                  <a16:creationId xmlns:a16="http://schemas.microsoft.com/office/drawing/2014/main" id="{981EAA3E-B6FA-455E-85D7-BB1A216B69C4}"/>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157" name="TextBox 156">
              <a:extLst>
                <a:ext uri="{FF2B5EF4-FFF2-40B4-BE49-F238E27FC236}">
                  <a16:creationId xmlns:a16="http://schemas.microsoft.com/office/drawing/2014/main" id="{8AB52F05-49AE-4DAD-A739-5DBCD1AF3AD6}"/>
                </a:ext>
              </a:extLst>
            </p:cNvPr>
            <p:cNvSpPr txBox="1"/>
            <p:nvPr/>
          </p:nvSpPr>
          <p:spPr>
            <a:xfrm>
              <a:off x="1384770" y="2618560"/>
              <a:ext cx="296876" cy="434238"/>
            </a:xfrm>
            <a:prstGeom prst="rect">
              <a:avLst/>
            </a:prstGeom>
            <a:noFill/>
          </p:spPr>
          <p:txBody>
            <a:bodyPr wrap="none" rtlCol="0">
              <a:spAutoFit/>
            </a:bodyPr>
            <a:lstStyle/>
            <a:p>
              <a:r>
                <a:rPr lang="en-US" b="1" dirty="0"/>
                <a:t>E</a:t>
              </a:r>
            </a:p>
          </p:txBody>
        </p:sp>
        <p:sp>
          <p:nvSpPr>
            <p:cNvPr id="158" name="TextBox 157">
              <a:extLst>
                <a:ext uri="{FF2B5EF4-FFF2-40B4-BE49-F238E27FC236}">
                  <a16:creationId xmlns:a16="http://schemas.microsoft.com/office/drawing/2014/main" id="{12EEDFAB-6375-435F-850B-22149C3E3876}"/>
                </a:ext>
              </a:extLst>
            </p:cNvPr>
            <p:cNvSpPr txBox="1"/>
            <p:nvPr/>
          </p:nvSpPr>
          <p:spPr>
            <a:xfrm>
              <a:off x="1353512" y="3036808"/>
              <a:ext cx="383438" cy="434239"/>
            </a:xfrm>
            <a:prstGeom prst="rect">
              <a:avLst/>
            </a:prstGeom>
            <a:noFill/>
          </p:spPr>
          <p:txBody>
            <a:bodyPr wrap="none" rtlCol="0">
              <a:spAutoFit/>
            </a:bodyPr>
            <a:lstStyle/>
            <a:p>
              <a:r>
                <a:rPr lang="en-US" b="1" dirty="0">
                  <a:solidFill>
                    <a:srgbClr val="00B050"/>
                  </a:solidFill>
                </a:rPr>
                <a:t>H </a:t>
              </a:r>
              <a:endParaRPr lang="en-US" b="1" dirty="0">
                <a:solidFill>
                  <a:srgbClr val="FF0000"/>
                </a:solidFill>
              </a:endParaRPr>
            </a:p>
          </p:txBody>
        </p:sp>
      </p:grpSp>
      <p:grpSp>
        <p:nvGrpSpPr>
          <p:cNvPr id="159" name="Group 158">
            <a:extLst>
              <a:ext uri="{FF2B5EF4-FFF2-40B4-BE49-F238E27FC236}">
                <a16:creationId xmlns:a16="http://schemas.microsoft.com/office/drawing/2014/main" id="{F7A37A08-0116-4B20-8249-F6E215E08622}"/>
              </a:ext>
            </a:extLst>
          </p:cNvPr>
          <p:cNvGrpSpPr/>
          <p:nvPr/>
        </p:nvGrpSpPr>
        <p:grpSpPr>
          <a:xfrm>
            <a:off x="4316696" y="5183429"/>
            <a:ext cx="543175" cy="1303203"/>
            <a:chOff x="6185352" y="4763505"/>
            <a:chExt cx="1052974" cy="1532228"/>
          </a:xfrm>
        </p:grpSpPr>
        <p:sp>
          <p:nvSpPr>
            <p:cNvPr id="160" name="Rectangle 159">
              <a:extLst>
                <a:ext uri="{FF2B5EF4-FFF2-40B4-BE49-F238E27FC236}">
                  <a16:creationId xmlns:a16="http://schemas.microsoft.com/office/drawing/2014/main" id="{C39A103A-5E5F-4F22-8F00-3E63B495AFA0}"/>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F</a:t>
              </a:r>
            </a:p>
          </p:txBody>
        </p:sp>
        <p:sp>
          <p:nvSpPr>
            <p:cNvPr id="161" name="Rectangle 160">
              <a:extLst>
                <a:ext uri="{FF2B5EF4-FFF2-40B4-BE49-F238E27FC236}">
                  <a16:creationId xmlns:a16="http://schemas.microsoft.com/office/drawing/2014/main" id="{4FD38DF4-A24C-4CB3-B4D5-8F674559DB6F}"/>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162" name="Rectangle 161">
              <a:extLst>
                <a:ext uri="{FF2B5EF4-FFF2-40B4-BE49-F238E27FC236}">
                  <a16:creationId xmlns:a16="http://schemas.microsoft.com/office/drawing/2014/main" id="{B331E02B-4B86-43FE-9845-FA56F8A17D19}"/>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163" name="Rectangle 162">
              <a:extLst>
                <a:ext uri="{FF2B5EF4-FFF2-40B4-BE49-F238E27FC236}">
                  <a16:creationId xmlns:a16="http://schemas.microsoft.com/office/drawing/2014/main" id="{3ABE2CEC-BEDB-43D0-87A5-220F5339B5C4}"/>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grpSp>
      <p:grpSp>
        <p:nvGrpSpPr>
          <p:cNvPr id="164" name="Group 163">
            <a:extLst>
              <a:ext uri="{FF2B5EF4-FFF2-40B4-BE49-F238E27FC236}">
                <a16:creationId xmlns:a16="http://schemas.microsoft.com/office/drawing/2014/main" id="{AC279A2C-A096-4C13-BCCB-E6A010F600DA}"/>
              </a:ext>
            </a:extLst>
          </p:cNvPr>
          <p:cNvGrpSpPr/>
          <p:nvPr/>
        </p:nvGrpSpPr>
        <p:grpSpPr>
          <a:xfrm>
            <a:off x="4941636" y="5510364"/>
            <a:ext cx="505752" cy="725064"/>
            <a:chOff x="1319002" y="2618560"/>
            <a:chExt cx="505752" cy="852487"/>
          </a:xfrm>
        </p:grpSpPr>
        <p:cxnSp>
          <p:nvCxnSpPr>
            <p:cNvPr id="165" name="Straight Arrow Connector 164">
              <a:extLst>
                <a:ext uri="{FF2B5EF4-FFF2-40B4-BE49-F238E27FC236}">
                  <a16:creationId xmlns:a16="http://schemas.microsoft.com/office/drawing/2014/main" id="{28317BDD-A3C5-4EBD-AEA9-2998CE466B75}"/>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B4705FE1-CDC9-4CC3-8704-1EEB4979A2EC}"/>
                </a:ext>
              </a:extLst>
            </p:cNvPr>
            <p:cNvSpPr txBox="1"/>
            <p:nvPr/>
          </p:nvSpPr>
          <p:spPr>
            <a:xfrm>
              <a:off x="1384770" y="2618560"/>
              <a:ext cx="290464" cy="434238"/>
            </a:xfrm>
            <a:prstGeom prst="rect">
              <a:avLst/>
            </a:prstGeom>
            <a:noFill/>
          </p:spPr>
          <p:txBody>
            <a:bodyPr wrap="none" rtlCol="0">
              <a:spAutoFit/>
            </a:bodyPr>
            <a:lstStyle/>
            <a:p>
              <a:r>
                <a:rPr lang="en-US" b="1" dirty="0"/>
                <a:t>F</a:t>
              </a:r>
            </a:p>
          </p:txBody>
        </p:sp>
        <p:sp>
          <p:nvSpPr>
            <p:cNvPr id="167" name="TextBox 166">
              <a:extLst>
                <a:ext uri="{FF2B5EF4-FFF2-40B4-BE49-F238E27FC236}">
                  <a16:creationId xmlns:a16="http://schemas.microsoft.com/office/drawing/2014/main" id="{00D2982A-152E-4C8C-B307-6B0F3F81BA6F}"/>
                </a:ext>
              </a:extLst>
            </p:cNvPr>
            <p:cNvSpPr txBox="1"/>
            <p:nvPr/>
          </p:nvSpPr>
          <p:spPr>
            <a:xfrm>
              <a:off x="1353512" y="3036809"/>
              <a:ext cx="330540" cy="434238"/>
            </a:xfrm>
            <a:prstGeom prst="rect">
              <a:avLst/>
            </a:prstGeom>
            <a:noFill/>
          </p:spPr>
          <p:txBody>
            <a:bodyPr wrap="none" rtlCol="0">
              <a:spAutoFit/>
            </a:bodyPr>
            <a:lstStyle/>
            <a:p>
              <a:r>
                <a:rPr lang="en-US" b="1" dirty="0">
                  <a:solidFill>
                    <a:srgbClr val="00B050"/>
                  </a:solidFill>
                </a:rPr>
                <a:t>H</a:t>
              </a:r>
              <a:endParaRPr lang="en-US" b="1" dirty="0">
                <a:solidFill>
                  <a:srgbClr val="FF0000"/>
                </a:solidFill>
              </a:endParaRPr>
            </a:p>
          </p:txBody>
        </p:sp>
      </p:grpSp>
      <p:grpSp>
        <p:nvGrpSpPr>
          <p:cNvPr id="168" name="Group 167">
            <a:extLst>
              <a:ext uri="{FF2B5EF4-FFF2-40B4-BE49-F238E27FC236}">
                <a16:creationId xmlns:a16="http://schemas.microsoft.com/office/drawing/2014/main" id="{CF3881C2-7840-4488-8886-DF6E8A457774}"/>
              </a:ext>
            </a:extLst>
          </p:cNvPr>
          <p:cNvGrpSpPr/>
          <p:nvPr/>
        </p:nvGrpSpPr>
        <p:grpSpPr>
          <a:xfrm>
            <a:off x="5479065" y="5183429"/>
            <a:ext cx="543175" cy="1303203"/>
            <a:chOff x="6185352" y="4763505"/>
            <a:chExt cx="1052974" cy="1532228"/>
          </a:xfrm>
        </p:grpSpPr>
        <p:sp>
          <p:nvSpPr>
            <p:cNvPr id="169" name="Rectangle 168">
              <a:extLst>
                <a:ext uri="{FF2B5EF4-FFF2-40B4-BE49-F238E27FC236}">
                  <a16:creationId xmlns:a16="http://schemas.microsoft.com/office/drawing/2014/main" id="{16272AA5-E4B2-49AC-B125-10CFCBFA32B8}"/>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170" name="Rectangle 169">
              <a:extLst>
                <a:ext uri="{FF2B5EF4-FFF2-40B4-BE49-F238E27FC236}">
                  <a16:creationId xmlns:a16="http://schemas.microsoft.com/office/drawing/2014/main" id="{6A21551D-EF74-4945-9D7C-6FE325C594F1}"/>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171" name="Rectangle 170">
              <a:extLst>
                <a:ext uri="{FF2B5EF4-FFF2-40B4-BE49-F238E27FC236}">
                  <a16:creationId xmlns:a16="http://schemas.microsoft.com/office/drawing/2014/main" id="{804DCFCD-F7D3-484E-ACE6-8ABCD66073A0}"/>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sp>
          <p:nvSpPr>
            <p:cNvPr id="172" name="Rectangle 171">
              <a:extLst>
                <a:ext uri="{FF2B5EF4-FFF2-40B4-BE49-F238E27FC236}">
                  <a16:creationId xmlns:a16="http://schemas.microsoft.com/office/drawing/2014/main" id="{B383ED07-0949-4477-8D1B-33AD52BCE204}"/>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F</a:t>
              </a:r>
            </a:p>
          </p:txBody>
        </p:sp>
      </p:grpSp>
      <p:sp>
        <p:nvSpPr>
          <p:cNvPr id="174" name="TextBox 173">
            <a:extLst>
              <a:ext uri="{FF2B5EF4-FFF2-40B4-BE49-F238E27FC236}">
                <a16:creationId xmlns:a16="http://schemas.microsoft.com/office/drawing/2014/main" id="{FF905C74-C03B-42FF-8035-FA88A36530FB}"/>
              </a:ext>
            </a:extLst>
          </p:cNvPr>
          <p:cNvSpPr txBox="1"/>
          <p:nvPr/>
        </p:nvSpPr>
        <p:spPr>
          <a:xfrm>
            <a:off x="6804194" y="5434950"/>
            <a:ext cx="1584344" cy="646331"/>
          </a:xfrm>
          <a:prstGeom prst="rect">
            <a:avLst/>
          </a:prstGeom>
          <a:noFill/>
        </p:spPr>
        <p:txBody>
          <a:bodyPr wrap="none" rtlCol="0">
            <a:spAutoFit/>
          </a:bodyPr>
          <a:lstStyle/>
          <a:p>
            <a:r>
              <a:rPr lang="en-US" b="1" dirty="0"/>
              <a:t>8 cache misses</a:t>
            </a:r>
          </a:p>
          <a:p>
            <a:r>
              <a:rPr lang="en-US" b="1" dirty="0"/>
              <a:t>8 cache hits</a:t>
            </a:r>
          </a:p>
        </p:txBody>
      </p:sp>
    </p:spTree>
    <p:extLst>
      <p:ext uri="{BB962C8B-B14F-4D97-AF65-F5344CB8AC3E}">
        <p14:creationId xmlns:p14="http://schemas.microsoft.com/office/powerpoint/2010/main" val="3476759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CF09F-5264-4C6D-85C2-A33C6E663FBF}"/>
              </a:ext>
            </a:extLst>
          </p:cNvPr>
          <p:cNvSpPr>
            <a:spLocks noGrp="1"/>
          </p:cNvSpPr>
          <p:nvPr>
            <p:ph type="title"/>
          </p:nvPr>
        </p:nvSpPr>
        <p:spPr/>
        <p:txBody>
          <a:bodyPr/>
          <a:lstStyle/>
          <a:p>
            <a:r>
              <a:rPr lang="en-US" dirty="0"/>
              <a:t>Problem 5</a:t>
            </a:r>
          </a:p>
        </p:txBody>
      </p:sp>
      <p:sp>
        <p:nvSpPr>
          <p:cNvPr id="3" name="Content Placeholder 2">
            <a:extLst>
              <a:ext uri="{FF2B5EF4-FFF2-40B4-BE49-F238E27FC236}">
                <a16:creationId xmlns:a16="http://schemas.microsoft.com/office/drawing/2014/main" id="{96D6C3A6-09C6-4ADB-B3AB-504E3BED23E6}"/>
              </a:ext>
            </a:extLst>
          </p:cNvPr>
          <p:cNvSpPr>
            <a:spLocks noGrp="1"/>
          </p:cNvSpPr>
          <p:nvPr>
            <p:ph idx="1"/>
          </p:nvPr>
        </p:nvSpPr>
        <p:spPr>
          <a:xfrm>
            <a:off x="322672" y="1153116"/>
            <a:ext cx="5414582" cy="5328605"/>
          </a:xfrm>
        </p:spPr>
        <p:txBody>
          <a:bodyPr>
            <a:normAutofit fontScale="92500" lnSpcReduction="10000"/>
          </a:bodyPr>
          <a:lstStyle/>
          <a:p>
            <a:r>
              <a:rPr lang="en-US" dirty="0"/>
              <a:t>Two cache configurations</a:t>
            </a:r>
          </a:p>
          <a:p>
            <a:pPr lvl="1"/>
            <a:r>
              <a:rPr lang="en-US" dirty="0"/>
              <a:t>Cache size = 16B, block size = 4B, data variable size = 4B. Any block can be installed to the cache. Using LRU replacement policy.</a:t>
            </a:r>
          </a:p>
          <a:p>
            <a:pPr lvl="1"/>
            <a:r>
              <a:rPr lang="en-US" dirty="0"/>
              <a:t>Cache size = 16B, block size = 4B, data variable size = 4B. Cache is partitioned into 2 sets. Variables A, C, E, G can only be loaded into S1 but not S2; variables B, D, F, H can only be loaded into S2 but not S1. Using LRU replacement policy.</a:t>
            </a:r>
          </a:p>
          <a:p>
            <a:r>
              <a:rPr lang="en-US" dirty="0"/>
              <a:t>Given the following access sequence</a:t>
            </a:r>
          </a:p>
          <a:p>
            <a:pPr lvl="1"/>
            <a:r>
              <a:rPr lang="en-US" b="1" spc="600" dirty="0"/>
              <a:t>ADCEDADCEDACDE</a:t>
            </a:r>
          </a:p>
          <a:p>
            <a:r>
              <a:rPr lang="en-US" dirty="0"/>
              <a:t>Please compute the number of cache misses and hits for each cache configuration, and compare and evaluate the two configurations.</a:t>
            </a:r>
          </a:p>
        </p:txBody>
      </p:sp>
      <p:sp>
        <p:nvSpPr>
          <p:cNvPr id="4" name="Slide Number Placeholder 3">
            <a:extLst>
              <a:ext uri="{FF2B5EF4-FFF2-40B4-BE49-F238E27FC236}">
                <a16:creationId xmlns:a16="http://schemas.microsoft.com/office/drawing/2014/main" id="{8F2062F2-A2C3-4115-AB40-E9E4429E962D}"/>
              </a:ext>
            </a:extLst>
          </p:cNvPr>
          <p:cNvSpPr>
            <a:spLocks noGrp="1"/>
          </p:cNvSpPr>
          <p:nvPr>
            <p:ph type="sldNum" sz="quarter" idx="12"/>
          </p:nvPr>
        </p:nvSpPr>
        <p:spPr/>
        <p:txBody>
          <a:bodyPr/>
          <a:lstStyle/>
          <a:p>
            <a:fld id="{D24C7B23-67B7-4165-AB80-F259E727FF30}" type="slidenum">
              <a:rPr lang="en-US" smtClean="0"/>
              <a:t>14</a:t>
            </a:fld>
            <a:endParaRPr lang="en-US"/>
          </a:p>
        </p:txBody>
      </p:sp>
      <p:grpSp>
        <p:nvGrpSpPr>
          <p:cNvPr id="5" name="Group 4">
            <a:extLst>
              <a:ext uri="{FF2B5EF4-FFF2-40B4-BE49-F238E27FC236}">
                <a16:creationId xmlns:a16="http://schemas.microsoft.com/office/drawing/2014/main" id="{4935DE70-7BCE-4628-85DD-F6C8E954720E}"/>
              </a:ext>
            </a:extLst>
          </p:cNvPr>
          <p:cNvGrpSpPr/>
          <p:nvPr/>
        </p:nvGrpSpPr>
        <p:grpSpPr>
          <a:xfrm>
            <a:off x="6801927" y="623089"/>
            <a:ext cx="1298771" cy="3102145"/>
            <a:chOff x="7125038" y="977917"/>
            <a:chExt cx="1298771" cy="3102145"/>
          </a:xfrm>
        </p:grpSpPr>
        <p:sp>
          <p:nvSpPr>
            <p:cNvPr id="6" name="Rectangle 5">
              <a:extLst>
                <a:ext uri="{FF2B5EF4-FFF2-40B4-BE49-F238E27FC236}">
                  <a16:creationId xmlns:a16="http://schemas.microsoft.com/office/drawing/2014/main" id="{51711B93-1A35-4B6E-B232-90CEA1438770}"/>
                </a:ext>
              </a:extLst>
            </p:cNvPr>
            <p:cNvSpPr/>
            <p:nvPr/>
          </p:nvSpPr>
          <p:spPr>
            <a:xfrm>
              <a:off x="7125038" y="1361142"/>
              <a:ext cx="1298771" cy="339865"/>
            </a:xfrm>
            <a:prstGeom prst="rect">
              <a:avLst/>
            </a:prstGeom>
            <a:solidFill>
              <a:schemeClr val="bg1">
                <a:lumMod val="9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b="1" spc="300" dirty="0"/>
                <a:t>A</a:t>
              </a:r>
            </a:p>
          </p:txBody>
        </p:sp>
        <p:sp>
          <p:nvSpPr>
            <p:cNvPr id="7" name="Rectangle 6">
              <a:extLst>
                <a:ext uri="{FF2B5EF4-FFF2-40B4-BE49-F238E27FC236}">
                  <a16:creationId xmlns:a16="http://schemas.microsoft.com/office/drawing/2014/main" id="{95D24DD5-F5C5-4618-AC45-784DC53178D2}"/>
                </a:ext>
              </a:extLst>
            </p:cNvPr>
            <p:cNvSpPr/>
            <p:nvPr/>
          </p:nvSpPr>
          <p:spPr>
            <a:xfrm>
              <a:off x="7125038" y="1701007"/>
              <a:ext cx="1298771" cy="339865"/>
            </a:xfrm>
            <a:prstGeom prst="rect">
              <a:avLst/>
            </a:prstGeom>
            <a:solidFill>
              <a:schemeClr val="bg1">
                <a:lumMod val="9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b="1" spc="300" dirty="0"/>
                <a:t>B</a:t>
              </a:r>
            </a:p>
          </p:txBody>
        </p:sp>
        <p:sp>
          <p:nvSpPr>
            <p:cNvPr id="8" name="Rectangle 7">
              <a:extLst>
                <a:ext uri="{FF2B5EF4-FFF2-40B4-BE49-F238E27FC236}">
                  <a16:creationId xmlns:a16="http://schemas.microsoft.com/office/drawing/2014/main" id="{1687793D-E6FB-46D1-9208-8EA25C2DA8C8}"/>
                </a:ext>
              </a:extLst>
            </p:cNvPr>
            <p:cNvSpPr/>
            <p:nvPr/>
          </p:nvSpPr>
          <p:spPr>
            <a:xfrm>
              <a:off x="7125038" y="2040872"/>
              <a:ext cx="1298771" cy="339865"/>
            </a:xfrm>
            <a:prstGeom prst="rect">
              <a:avLst/>
            </a:prstGeom>
            <a:solidFill>
              <a:schemeClr val="bg1">
                <a:lumMod val="9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b="1" spc="300" dirty="0"/>
                <a:t>C</a:t>
              </a:r>
            </a:p>
          </p:txBody>
        </p:sp>
        <p:sp>
          <p:nvSpPr>
            <p:cNvPr id="9" name="Rectangle 8">
              <a:extLst>
                <a:ext uri="{FF2B5EF4-FFF2-40B4-BE49-F238E27FC236}">
                  <a16:creationId xmlns:a16="http://schemas.microsoft.com/office/drawing/2014/main" id="{21B7FB70-74E9-4214-BAE2-E0E7E57C27F5}"/>
                </a:ext>
              </a:extLst>
            </p:cNvPr>
            <p:cNvSpPr/>
            <p:nvPr/>
          </p:nvSpPr>
          <p:spPr>
            <a:xfrm>
              <a:off x="7125038" y="2380737"/>
              <a:ext cx="1298771" cy="339865"/>
            </a:xfrm>
            <a:prstGeom prst="rect">
              <a:avLst/>
            </a:prstGeom>
            <a:solidFill>
              <a:schemeClr val="bg1">
                <a:lumMod val="9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b="1" spc="300" dirty="0"/>
                <a:t>D</a:t>
              </a:r>
            </a:p>
          </p:txBody>
        </p:sp>
        <p:sp>
          <p:nvSpPr>
            <p:cNvPr id="10" name="Rectangle 9">
              <a:extLst>
                <a:ext uri="{FF2B5EF4-FFF2-40B4-BE49-F238E27FC236}">
                  <a16:creationId xmlns:a16="http://schemas.microsoft.com/office/drawing/2014/main" id="{BCCA17F6-5844-49A7-ACFD-F4E7F390F869}"/>
                </a:ext>
              </a:extLst>
            </p:cNvPr>
            <p:cNvSpPr/>
            <p:nvPr/>
          </p:nvSpPr>
          <p:spPr>
            <a:xfrm>
              <a:off x="7125038" y="2720602"/>
              <a:ext cx="1298771" cy="339865"/>
            </a:xfrm>
            <a:prstGeom prst="rect">
              <a:avLst/>
            </a:prstGeom>
            <a:solidFill>
              <a:schemeClr val="bg1">
                <a:lumMod val="9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b="1" spc="300" dirty="0"/>
                <a:t>E</a:t>
              </a:r>
            </a:p>
          </p:txBody>
        </p:sp>
        <p:sp>
          <p:nvSpPr>
            <p:cNvPr id="11" name="Rectangle 10">
              <a:extLst>
                <a:ext uri="{FF2B5EF4-FFF2-40B4-BE49-F238E27FC236}">
                  <a16:creationId xmlns:a16="http://schemas.microsoft.com/office/drawing/2014/main" id="{237B61F6-18BB-4B13-BDFA-80047A0CBA76}"/>
                </a:ext>
              </a:extLst>
            </p:cNvPr>
            <p:cNvSpPr/>
            <p:nvPr/>
          </p:nvSpPr>
          <p:spPr>
            <a:xfrm>
              <a:off x="7125038" y="3060467"/>
              <a:ext cx="1298771" cy="339865"/>
            </a:xfrm>
            <a:prstGeom prst="rect">
              <a:avLst/>
            </a:prstGeom>
            <a:solidFill>
              <a:schemeClr val="bg1">
                <a:lumMod val="9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b="1" spc="300" dirty="0"/>
                <a:t>F</a:t>
              </a:r>
            </a:p>
          </p:txBody>
        </p:sp>
        <p:sp>
          <p:nvSpPr>
            <p:cNvPr id="12" name="Rectangle 11">
              <a:extLst>
                <a:ext uri="{FF2B5EF4-FFF2-40B4-BE49-F238E27FC236}">
                  <a16:creationId xmlns:a16="http://schemas.microsoft.com/office/drawing/2014/main" id="{82AADBA5-EE92-4754-9387-AA1CD3573465}"/>
                </a:ext>
              </a:extLst>
            </p:cNvPr>
            <p:cNvSpPr/>
            <p:nvPr/>
          </p:nvSpPr>
          <p:spPr>
            <a:xfrm>
              <a:off x="7125038" y="3400332"/>
              <a:ext cx="1298771" cy="339865"/>
            </a:xfrm>
            <a:prstGeom prst="rect">
              <a:avLst/>
            </a:prstGeom>
            <a:solidFill>
              <a:schemeClr val="bg1">
                <a:lumMod val="9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b="1" spc="300" dirty="0"/>
                <a:t>G</a:t>
              </a:r>
            </a:p>
          </p:txBody>
        </p:sp>
        <p:sp>
          <p:nvSpPr>
            <p:cNvPr id="13" name="Rectangle 12">
              <a:extLst>
                <a:ext uri="{FF2B5EF4-FFF2-40B4-BE49-F238E27FC236}">
                  <a16:creationId xmlns:a16="http://schemas.microsoft.com/office/drawing/2014/main" id="{C6994F20-6D65-4C08-BC81-EB557B847A7F}"/>
                </a:ext>
              </a:extLst>
            </p:cNvPr>
            <p:cNvSpPr/>
            <p:nvPr/>
          </p:nvSpPr>
          <p:spPr>
            <a:xfrm>
              <a:off x="7125038" y="3740197"/>
              <a:ext cx="1298771" cy="339865"/>
            </a:xfrm>
            <a:prstGeom prst="rect">
              <a:avLst/>
            </a:prstGeom>
            <a:solidFill>
              <a:schemeClr val="bg1">
                <a:lumMod val="9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b="1" spc="300" dirty="0"/>
                <a:t>H</a:t>
              </a:r>
            </a:p>
          </p:txBody>
        </p:sp>
        <p:sp>
          <p:nvSpPr>
            <p:cNvPr id="14" name="TextBox 13">
              <a:extLst>
                <a:ext uri="{FF2B5EF4-FFF2-40B4-BE49-F238E27FC236}">
                  <a16:creationId xmlns:a16="http://schemas.microsoft.com/office/drawing/2014/main" id="{2C91C276-CBD3-4ECE-92B6-FF9FCE123FA4}"/>
                </a:ext>
              </a:extLst>
            </p:cNvPr>
            <p:cNvSpPr txBox="1"/>
            <p:nvPr/>
          </p:nvSpPr>
          <p:spPr>
            <a:xfrm>
              <a:off x="7279223" y="977917"/>
              <a:ext cx="990399" cy="369332"/>
            </a:xfrm>
            <a:prstGeom prst="rect">
              <a:avLst/>
            </a:prstGeom>
            <a:noFill/>
          </p:spPr>
          <p:txBody>
            <a:bodyPr wrap="none" rtlCol="0">
              <a:spAutoFit/>
            </a:bodyPr>
            <a:lstStyle/>
            <a:p>
              <a:r>
                <a:rPr lang="en-US" b="1" dirty="0"/>
                <a:t>memory</a:t>
              </a:r>
            </a:p>
          </p:txBody>
        </p:sp>
      </p:grpSp>
      <p:sp>
        <p:nvSpPr>
          <p:cNvPr id="15" name="TextBox 14">
            <a:extLst>
              <a:ext uri="{FF2B5EF4-FFF2-40B4-BE49-F238E27FC236}">
                <a16:creationId xmlns:a16="http://schemas.microsoft.com/office/drawing/2014/main" id="{20C6F786-08EB-487C-B944-D21DBA51F2F5}"/>
              </a:ext>
            </a:extLst>
          </p:cNvPr>
          <p:cNvSpPr txBox="1"/>
          <p:nvPr/>
        </p:nvSpPr>
        <p:spPr>
          <a:xfrm>
            <a:off x="5840519" y="4270572"/>
            <a:ext cx="797013" cy="646331"/>
          </a:xfrm>
          <a:prstGeom prst="rect">
            <a:avLst/>
          </a:prstGeom>
          <a:noFill/>
        </p:spPr>
        <p:txBody>
          <a:bodyPr wrap="none" rtlCol="0">
            <a:spAutoFit/>
          </a:bodyPr>
          <a:lstStyle/>
          <a:p>
            <a:pPr algn="ctr"/>
            <a:r>
              <a:rPr lang="en-US" b="1" dirty="0"/>
              <a:t>Cache</a:t>
            </a:r>
          </a:p>
          <a:p>
            <a:pPr algn="ctr"/>
            <a:r>
              <a:rPr lang="en-US" b="1" dirty="0"/>
              <a:t>Case 1</a:t>
            </a:r>
          </a:p>
        </p:txBody>
      </p:sp>
      <p:sp>
        <p:nvSpPr>
          <p:cNvPr id="16" name="Rectangle 15">
            <a:extLst>
              <a:ext uri="{FF2B5EF4-FFF2-40B4-BE49-F238E27FC236}">
                <a16:creationId xmlns:a16="http://schemas.microsoft.com/office/drawing/2014/main" id="{9575B176-1CEA-4C7E-989E-E1468FC443F8}"/>
              </a:ext>
            </a:extLst>
          </p:cNvPr>
          <p:cNvSpPr/>
          <p:nvPr/>
        </p:nvSpPr>
        <p:spPr>
          <a:xfrm>
            <a:off x="6672167" y="4402208"/>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4B</a:t>
            </a:r>
          </a:p>
        </p:txBody>
      </p:sp>
      <p:sp>
        <p:nvSpPr>
          <p:cNvPr id="17" name="Rectangle 16">
            <a:extLst>
              <a:ext uri="{FF2B5EF4-FFF2-40B4-BE49-F238E27FC236}">
                <a16:creationId xmlns:a16="http://schemas.microsoft.com/office/drawing/2014/main" id="{36CEE863-4E91-46D7-B3D1-E387A7F0D717}"/>
              </a:ext>
            </a:extLst>
          </p:cNvPr>
          <p:cNvSpPr/>
          <p:nvPr/>
        </p:nvSpPr>
        <p:spPr>
          <a:xfrm>
            <a:off x="7240056" y="4402208"/>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4B</a:t>
            </a:r>
          </a:p>
        </p:txBody>
      </p:sp>
      <p:sp>
        <p:nvSpPr>
          <p:cNvPr id="18" name="Rectangle 17">
            <a:extLst>
              <a:ext uri="{FF2B5EF4-FFF2-40B4-BE49-F238E27FC236}">
                <a16:creationId xmlns:a16="http://schemas.microsoft.com/office/drawing/2014/main" id="{EAE43603-B22A-4960-8AFF-D5371E5D874C}"/>
              </a:ext>
            </a:extLst>
          </p:cNvPr>
          <p:cNvSpPr/>
          <p:nvPr/>
        </p:nvSpPr>
        <p:spPr>
          <a:xfrm>
            <a:off x="7807945" y="4402207"/>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4B</a:t>
            </a:r>
          </a:p>
        </p:txBody>
      </p:sp>
      <p:sp>
        <p:nvSpPr>
          <p:cNvPr id="19" name="Rectangle 18">
            <a:extLst>
              <a:ext uri="{FF2B5EF4-FFF2-40B4-BE49-F238E27FC236}">
                <a16:creationId xmlns:a16="http://schemas.microsoft.com/office/drawing/2014/main" id="{19465D1B-718D-42FF-B973-802D947F53F2}"/>
              </a:ext>
            </a:extLst>
          </p:cNvPr>
          <p:cNvSpPr/>
          <p:nvPr/>
        </p:nvSpPr>
        <p:spPr>
          <a:xfrm>
            <a:off x="8375834" y="4402206"/>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4B</a:t>
            </a:r>
          </a:p>
        </p:txBody>
      </p:sp>
      <p:sp>
        <p:nvSpPr>
          <p:cNvPr id="25" name="TextBox 24">
            <a:extLst>
              <a:ext uri="{FF2B5EF4-FFF2-40B4-BE49-F238E27FC236}">
                <a16:creationId xmlns:a16="http://schemas.microsoft.com/office/drawing/2014/main" id="{D552E06C-3079-4C72-B7B2-DFD83F726A18}"/>
              </a:ext>
            </a:extLst>
          </p:cNvPr>
          <p:cNvSpPr txBox="1"/>
          <p:nvPr/>
        </p:nvSpPr>
        <p:spPr>
          <a:xfrm>
            <a:off x="5837966" y="5207900"/>
            <a:ext cx="797014" cy="646331"/>
          </a:xfrm>
          <a:prstGeom prst="rect">
            <a:avLst/>
          </a:prstGeom>
          <a:noFill/>
        </p:spPr>
        <p:txBody>
          <a:bodyPr wrap="none" rtlCol="0">
            <a:spAutoFit/>
          </a:bodyPr>
          <a:lstStyle/>
          <a:p>
            <a:pPr algn="ctr"/>
            <a:r>
              <a:rPr lang="en-US" b="1" dirty="0"/>
              <a:t>Cache</a:t>
            </a:r>
          </a:p>
          <a:p>
            <a:pPr algn="ctr"/>
            <a:r>
              <a:rPr lang="en-US" b="1" dirty="0"/>
              <a:t>Case 2</a:t>
            </a:r>
          </a:p>
        </p:txBody>
      </p:sp>
      <p:sp>
        <p:nvSpPr>
          <p:cNvPr id="26" name="Rectangle 25">
            <a:extLst>
              <a:ext uri="{FF2B5EF4-FFF2-40B4-BE49-F238E27FC236}">
                <a16:creationId xmlns:a16="http://schemas.microsoft.com/office/drawing/2014/main" id="{9545F77F-2E51-4CCB-A6AE-D1C83C8CB0AA}"/>
              </a:ext>
            </a:extLst>
          </p:cNvPr>
          <p:cNvSpPr/>
          <p:nvPr/>
        </p:nvSpPr>
        <p:spPr>
          <a:xfrm>
            <a:off x="6679563" y="5148242"/>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4B</a:t>
            </a:r>
          </a:p>
        </p:txBody>
      </p:sp>
      <p:sp>
        <p:nvSpPr>
          <p:cNvPr id="27" name="Rectangle 26">
            <a:extLst>
              <a:ext uri="{FF2B5EF4-FFF2-40B4-BE49-F238E27FC236}">
                <a16:creationId xmlns:a16="http://schemas.microsoft.com/office/drawing/2014/main" id="{3DA95829-5191-43AE-8078-03C6CE8361E3}"/>
              </a:ext>
            </a:extLst>
          </p:cNvPr>
          <p:cNvSpPr/>
          <p:nvPr/>
        </p:nvSpPr>
        <p:spPr>
          <a:xfrm>
            <a:off x="7247452" y="5148242"/>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4B</a:t>
            </a:r>
          </a:p>
        </p:txBody>
      </p:sp>
      <p:sp>
        <p:nvSpPr>
          <p:cNvPr id="28" name="Rectangle 27">
            <a:extLst>
              <a:ext uri="{FF2B5EF4-FFF2-40B4-BE49-F238E27FC236}">
                <a16:creationId xmlns:a16="http://schemas.microsoft.com/office/drawing/2014/main" id="{BDC8A7E4-0818-4147-B6E3-DBA7B2C47F4A}"/>
              </a:ext>
            </a:extLst>
          </p:cNvPr>
          <p:cNvSpPr/>
          <p:nvPr/>
        </p:nvSpPr>
        <p:spPr>
          <a:xfrm>
            <a:off x="6672167" y="5695344"/>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4B</a:t>
            </a:r>
          </a:p>
        </p:txBody>
      </p:sp>
      <p:sp>
        <p:nvSpPr>
          <p:cNvPr id="29" name="Rectangle 28">
            <a:extLst>
              <a:ext uri="{FF2B5EF4-FFF2-40B4-BE49-F238E27FC236}">
                <a16:creationId xmlns:a16="http://schemas.microsoft.com/office/drawing/2014/main" id="{F0E9518C-4CEF-4E32-86EB-446F6799B566}"/>
              </a:ext>
            </a:extLst>
          </p:cNvPr>
          <p:cNvSpPr/>
          <p:nvPr/>
        </p:nvSpPr>
        <p:spPr>
          <a:xfrm>
            <a:off x="7240056" y="5695344"/>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4B</a:t>
            </a:r>
          </a:p>
        </p:txBody>
      </p:sp>
      <p:sp>
        <p:nvSpPr>
          <p:cNvPr id="30" name="TextBox 29">
            <a:extLst>
              <a:ext uri="{FF2B5EF4-FFF2-40B4-BE49-F238E27FC236}">
                <a16:creationId xmlns:a16="http://schemas.microsoft.com/office/drawing/2014/main" id="{07DAD0E2-3AB6-4B10-B980-7DA3D5B689DD}"/>
              </a:ext>
            </a:extLst>
          </p:cNvPr>
          <p:cNvSpPr txBox="1"/>
          <p:nvPr/>
        </p:nvSpPr>
        <p:spPr>
          <a:xfrm>
            <a:off x="8012417" y="5155104"/>
            <a:ext cx="410690" cy="369332"/>
          </a:xfrm>
          <a:prstGeom prst="rect">
            <a:avLst/>
          </a:prstGeom>
          <a:noFill/>
        </p:spPr>
        <p:txBody>
          <a:bodyPr wrap="none" rtlCol="0">
            <a:spAutoFit/>
          </a:bodyPr>
          <a:lstStyle/>
          <a:p>
            <a:pPr algn="ctr"/>
            <a:r>
              <a:rPr lang="en-US" b="1" dirty="0"/>
              <a:t>S1</a:t>
            </a:r>
          </a:p>
        </p:txBody>
      </p:sp>
      <p:sp>
        <p:nvSpPr>
          <p:cNvPr id="31" name="TextBox 30">
            <a:extLst>
              <a:ext uri="{FF2B5EF4-FFF2-40B4-BE49-F238E27FC236}">
                <a16:creationId xmlns:a16="http://schemas.microsoft.com/office/drawing/2014/main" id="{189641EF-0750-41B0-AED0-6BC7519AD364}"/>
              </a:ext>
            </a:extLst>
          </p:cNvPr>
          <p:cNvSpPr txBox="1"/>
          <p:nvPr/>
        </p:nvSpPr>
        <p:spPr>
          <a:xfrm>
            <a:off x="8012417" y="5694381"/>
            <a:ext cx="410690" cy="369332"/>
          </a:xfrm>
          <a:prstGeom prst="rect">
            <a:avLst/>
          </a:prstGeom>
          <a:noFill/>
        </p:spPr>
        <p:txBody>
          <a:bodyPr wrap="none" rtlCol="0">
            <a:spAutoFit/>
          </a:bodyPr>
          <a:lstStyle/>
          <a:p>
            <a:pPr algn="ctr"/>
            <a:r>
              <a:rPr lang="en-US" b="1" dirty="0"/>
              <a:t>S2</a:t>
            </a:r>
          </a:p>
        </p:txBody>
      </p:sp>
    </p:spTree>
    <p:extLst>
      <p:ext uri="{BB962C8B-B14F-4D97-AF65-F5344CB8AC3E}">
        <p14:creationId xmlns:p14="http://schemas.microsoft.com/office/powerpoint/2010/main" val="3279420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65838-1614-4E58-996E-3C8B12998C54}"/>
              </a:ext>
            </a:extLst>
          </p:cNvPr>
          <p:cNvSpPr>
            <a:spLocks noGrp="1"/>
          </p:cNvSpPr>
          <p:nvPr>
            <p:ph type="title"/>
          </p:nvPr>
        </p:nvSpPr>
        <p:spPr/>
        <p:txBody>
          <a:bodyPr/>
          <a:lstStyle/>
          <a:p>
            <a:r>
              <a:rPr lang="en-US" dirty="0"/>
              <a:t>Solution to Problem 5</a:t>
            </a:r>
          </a:p>
        </p:txBody>
      </p:sp>
      <p:sp>
        <p:nvSpPr>
          <p:cNvPr id="3" name="Content Placeholder 2">
            <a:extLst>
              <a:ext uri="{FF2B5EF4-FFF2-40B4-BE49-F238E27FC236}">
                <a16:creationId xmlns:a16="http://schemas.microsoft.com/office/drawing/2014/main" id="{7C64DAB8-415E-4044-90A2-FB6307F988BA}"/>
              </a:ext>
            </a:extLst>
          </p:cNvPr>
          <p:cNvSpPr>
            <a:spLocks noGrp="1"/>
          </p:cNvSpPr>
          <p:nvPr>
            <p:ph idx="1"/>
          </p:nvPr>
        </p:nvSpPr>
        <p:spPr/>
        <p:txBody>
          <a:bodyPr/>
          <a:lstStyle/>
          <a:p>
            <a:r>
              <a:rPr lang="en-US" b="1" spc="600" dirty="0"/>
              <a:t>ADCEDADCEDACDE</a:t>
            </a:r>
          </a:p>
          <a:p>
            <a:r>
              <a:rPr lang="en-US" dirty="0"/>
              <a:t>Case 1 (</a:t>
            </a:r>
            <a:r>
              <a:rPr lang="en-US" b="1" dirty="0"/>
              <a:t>4 cache misses, 10 cache hits</a:t>
            </a:r>
            <a:r>
              <a:rPr lang="en-US" dirty="0"/>
              <a:t>)</a:t>
            </a:r>
          </a:p>
        </p:txBody>
      </p:sp>
      <p:sp>
        <p:nvSpPr>
          <p:cNvPr id="4" name="Slide Number Placeholder 3">
            <a:extLst>
              <a:ext uri="{FF2B5EF4-FFF2-40B4-BE49-F238E27FC236}">
                <a16:creationId xmlns:a16="http://schemas.microsoft.com/office/drawing/2014/main" id="{F19C1A6A-1C1F-414E-9E70-571A3734CC6E}"/>
              </a:ext>
            </a:extLst>
          </p:cNvPr>
          <p:cNvSpPr>
            <a:spLocks noGrp="1"/>
          </p:cNvSpPr>
          <p:nvPr>
            <p:ph type="sldNum" sz="quarter" idx="12"/>
          </p:nvPr>
        </p:nvSpPr>
        <p:spPr/>
        <p:txBody>
          <a:bodyPr/>
          <a:lstStyle/>
          <a:p>
            <a:fld id="{D24C7B23-67B7-4165-AB80-F259E727FF30}" type="slidenum">
              <a:rPr lang="en-US" smtClean="0"/>
              <a:t>15</a:t>
            </a:fld>
            <a:endParaRPr lang="en-US"/>
          </a:p>
        </p:txBody>
      </p:sp>
      <p:grpSp>
        <p:nvGrpSpPr>
          <p:cNvPr id="9" name="Group 8">
            <a:extLst>
              <a:ext uri="{FF2B5EF4-FFF2-40B4-BE49-F238E27FC236}">
                <a16:creationId xmlns:a16="http://schemas.microsoft.com/office/drawing/2014/main" id="{EDE073D3-C553-4F68-8DC6-E50651796A43}"/>
              </a:ext>
            </a:extLst>
          </p:cNvPr>
          <p:cNvGrpSpPr/>
          <p:nvPr/>
        </p:nvGrpSpPr>
        <p:grpSpPr>
          <a:xfrm>
            <a:off x="615278" y="2354921"/>
            <a:ext cx="2006541" cy="383059"/>
            <a:chOff x="6672167" y="4402206"/>
            <a:chExt cx="2271556" cy="383059"/>
          </a:xfrm>
        </p:grpSpPr>
        <p:sp>
          <p:nvSpPr>
            <p:cNvPr id="5" name="Rectangle 4">
              <a:extLst>
                <a:ext uri="{FF2B5EF4-FFF2-40B4-BE49-F238E27FC236}">
                  <a16:creationId xmlns:a16="http://schemas.microsoft.com/office/drawing/2014/main" id="{6D55BA23-9CF3-4DD5-98B4-45B11B511530}"/>
                </a:ext>
              </a:extLst>
            </p:cNvPr>
            <p:cNvSpPr/>
            <p:nvPr/>
          </p:nvSpPr>
          <p:spPr>
            <a:xfrm>
              <a:off x="6672167" y="4402208"/>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sp>
          <p:nvSpPr>
            <p:cNvPr id="6" name="Rectangle 5">
              <a:extLst>
                <a:ext uri="{FF2B5EF4-FFF2-40B4-BE49-F238E27FC236}">
                  <a16:creationId xmlns:a16="http://schemas.microsoft.com/office/drawing/2014/main" id="{08BEA2FF-61D6-49E4-95D4-DC0F067B063B}"/>
                </a:ext>
              </a:extLst>
            </p:cNvPr>
            <p:cNvSpPr/>
            <p:nvPr/>
          </p:nvSpPr>
          <p:spPr>
            <a:xfrm>
              <a:off x="7240056" y="4402208"/>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sp>
          <p:nvSpPr>
            <p:cNvPr id="7" name="Rectangle 6">
              <a:extLst>
                <a:ext uri="{FF2B5EF4-FFF2-40B4-BE49-F238E27FC236}">
                  <a16:creationId xmlns:a16="http://schemas.microsoft.com/office/drawing/2014/main" id="{E017C110-25CE-4454-892A-589E78D03479}"/>
                </a:ext>
              </a:extLst>
            </p:cNvPr>
            <p:cNvSpPr/>
            <p:nvPr/>
          </p:nvSpPr>
          <p:spPr>
            <a:xfrm>
              <a:off x="7807945" y="4402207"/>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sp>
          <p:nvSpPr>
            <p:cNvPr id="8" name="Rectangle 7">
              <a:extLst>
                <a:ext uri="{FF2B5EF4-FFF2-40B4-BE49-F238E27FC236}">
                  <a16:creationId xmlns:a16="http://schemas.microsoft.com/office/drawing/2014/main" id="{4007E39E-15CA-4E32-A64F-3ACD5A6F8A1F}"/>
                </a:ext>
              </a:extLst>
            </p:cNvPr>
            <p:cNvSpPr/>
            <p:nvPr/>
          </p:nvSpPr>
          <p:spPr>
            <a:xfrm>
              <a:off x="8375834" y="4402206"/>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grpSp>
      <p:grpSp>
        <p:nvGrpSpPr>
          <p:cNvPr id="10" name="Group 9">
            <a:extLst>
              <a:ext uri="{FF2B5EF4-FFF2-40B4-BE49-F238E27FC236}">
                <a16:creationId xmlns:a16="http://schemas.microsoft.com/office/drawing/2014/main" id="{DCBBD1B6-E5BB-42AB-B666-A30C7E294C4B}"/>
              </a:ext>
            </a:extLst>
          </p:cNvPr>
          <p:cNvGrpSpPr/>
          <p:nvPr/>
        </p:nvGrpSpPr>
        <p:grpSpPr>
          <a:xfrm>
            <a:off x="2727858" y="2211519"/>
            <a:ext cx="505752" cy="669860"/>
            <a:chOff x="1319002" y="2618560"/>
            <a:chExt cx="505752" cy="787581"/>
          </a:xfrm>
        </p:grpSpPr>
        <p:cxnSp>
          <p:nvCxnSpPr>
            <p:cNvPr id="11" name="Straight Arrow Connector 10">
              <a:extLst>
                <a:ext uri="{FF2B5EF4-FFF2-40B4-BE49-F238E27FC236}">
                  <a16:creationId xmlns:a16="http://schemas.microsoft.com/office/drawing/2014/main" id="{C2FD5787-9A75-44A0-BEBB-F5362E6504EC}"/>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45E0060-FABC-448D-A780-A5454C08100D}"/>
                </a:ext>
              </a:extLst>
            </p:cNvPr>
            <p:cNvSpPr txBox="1"/>
            <p:nvPr/>
          </p:nvSpPr>
          <p:spPr>
            <a:xfrm>
              <a:off x="1384770" y="2618560"/>
              <a:ext cx="324128" cy="369332"/>
            </a:xfrm>
            <a:prstGeom prst="rect">
              <a:avLst/>
            </a:prstGeom>
            <a:noFill/>
          </p:spPr>
          <p:txBody>
            <a:bodyPr wrap="none" rtlCol="0">
              <a:spAutoFit/>
            </a:bodyPr>
            <a:lstStyle/>
            <a:p>
              <a:r>
                <a:rPr lang="en-US" b="1" dirty="0"/>
                <a:t>A</a:t>
              </a:r>
            </a:p>
          </p:txBody>
        </p:sp>
        <p:sp>
          <p:nvSpPr>
            <p:cNvPr id="13" name="TextBox 12">
              <a:extLst>
                <a:ext uri="{FF2B5EF4-FFF2-40B4-BE49-F238E27FC236}">
                  <a16:creationId xmlns:a16="http://schemas.microsoft.com/office/drawing/2014/main" id="{9506A689-DEE6-4FE2-BB59-39D60363D1A5}"/>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14" name="Group 13">
            <a:extLst>
              <a:ext uri="{FF2B5EF4-FFF2-40B4-BE49-F238E27FC236}">
                <a16:creationId xmlns:a16="http://schemas.microsoft.com/office/drawing/2014/main" id="{4F554918-1219-40F0-9E65-EE50A9731644}"/>
              </a:ext>
            </a:extLst>
          </p:cNvPr>
          <p:cNvGrpSpPr/>
          <p:nvPr/>
        </p:nvGrpSpPr>
        <p:grpSpPr>
          <a:xfrm>
            <a:off x="3339649" y="2357965"/>
            <a:ext cx="2006541" cy="383059"/>
            <a:chOff x="6672167" y="4402206"/>
            <a:chExt cx="2271556" cy="383059"/>
          </a:xfrm>
        </p:grpSpPr>
        <p:sp>
          <p:nvSpPr>
            <p:cNvPr id="15" name="Rectangle 14">
              <a:extLst>
                <a:ext uri="{FF2B5EF4-FFF2-40B4-BE49-F238E27FC236}">
                  <a16:creationId xmlns:a16="http://schemas.microsoft.com/office/drawing/2014/main" id="{6EEB3A6F-7989-4284-9BF6-4FEDC956FBEC}"/>
                </a:ext>
              </a:extLst>
            </p:cNvPr>
            <p:cNvSpPr/>
            <p:nvPr/>
          </p:nvSpPr>
          <p:spPr>
            <a:xfrm>
              <a:off x="6672167" y="4402208"/>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16" name="Rectangle 15">
              <a:extLst>
                <a:ext uri="{FF2B5EF4-FFF2-40B4-BE49-F238E27FC236}">
                  <a16:creationId xmlns:a16="http://schemas.microsoft.com/office/drawing/2014/main" id="{BBAA93FA-9B56-49AF-A7E8-A77273336C14}"/>
                </a:ext>
              </a:extLst>
            </p:cNvPr>
            <p:cNvSpPr/>
            <p:nvPr/>
          </p:nvSpPr>
          <p:spPr>
            <a:xfrm>
              <a:off x="7240056" y="4402208"/>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sp>
          <p:nvSpPr>
            <p:cNvPr id="17" name="Rectangle 16">
              <a:extLst>
                <a:ext uri="{FF2B5EF4-FFF2-40B4-BE49-F238E27FC236}">
                  <a16:creationId xmlns:a16="http://schemas.microsoft.com/office/drawing/2014/main" id="{7BE7919D-76AE-4823-92A4-32C528D9CC8D}"/>
                </a:ext>
              </a:extLst>
            </p:cNvPr>
            <p:cNvSpPr/>
            <p:nvPr/>
          </p:nvSpPr>
          <p:spPr>
            <a:xfrm>
              <a:off x="7807945" y="4402207"/>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sp>
          <p:nvSpPr>
            <p:cNvPr id="18" name="Rectangle 17">
              <a:extLst>
                <a:ext uri="{FF2B5EF4-FFF2-40B4-BE49-F238E27FC236}">
                  <a16:creationId xmlns:a16="http://schemas.microsoft.com/office/drawing/2014/main" id="{41D05021-9304-426B-A7D3-568E54182141}"/>
                </a:ext>
              </a:extLst>
            </p:cNvPr>
            <p:cNvSpPr/>
            <p:nvPr/>
          </p:nvSpPr>
          <p:spPr>
            <a:xfrm>
              <a:off x="8375834" y="4402206"/>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grpSp>
      <p:grpSp>
        <p:nvGrpSpPr>
          <p:cNvPr id="19" name="Group 18">
            <a:extLst>
              <a:ext uri="{FF2B5EF4-FFF2-40B4-BE49-F238E27FC236}">
                <a16:creationId xmlns:a16="http://schemas.microsoft.com/office/drawing/2014/main" id="{22D1C5AF-8CBF-49EB-B02A-BC9495610354}"/>
              </a:ext>
            </a:extLst>
          </p:cNvPr>
          <p:cNvGrpSpPr/>
          <p:nvPr/>
        </p:nvGrpSpPr>
        <p:grpSpPr>
          <a:xfrm>
            <a:off x="5485538" y="2211519"/>
            <a:ext cx="505752" cy="669860"/>
            <a:chOff x="1319002" y="2618560"/>
            <a:chExt cx="505752" cy="787581"/>
          </a:xfrm>
        </p:grpSpPr>
        <p:cxnSp>
          <p:nvCxnSpPr>
            <p:cNvPr id="20" name="Straight Arrow Connector 19">
              <a:extLst>
                <a:ext uri="{FF2B5EF4-FFF2-40B4-BE49-F238E27FC236}">
                  <a16:creationId xmlns:a16="http://schemas.microsoft.com/office/drawing/2014/main" id="{03C464E8-64AE-476F-8B0D-95890A8EC26B}"/>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0BF4CDE-F6AA-4BE3-9298-CE1F85631C93}"/>
                </a:ext>
              </a:extLst>
            </p:cNvPr>
            <p:cNvSpPr txBox="1"/>
            <p:nvPr/>
          </p:nvSpPr>
          <p:spPr>
            <a:xfrm>
              <a:off x="1384770" y="2618560"/>
              <a:ext cx="330540" cy="434238"/>
            </a:xfrm>
            <a:prstGeom prst="rect">
              <a:avLst/>
            </a:prstGeom>
            <a:noFill/>
          </p:spPr>
          <p:txBody>
            <a:bodyPr wrap="none" rtlCol="0">
              <a:spAutoFit/>
            </a:bodyPr>
            <a:lstStyle/>
            <a:p>
              <a:r>
                <a:rPr lang="en-US" b="1" dirty="0"/>
                <a:t>D</a:t>
              </a:r>
            </a:p>
          </p:txBody>
        </p:sp>
        <p:sp>
          <p:nvSpPr>
            <p:cNvPr id="22" name="TextBox 21">
              <a:extLst>
                <a:ext uri="{FF2B5EF4-FFF2-40B4-BE49-F238E27FC236}">
                  <a16:creationId xmlns:a16="http://schemas.microsoft.com/office/drawing/2014/main" id="{01A3B030-60DD-40C2-965B-2EEDD76974E9}"/>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23" name="Group 22">
            <a:extLst>
              <a:ext uri="{FF2B5EF4-FFF2-40B4-BE49-F238E27FC236}">
                <a16:creationId xmlns:a16="http://schemas.microsoft.com/office/drawing/2014/main" id="{462F3309-5E33-4D11-B940-310D91B5792A}"/>
              </a:ext>
            </a:extLst>
          </p:cNvPr>
          <p:cNvGrpSpPr/>
          <p:nvPr/>
        </p:nvGrpSpPr>
        <p:grpSpPr>
          <a:xfrm>
            <a:off x="6097329" y="2357965"/>
            <a:ext cx="2006541" cy="383059"/>
            <a:chOff x="6672167" y="4402206"/>
            <a:chExt cx="2271556" cy="383059"/>
          </a:xfrm>
        </p:grpSpPr>
        <p:sp>
          <p:nvSpPr>
            <p:cNvPr id="24" name="Rectangle 23">
              <a:extLst>
                <a:ext uri="{FF2B5EF4-FFF2-40B4-BE49-F238E27FC236}">
                  <a16:creationId xmlns:a16="http://schemas.microsoft.com/office/drawing/2014/main" id="{34278E28-4F6C-4E87-9808-7D10036EA35E}"/>
                </a:ext>
              </a:extLst>
            </p:cNvPr>
            <p:cNvSpPr/>
            <p:nvPr/>
          </p:nvSpPr>
          <p:spPr>
            <a:xfrm>
              <a:off x="6672167" y="4402208"/>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25" name="Rectangle 24">
              <a:extLst>
                <a:ext uri="{FF2B5EF4-FFF2-40B4-BE49-F238E27FC236}">
                  <a16:creationId xmlns:a16="http://schemas.microsoft.com/office/drawing/2014/main" id="{35CE70D2-95DA-4EC0-8820-B161136092BD}"/>
                </a:ext>
              </a:extLst>
            </p:cNvPr>
            <p:cNvSpPr/>
            <p:nvPr/>
          </p:nvSpPr>
          <p:spPr>
            <a:xfrm>
              <a:off x="7240056" y="4402208"/>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26" name="Rectangle 25">
              <a:extLst>
                <a:ext uri="{FF2B5EF4-FFF2-40B4-BE49-F238E27FC236}">
                  <a16:creationId xmlns:a16="http://schemas.microsoft.com/office/drawing/2014/main" id="{90A8CE20-A1A9-46FD-85EA-3478DF04BE26}"/>
                </a:ext>
              </a:extLst>
            </p:cNvPr>
            <p:cNvSpPr/>
            <p:nvPr/>
          </p:nvSpPr>
          <p:spPr>
            <a:xfrm>
              <a:off x="7807945" y="4402207"/>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sp>
          <p:nvSpPr>
            <p:cNvPr id="27" name="Rectangle 26">
              <a:extLst>
                <a:ext uri="{FF2B5EF4-FFF2-40B4-BE49-F238E27FC236}">
                  <a16:creationId xmlns:a16="http://schemas.microsoft.com/office/drawing/2014/main" id="{F28E763B-A5B0-405F-8957-3E0BD3141344}"/>
                </a:ext>
              </a:extLst>
            </p:cNvPr>
            <p:cNvSpPr/>
            <p:nvPr/>
          </p:nvSpPr>
          <p:spPr>
            <a:xfrm>
              <a:off x="8375834" y="4402206"/>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grpSp>
      <p:grpSp>
        <p:nvGrpSpPr>
          <p:cNvPr id="28" name="Group 27">
            <a:extLst>
              <a:ext uri="{FF2B5EF4-FFF2-40B4-BE49-F238E27FC236}">
                <a16:creationId xmlns:a16="http://schemas.microsoft.com/office/drawing/2014/main" id="{6D305A37-81BB-4175-9256-55B37F3CAC87}"/>
              </a:ext>
            </a:extLst>
          </p:cNvPr>
          <p:cNvGrpSpPr/>
          <p:nvPr/>
        </p:nvGrpSpPr>
        <p:grpSpPr>
          <a:xfrm>
            <a:off x="615277" y="2992843"/>
            <a:ext cx="2006541" cy="383059"/>
            <a:chOff x="6672167" y="4402206"/>
            <a:chExt cx="2271556" cy="383059"/>
          </a:xfrm>
        </p:grpSpPr>
        <p:sp>
          <p:nvSpPr>
            <p:cNvPr id="29" name="Rectangle 28">
              <a:extLst>
                <a:ext uri="{FF2B5EF4-FFF2-40B4-BE49-F238E27FC236}">
                  <a16:creationId xmlns:a16="http://schemas.microsoft.com/office/drawing/2014/main" id="{1EF0124A-0E3C-40DB-9FA9-ED67D1D2392F}"/>
                </a:ext>
              </a:extLst>
            </p:cNvPr>
            <p:cNvSpPr/>
            <p:nvPr/>
          </p:nvSpPr>
          <p:spPr>
            <a:xfrm>
              <a:off x="6672167" y="4402208"/>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30" name="Rectangle 29">
              <a:extLst>
                <a:ext uri="{FF2B5EF4-FFF2-40B4-BE49-F238E27FC236}">
                  <a16:creationId xmlns:a16="http://schemas.microsoft.com/office/drawing/2014/main" id="{776CCA9E-7F6B-44B9-8A14-D3FB499BE3A4}"/>
                </a:ext>
              </a:extLst>
            </p:cNvPr>
            <p:cNvSpPr/>
            <p:nvPr/>
          </p:nvSpPr>
          <p:spPr>
            <a:xfrm>
              <a:off x="7240056" y="4402208"/>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31" name="Rectangle 30">
              <a:extLst>
                <a:ext uri="{FF2B5EF4-FFF2-40B4-BE49-F238E27FC236}">
                  <a16:creationId xmlns:a16="http://schemas.microsoft.com/office/drawing/2014/main" id="{8EE138B3-1737-4159-96E6-6ED230622B6A}"/>
                </a:ext>
              </a:extLst>
            </p:cNvPr>
            <p:cNvSpPr/>
            <p:nvPr/>
          </p:nvSpPr>
          <p:spPr>
            <a:xfrm>
              <a:off x="7807945" y="4402207"/>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sp>
          <p:nvSpPr>
            <p:cNvPr id="32" name="Rectangle 31">
              <a:extLst>
                <a:ext uri="{FF2B5EF4-FFF2-40B4-BE49-F238E27FC236}">
                  <a16:creationId xmlns:a16="http://schemas.microsoft.com/office/drawing/2014/main" id="{D567D237-DC38-4B2F-A28F-5C1AF9E49ED8}"/>
                </a:ext>
              </a:extLst>
            </p:cNvPr>
            <p:cNvSpPr/>
            <p:nvPr/>
          </p:nvSpPr>
          <p:spPr>
            <a:xfrm>
              <a:off x="8375834" y="4402206"/>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grpSp>
      <p:grpSp>
        <p:nvGrpSpPr>
          <p:cNvPr id="33" name="Group 32">
            <a:extLst>
              <a:ext uri="{FF2B5EF4-FFF2-40B4-BE49-F238E27FC236}">
                <a16:creationId xmlns:a16="http://schemas.microsoft.com/office/drawing/2014/main" id="{3D924D81-2010-4585-B2AE-79AA7AA95EB5}"/>
              </a:ext>
            </a:extLst>
          </p:cNvPr>
          <p:cNvGrpSpPr/>
          <p:nvPr/>
        </p:nvGrpSpPr>
        <p:grpSpPr>
          <a:xfrm>
            <a:off x="2727857" y="2849441"/>
            <a:ext cx="505752" cy="669860"/>
            <a:chOff x="1319002" y="2618560"/>
            <a:chExt cx="505752" cy="787581"/>
          </a:xfrm>
        </p:grpSpPr>
        <p:cxnSp>
          <p:nvCxnSpPr>
            <p:cNvPr id="34" name="Straight Arrow Connector 33">
              <a:extLst>
                <a:ext uri="{FF2B5EF4-FFF2-40B4-BE49-F238E27FC236}">
                  <a16:creationId xmlns:a16="http://schemas.microsoft.com/office/drawing/2014/main" id="{B5F19B1B-021F-4E00-8B89-FECD2EB61A2B}"/>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2294C1F-5065-4FEF-8EFC-DC0DE8BF8D16}"/>
                </a:ext>
              </a:extLst>
            </p:cNvPr>
            <p:cNvSpPr txBox="1"/>
            <p:nvPr/>
          </p:nvSpPr>
          <p:spPr>
            <a:xfrm>
              <a:off x="1384770" y="2618560"/>
              <a:ext cx="306494" cy="434238"/>
            </a:xfrm>
            <a:prstGeom prst="rect">
              <a:avLst/>
            </a:prstGeom>
            <a:noFill/>
          </p:spPr>
          <p:txBody>
            <a:bodyPr wrap="none" rtlCol="0">
              <a:spAutoFit/>
            </a:bodyPr>
            <a:lstStyle/>
            <a:p>
              <a:r>
                <a:rPr lang="en-US" b="1" dirty="0"/>
                <a:t>C</a:t>
              </a:r>
            </a:p>
          </p:txBody>
        </p:sp>
        <p:sp>
          <p:nvSpPr>
            <p:cNvPr id="36" name="TextBox 35">
              <a:extLst>
                <a:ext uri="{FF2B5EF4-FFF2-40B4-BE49-F238E27FC236}">
                  <a16:creationId xmlns:a16="http://schemas.microsoft.com/office/drawing/2014/main" id="{1AAD2B65-1D16-4058-B397-D6C215F1E096}"/>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37" name="Group 36">
            <a:extLst>
              <a:ext uri="{FF2B5EF4-FFF2-40B4-BE49-F238E27FC236}">
                <a16:creationId xmlns:a16="http://schemas.microsoft.com/office/drawing/2014/main" id="{73B7DEAF-2316-4F40-BC95-CD0483C615D5}"/>
              </a:ext>
            </a:extLst>
          </p:cNvPr>
          <p:cNvGrpSpPr/>
          <p:nvPr/>
        </p:nvGrpSpPr>
        <p:grpSpPr>
          <a:xfrm>
            <a:off x="3339648" y="2995887"/>
            <a:ext cx="2006541" cy="383059"/>
            <a:chOff x="6672167" y="4402206"/>
            <a:chExt cx="2271556" cy="383059"/>
          </a:xfrm>
        </p:grpSpPr>
        <p:sp>
          <p:nvSpPr>
            <p:cNvPr id="38" name="Rectangle 37">
              <a:extLst>
                <a:ext uri="{FF2B5EF4-FFF2-40B4-BE49-F238E27FC236}">
                  <a16:creationId xmlns:a16="http://schemas.microsoft.com/office/drawing/2014/main" id="{A34BDA4C-B537-4DF7-838F-F3E154E33F5E}"/>
                </a:ext>
              </a:extLst>
            </p:cNvPr>
            <p:cNvSpPr/>
            <p:nvPr/>
          </p:nvSpPr>
          <p:spPr>
            <a:xfrm>
              <a:off x="6672167" y="4402208"/>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39" name="Rectangle 38">
              <a:extLst>
                <a:ext uri="{FF2B5EF4-FFF2-40B4-BE49-F238E27FC236}">
                  <a16:creationId xmlns:a16="http://schemas.microsoft.com/office/drawing/2014/main" id="{0627356F-D0A4-45F6-82D3-A99A950D3B89}"/>
                </a:ext>
              </a:extLst>
            </p:cNvPr>
            <p:cNvSpPr/>
            <p:nvPr/>
          </p:nvSpPr>
          <p:spPr>
            <a:xfrm>
              <a:off x="7240056" y="4402208"/>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40" name="Rectangle 39">
              <a:extLst>
                <a:ext uri="{FF2B5EF4-FFF2-40B4-BE49-F238E27FC236}">
                  <a16:creationId xmlns:a16="http://schemas.microsoft.com/office/drawing/2014/main" id="{4F1DA6A4-0F0A-48C4-931F-C9936A0C1899}"/>
                </a:ext>
              </a:extLst>
            </p:cNvPr>
            <p:cNvSpPr/>
            <p:nvPr/>
          </p:nvSpPr>
          <p:spPr>
            <a:xfrm>
              <a:off x="7807945" y="4402207"/>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41" name="Rectangle 40">
              <a:extLst>
                <a:ext uri="{FF2B5EF4-FFF2-40B4-BE49-F238E27FC236}">
                  <a16:creationId xmlns:a16="http://schemas.microsoft.com/office/drawing/2014/main" id="{89FE62CE-A188-4885-BC44-A50BD9C4C530}"/>
                </a:ext>
              </a:extLst>
            </p:cNvPr>
            <p:cNvSpPr/>
            <p:nvPr/>
          </p:nvSpPr>
          <p:spPr>
            <a:xfrm>
              <a:off x="8375834" y="4402206"/>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grpSp>
      <p:grpSp>
        <p:nvGrpSpPr>
          <p:cNvPr id="42" name="Group 41">
            <a:extLst>
              <a:ext uri="{FF2B5EF4-FFF2-40B4-BE49-F238E27FC236}">
                <a16:creationId xmlns:a16="http://schemas.microsoft.com/office/drawing/2014/main" id="{354D8BBE-46E9-48FA-A304-375A7DE49414}"/>
              </a:ext>
            </a:extLst>
          </p:cNvPr>
          <p:cNvGrpSpPr/>
          <p:nvPr/>
        </p:nvGrpSpPr>
        <p:grpSpPr>
          <a:xfrm>
            <a:off x="5485537" y="2849441"/>
            <a:ext cx="505752" cy="669860"/>
            <a:chOff x="1319002" y="2618560"/>
            <a:chExt cx="505752" cy="787581"/>
          </a:xfrm>
        </p:grpSpPr>
        <p:cxnSp>
          <p:nvCxnSpPr>
            <p:cNvPr id="43" name="Straight Arrow Connector 42">
              <a:extLst>
                <a:ext uri="{FF2B5EF4-FFF2-40B4-BE49-F238E27FC236}">
                  <a16:creationId xmlns:a16="http://schemas.microsoft.com/office/drawing/2014/main" id="{4F935327-A88F-49EC-9831-7A5A22B08DAB}"/>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13CF7000-614A-4D91-AB96-2229B990B595}"/>
                </a:ext>
              </a:extLst>
            </p:cNvPr>
            <p:cNvSpPr txBox="1"/>
            <p:nvPr/>
          </p:nvSpPr>
          <p:spPr>
            <a:xfrm>
              <a:off x="1384770" y="2618560"/>
              <a:ext cx="296876" cy="434238"/>
            </a:xfrm>
            <a:prstGeom prst="rect">
              <a:avLst/>
            </a:prstGeom>
            <a:noFill/>
          </p:spPr>
          <p:txBody>
            <a:bodyPr wrap="none" rtlCol="0">
              <a:spAutoFit/>
            </a:bodyPr>
            <a:lstStyle/>
            <a:p>
              <a:r>
                <a:rPr lang="en-US" b="1" dirty="0"/>
                <a:t>E</a:t>
              </a:r>
            </a:p>
          </p:txBody>
        </p:sp>
        <p:sp>
          <p:nvSpPr>
            <p:cNvPr id="45" name="TextBox 44">
              <a:extLst>
                <a:ext uri="{FF2B5EF4-FFF2-40B4-BE49-F238E27FC236}">
                  <a16:creationId xmlns:a16="http://schemas.microsoft.com/office/drawing/2014/main" id="{75E59747-4223-4C26-BDEE-FFBB27AFA8E6}"/>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46" name="Group 45">
            <a:extLst>
              <a:ext uri="{FF2B5EF4-FFF2-40B4-BE49-F238E27FC236}">
                <a16:creationId xmlns:a16="http://schemas.microsoft.com/office/drawing/2014/main" id="{4B28E435-94D9-4372-9A00-B155D362CE3A}"/>
              </a:ext>
            </a:extLst>
          </p:cNvPr>
          <p:cNvGrpSpPr/>
          <p:nvPr/>
        </p:nvGrpSpPr>
        <p:grpSpPr>
          <a:xfrm>
            <a:off x="6097328" y="2995887"/>
            <a:ext cx="2006541" cy="383059"/>
            <a:chOff x="6672167" y="4402206"/>
            <a:chExt cx="2271556" cy="383059"/>
          </a:xfrm>
        </p:grpSpPr>
        <p:sp>
          <p:nvSpPr>
            <p:cNvPr id="47" name="Rectangle 46">
              <a:extLst>
                <a:ext uri="{FF2B5EF4-FFF2-40B4-BE49-F238E27FC236}">
                  <a16:creationId xmlns:a16="http://schemas.microsoft.com/office/drawing/2014/main" id="{42E110F7-5C27-4AB3-BB7D-DC80C0B33B65}"/>
                </a:ext>
              </a:extLst>
            </p:cNvPr>
            <p:cNvSpPr/>
            <p:nvPr/>
          </p:nvSpPr>
          <p:spPr>
            <a:xfrm>
              <a:off x="6672167" y="4402208"/>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sp>
          <p:nvSpPr>
            <p:cNvPr id="48" name="Rectangle 47">
              <a:extLst>
                <a:ext uri="{FF2B5EF4-FFF2-40B4-BE49-F238E27FC236}">
                  <a16:creationId xmlns:a16="http://schemas.microsoft.com/office/drawing/2014/main" id="{D26CD05B-57D8-4C08-9125-13362182469F}"/>
                </a:ext>
              </a:extLst>
            </p:cNvPr>
            <p:cNvSpPr/>
            <p:nvPr/>
          </p:nvSpPr>
          <p:spPr>
            <a:xfrm>
              <a:off x="7240056" y="4402208"/>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49" name="Rectangle 48">
              <a:extLst>
                <a:ext uri="{FF2B5EF4-FFF2-40B4-BE49-F238E27FC236}">
                  <a16:creationId xmlns:a16="http://schemas.microsoft.com/office/drawing/2014/main" id="{2133C1EE-C2C8-4565-9981-970BD0620F33}"/>
                </a:ext>
              </a:extLst>
            </p:cNvPr>
            <p:cNvSpPr/>
            <p:nvPr/>
          </p:nvSpPr>
          <p:spPr>
            <a:xfrm>
              <a:off x="7807945" y="4402207"/>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50" name="Rectangle 49">
              <a:extLst>
                <a:ext uri="{FF2B5EF4-FFF2-40B4-BE49-F238E27FC236}">
                  <a16:creationId xmlns:a16="http://schemas.microsoft.com/office/drawing/2014/main" id="{5C17BBBF-3C9C-4AD0-9C77-23DC66F7E2AE}"/>
                </a:ext>
              </a:extLst>
            </p:cNvPr>
            <p:cNvSpPr/>
            <p:nvPr/>
          </p:nvSpPr>
          <p:spPr>
            <a:xfrm>
              <a:off x="8375834" y="4402206"/>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grpSp>
      <p:grpSp>
        <p:nvGrpSpPr>
          <p:cNvPr id="51" name="Group 50">
            <a:extLst>
              <a:ext uri="{FF2B5EF4-FFF2-40B4-BE49-F238E27FC236}">
                <a16:creationId xmlns:a16="http://schemas.microsoft.com/office/drawing/2014/main" id="{4AA5F668-63D3-4F87-B95A-0FC8DC1B68CB}"/>
              </a:ext>
            </a:extLst>
          </p:cNvPr>
          <p:cNvGrpSpPr/>
          <p:nvPr/>
        </p:nvGrpSpPr>
        <p:grpSpPr>
          <a:xfrm>
            <a:off x="615276" y="3600218"/>
            <a:ext cx="2006541" cy="383059"/>
            <a:chOff x="6672167" y="4402206"/>
            <a:chExt cx="2271556" cy="383059"/>
          </a:xfrm>
        </p:grpSpPr>
        <p:sp>
          <p:nvSpPr>
            <p:cNvPr id="52" name="Rectangle 51">
              <a:extLst>
                <a:ext uri="{FF2B5EF4-FFF2-40B4-BE49-F238E27FC236}">
                  <a16:creationId xmlns:a16="http://schemas.microsoft.com/office/drawing/2014/main" id="{779AEAA4-7E3B-4D03-8277-4064002CB814}"/>
                </a:ext>
              </a:extLst>
            </p:cNvPr>
            <p:cNvSpPr/>
            <p:nvPr/>
          </p:nvSpPr>
          <p:spPr>
            <a:xfrm>
              <a:off x="6672167" y="4402208"/>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sp>
          <p:nvSpPr>
            <p:cNvPr id="53" name="Rectangle 52">
              <a:extLst>
                <a:ext uri="{FF2B5EF4-FFF2-40B4-BE49-F238E27FC236}">
                  <a16:creationId xmlns:a16="http://schemas.microsoft.com/office/drawing/2014/main" id="{BABDEC50-A3E3-46DD-86E6-1FCA988C634A}"/>
                </a:ext>
              </a:extLst>
            </p:cNvPr>
            <p:cNvSpPr/>
            <p:nvPr/>
          </p:nvSpPr>
          <p:spPr>
            <a:xfrm>
              <a:off x="7240056" y="4402208"/>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54" name="Rectangle 53">
              <a:extLst>
                <a:ext uri="{FF2B5EF4-FFF2-40B4-BE49-F238E27FC236}">
                  <a16:creationId xmlns:a16="http://schemas.microsoft.com/office/drawing/2014/main" id="{84F0E2DA-1E1A-4F03-875B-A1CBC0770B51}"/>
                </a:ext>
              </a:extLst>
            </p:cNvPr>
            <p:cNvSpPr/>
            <p:nvPr/>
          </p:nvSpPr>
          <p:spPr>
            <a:xfrm>
              <a:off x="7807945" y="4402207"/>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55" name="Rectangle 54">
              <a:extLst>
                <a:ext uri="{FF2B5EF4-FFF2-40B4-BE49-F238E27FC236}">
                  <a16:creationId xmlns:a16="http://schemas.microsoft.com/office/drawing/2014/main" id="{7D9F2228-E73B-4EEA-A4DC-FDF6B47672D1}"/>
                </a:ext>
              </a:extLst>
            </p:cNvPr>
            <p:cNvSpPr/>
            <p:nvPr/>
          </p:nvSpPr>
          <p:spPr>
            <a:xfrm>
              <a:off x="8375834" y="4402206"/>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grpSp>
      <p:grpSp>
        <p:nvGrpSpPr>
          <p:cNvPr id="56" name="Group 55">
            <a:extLst>
              <a:ext uri="{FF2B5EF4-FFF2-40B4-BE49-F238E27FC236}">
                <a16:creationId xmlns:a16="http://schemas.microsoft.com/office/drawing/2014/main" id="{480B967E-0189-4FE4-9D2D-744FE24099C3}"/>
              </a:ext>
            </a:extLst>
          </p:cNvPr>
          <p:cNvGrpSpPr/>
          <p:nvPr/>
        </p:nvGrpSpPr>
        <p:grpSpPr>
          <a:xfrm>
            <a:off x="2727856" y="3456815"/>
            <a:ext cx="505752" cy="725064"/>
            <a:chOff x="1319002" y="2618560"/>
            <a:chExt cx="505752" cy="852487"/>
          </a:xfrm>
        </p:grpSpPr>
        <p:cxnSp>
          <p:nvCxnSpPr>
            <p:cNvPr id="57" name="Straight Arrow Connector 56">
              <a:extLst>
                <a:ext uri="{FF2B5EF4-FFF2-40B4-BE49-F238E27FC236}">
                  <a16:creationId xmlns:a16="http://schemas.microsoft.com/office/drawing/2014/main" id="{AC226807-8229-4560-B069-426F1ECB8C28}"/>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BEF03CF8-7EA2-4ECC-9197-E5D44DDC4273}"/>
                </a:ext>
              </a:extLst>
            </p:cNvPr>
            <p:cNvSpPr txBox="1"/>
            <p:nvPr/>
          </p:nvSpPr>
          <p:spPr>
            <a:xfrm>
              <a:off x="1384770" y="2618560"/>
              <a:ext cx="330540" cy="434238"/>
            </a:xfrm>
            <a:prstGeom prst="rect">
              <a:avLst/>
            </a:prstGeom>
            <a:noFill/>
          </p:spPr>
          <p:txBody>
            <a:bodyPr wrap="none" rtlCol="0">
              <a:spAutoFit/>
            </a:bodyPr>
            <a:lstStyle/>
            <a:p>
              <a:r>
                <a:rPr lang="en-US" b="1" dirty="0"/>
                <a:t>D</a:t>
              </a:r>
            </a:p>
          </p:txBody>
        </p:sp>
        <p:sp>
          <p:nvSpPr>
            <p:cNvPr id="59" name="TextBox 58">
              <a:extLst>
                <a:ext uri="{FF2B5EF4-FFF2-40B4-BE49-F238E27FC236}">
                  <a16:creationId xmlns:a16="http://schemas.microsoft.com/office/drawing/2014/main" id="{DB07B4CB-60A7-4E62-85C8-493447F430A1}"/>
                </a:ext>
              </a:extLst>
            </p:cNvPr>
            <p:cNvSpPr txBox="1"/>
            <p:nvPr/>
          </p:nvSpPr>
          <p:spPr>
            <a:xfrm>
              <a:off x="1353512" y="3036808"/>
              <a:ext cx="330540" cy="434239"/>
            </a:xfrm>
            <a:prstGeom prst="rect">
              <a:avLst/>
            </a:prstGeom>
            <a:noFill/>
          </p:spPr>
          <p:txBody>
            <a:bodyPr wrap="none" rtlCol="0">
              <a:spAutoFit/>
            </a:bodyPr>
            <a:lstStyle/>
            <a:p>
              <a:r>
                <a:rPr lang="en-US" b="1" dirty="0">
                  <a:solidFill>
                    <a:srgbClr val="00B050"/>
                  </a:solidFill>
                </a:rPr>
                <a:t>H</a:t>
              </a:r>
            </a:p>
          </p:txBody>
        </p:sp>
      </p:grpSp>
      <p:grpSp>
        <p:nvGrpSpPr>
          <p:cNvPr id="60" name="Group 59">
            <a:extLst>
              <a:ext uri="{FF2B5EF4-FFF2-40B4-BE49-F238E27FC236}">
                <a16:creationId xmlns:a16="http://schemas.microsoft.com/office/drawing/2014/main" id="{2F41104F-A066-4835-8990-DA170FDA37FF}"/>
              </a:ext>
            </a:extLst>
          </p:cNvPr>
          <p:cNvGrpSpPr/>
          <p:nvPr/>
        </p:nvGrpSpPr>
        <p:grpSpPr>
          <a:xfrm>
            <a:off x="3339647" y="3603262"/>
            <a:ext cx="2006541" cy="383059"/>
            <a:chOff x="6672167" y="4402206"/>
            <a:chExt cx="2271556" cy="383059"/>
          </a:xfrm>
        </p:grpSpPr>
        <p:sp>
          <p:nvSpPr>
            <p:cNvPr id="61" name="Rectangle 60">
              <a:extLst>
                <a:ext uri="{FF2B5EF4-FFF2-40B4-BE49-F238E27FC236}">
                  <a16:creationId xmlns:a16="http://schemas.microsoft.com/office/drawing/2014/main" id="{70E5FF52-E15C-43AF-BE24-C709258FDC89}"/>
                </a:ext>
              </a:extLst>
            </p:cNvPr>
            <p:cNvSpPr/>
            <p:nvPr/>
          </p:nvSpPr>
          <p:spPr>
            <a:xfrm>
              <a:off x="6672167" y="4402208"/>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62" name="Rectangle 61">
              <a:extLst>
                <a:ext uri="{FF2B5EF4-FFF2-40B4-BE49-F238E27FC236}">
                  <a16:creationId xmlns:a16="http://schemas.microsoft.com/office/drawing/2014/main" id="{AD5FDF52-B2F4-4A92-8017-22B4331CA702}"/>
                </a:ext>
              </a:extLst>
            </p:cNvPr>
            <p:cNvSpPr/>
            <p:nvPr/>
          </p:nvSpPr>
          <p:spPr>
            <a:xfrm>
              <a:off x="7240056" y="4402208"/>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sp>
          <p:nvSpPr>
            <p:cNvPr id="63" name="Rectangle 62">
              <a:extLst>
                <a:ext uri="{FF2B5EF4-FFF2-40B4-BE49-F238E27FC236}">
                  <a16:creationId xmlns:a16="http://schemas.microsoft.com/office/drawing/2014/main" id="{606620A6-E9EC-4183-93FE-D1FC105B1357}"/>
                </a:ext>
              </a:extLst>
            </p:cNvPr>
            <p:cNvSpPr/>
            <p:nvPr/>
          </p:nvSpPr>
          <p:spPr>
            <a:xfrm>
              <a:off x="7807946" y="4402207"/>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64" name="Rectangle 63">
              <a:extLst>
                <a:ext uri="{FF2B5EF4-FFF2-40B4-BE49-F238E27FC236}">
                  <a16:creationId xmlns:a16="http://schemas.microsoft.com/office/drawing/2014/main" id="{4C0A9BA4-4BAD-4504-A3B9-503D9F1B59BB}"/>
                </a:ext>
              </a:extLst>
            </p:cNvPr>
            <p:cNvSpPr/>
            <p:nvPr/>
          </p:nvSpPr>
          <p:spPr>
            <a:xfrm>
              <a:off x="8375834" y="4402206"/>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grpSp>
      <p:grpSp>
        <p:nvGrpSpPr>
          <p:cNvPr id="65" name="Group 64">
            <a:extLst>
              <a:ext uri="{FF2B5EF4-FFF2-40B4-BE49-F238E27FC236}">
                <a16:creationId xmlns:a16="http://schemas.microsoft.com/office/drawing/2014/main" id="{A71B99A0-5AA0-4531-AFD3-F29546558C5B}"/>
              </a:ext>
            </a:extLst>
          </p:cNvPr>
          <p:cNvGrpSpPr/>
          <p:nvPr/>
        </p:nvGrpSpPr>
        <p:grpSpPr>
          <a:xfrm>
            <a:off x="5485536" y="3456815"/>
            <a:ext cx="505752" cy="725064"/>
            <a:chOff x="1319002" y="2618560"/>
            <a:chExt cx="505752" cy="852487"/>
          </a:xfrm>
        </p:grpSpPr>
        <p:cxnSp>
          <p:nvCxnSpPr>
            <p:cNvPr id="66" name="Straight Arrow Connector 65">
              <a:extLst>
                <a:ext uri="{FF2B5EF4-FFF2-40B4-BE49-F238E27FC236}">
                  <a16:creationId xmlns:a16="http://schemas.microsoft.com/office/drawing/2014/main" id="{5996484D-48B5-49DD-B3AD-512BE12F864B}"/>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9F1C8D93-AE3F-4C12-811B-19DCA8B8DD14}"/>
                </a:ext>
              </a:extLst>
            </p:cNvPr>
            <p:cNvSpPr txBox="1"/>
            <p:nvPr/>
          </p:nvSpPr>
          <p:spPr>
            <a:xfrm>
              <a:off x="1384770" y="2618560"/>
              <a:ext cx="324128" cy="369332"/>
            </a:xfrm>
            <a:prstGeom prst="rect">
              <a:avLst/>
            </a:prstGeom>
            <a:noFill/>
          </p:spPr>
          <p:txBody>
            <a:bodyPr wrap="none" rtlCol="0">
              <a:spAutoFit/>
            </a:bodyPr>
            <a:lstStyle/>
            <a:p>
              <a:r>
                <a:rPr lang="en-US" b="1" dirty="0"/>
                <a:t>A</a:t>
              </a:r>
            </a:p>
          </p:txBody>
        </p:sp>
        <p:sp>
          <p:nvSpPr>
            <p:cNvPr id="68" name="TextBox 67">
              <a:extLst>
                <a:ext uri="{FF2B5EF4-FFF2-40B4-BE49-F238E27FC236}">
                  <a16:creationId xmlns:a16="http://schemas.microsoft.com/office/drawing/2014/main" id="{90D086C0-037F-4A42-95B4-6ED222043CF7}"/>
                </a:ext>
              </a:extLst>
            </p:cNvPr>
            <p:cNvSpPr txBox="1"/>
            <p:nvPr/>
          </p:nvSpPr>
          <p:spPr>
            <a:xfrm>
              <a:off x="1353512" y="3036809"/>
              <a:ext cx="330540" cy="434238"/>
            </a:xfrm>
            <a:prstGeom prst="rect">
              <a:avLst/>
            </a:prstGeom>
            <a:noFill/>
          </p:spPr>
          <p:txBody>
            <a:bodyPr wrap="none" rtlCol="0">
              <a:spAutoFit/>
            </a:bodyPr>
            <a:lstStyle/>
            <a:p>
              <a:r>
                <a:rPr lang="en-US" b="1" dirty="0">
                  <a:solidFill>
                    <a:srgbClr val="00B050"/>
                  </a:solidFill>
                </a:rPr>
                <a:t>H</a:t>
              </a:r>
              <a:endParaRPr lang="en-US" b="1" dirty="0">
                <a:solidFill>
                  <a:srgbClr val="FF0000"/>
                </a:solidFill>
              </a:endParaRPr>
            </a:p>
          </p:txBody>
        </p:sp>
      </p:grpSp>
      <p:grpSp>
        <p:nvGrpSpPr>
          <p:cNvPr id="69" name="Group 68">
            <a:extLst>
              <a:ext uri="{FF2B5EF4-FFF2-40B4-BE49-F238E27FC236}">
                <a16:creationId xmlns:a16="http://schemas.microsoft.com/office/drawing/2014/main" id="{D40FFC96-E1E9-4604-8919-711EC86FC38B}"/>
              </a:ext>
            </a:extLst>
          </p:cNvPr>
          <p:cNvGrpSpPr/>
          <p:nvPr/>
        </p:nvGrpSpPr>
        <p:grpSpPr>
          <a:xfrm>
            <a:off x="6097327" y="3603262"/>
            <a:ext cx="2006541" cy="383059"/>
            <a:chOff x="6672167" y="4402206"/>
            <a:chExt cx="2271556" cy="383059"/>
          </a:xfrm>
        </p:grpSpPr>
        <p:sp>
          <p:nvSpPr>
            <p:cNvPr id="70" name="Rectangle 69">
              <a:extLst>
                <a:ext uri="{FF2B5EF4-FFF2-40B4-BE49-F238E27FC236}">
                  <a16:creationId xmlns:a16="http://schemas.microsoft.com/office/drawing/2014/main" id="{EE1EE213-EB38-481A-9C01-C56D0EBF3B4F}"/>
                </a:ext>
              </a:extLst>
            </p:cNvPr>
            <p:cNvSpPr/>
            <p:nvPr/>
          </p:nvSpPr>
          <p:spPr>
            <a:xfrm>
              <a:off x="6672167" y="4402208"/>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71" name="Rectangle 70">
              <a:extLst>
                <a:ext uri="{FF2B5EF4-FFF2-40B4-BE49-F238E27FC236}">
                  <a16:creationId xmlns:a16="http://schemas.microsoft.com/office/drawing/2014/main" id="{AAB2E24C-9DE5-4766-9E8C-1AC3BCE5B07B}"/>
                </a:ext>
              </a:extLst>
            </p:cNvPr>
            <p:cNvSpPr/>
            <p:nvPr/>
          </p:nvSpPr>
          <p:spPr>
            <a:xfrm>
              <a:off x="7240056" y="4402208"/>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72" name="Rectangle 71">
              <a:extLst>
                <a:ext uri="{FF2B5EF4-FFF2-40B4-BE49-F238E27FC236}">
                  <a16:creationId xmlns:a16="http://schemas.microsoft.com/office/drawing/2014/main" id="{47E5CEE1-9B22-4465-B048-1D23EB4213A5}"/>
                </a:ext>
              </a:extLst>
            </p:cNvPr>
            <p:cNvSpPr/>
            <p:nvPr/>
          </p:nvSpPr>
          <p:spPr>
            <a:xfrm>
              <a:off x="7807945" y="4402207"/>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sp>
          <p:nvSpPr>
            <p:cNvPr id="73" name="Rectangle 72">
              <a:extLst>
                <a:ext uri="{FF2B5EF4-FFF2-40B4-BE49-F238E27FC236}">
                  <a16:creationId xmlns:a16="http://schemas.microsoft.com/office/drawing/2014/main" id="{D13FC323-D755-4B33-B2D5-A5B005353D72}"/>
                </a:ext>
              </a:extLst>
            </p:cNvPr>
            <p:cNvSpPr/>
            <p:nvPr/>
          </p:nvSpPr>
          <p:spPr>
            <a:xfrm>
              <a:off x="8375834" y="4402206"/>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grpSp>
      <p:grpSp>
        <p:nvGrpSpPr>
          <p:cNvPr id="148" name="Group 147">
            <a:extLst>
              <a:ext uri="{FF2B5EF4-FFF2-40B4-BE49-F238E27FC236}">
                <a16:creationId xmlns:a16="http://schemas.microsoft.com/office/drawing/2014/main" id="{7A182E74-F559-4F9A-9B3D-C24F54A1ABB9}"/>
              </a:ext>
            </a:extLst>
          </p:cNvPr>
          <p:cNvGrpSpPr/>
          <p:nvPr/>
        </p:nvGrpSpPr>
        <p:grpSpPr>
          <a:xfrm>
            <a:off x="627204" y="4214290"/>
            <a:ext cx="2006541" cy="383059"/>
            <a:chOff x="6672167" y="4402206"/>
            <a:chExt cx="2271556" cy="383059"/>
          </a:xfrm>
        </p:grpSpPr>
        <p:sp>
          <p:nvSpPr>
            <p:cNvPr id="149" name="Rectangle 148">
              <a:extLst>
                <a:ext uri="{FF2B5EF4-FFF2-40B4-BE49-F238E27FC236}">
                  <a16:creationId xmlns:a16="http://schemas.microsoft.com/office/drawing/2014/main" id="{7C4B3570-4287-4407-9089-F24A24B7EF33}"/>
                </a:ext>
              </a:extLst>
            </p:cNvPr>
            <p:cNvSpPr/>
            <p:nvPr/>
          </p:nvSpPr>
          <p:spPr>
            <a:xfrm>
              <a:off x="6672167" y="4402208"/>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150" name="Rectangle 149">
              <a:extLst>
                <a:ext uri="{FF2B5EF4-FFF2-40B4-BE49-F238E27FC236}">
                  <a16:creationId xmlns:a16="http://schemas.microsoft.com/office/drawing/2014/main" id="{F240AB96-95D9-44EE-81CC-50AA0E0654E2}"/>
                </a:ext>
              </a:extLst>
            </p:cNvPr>
            <p:cNvSpPr/>
            <p:nvPr/>
          </p:nvSpPr>
          <p:spPr>
            <a:xfrm>
              <a:off x="7240056" y="4402208"/>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151" name="Rectangle 150">
              <a:extLst>
                <a:ext uri="{FF2B5EF4-FFF2-40B4-BE49-F238E27FC236}">
                  <a16:creationId xmlns:a16="http://schemas.microsoft.com/office/drawing/2014/main" id="{23F6C527-58F0-4170-81E4-B4C67BB3EBC2}"/>
                </a:ext>
              </a:extLst>
            </p:cNvPr>
            <p:cNvSpPr/>
            <p:nvPr/>
          </p:nvSpPr>
          <p:spPr>
            <a:xfrm>
              <a:off x="7807945" y="4402207"/>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sp>
          <p:nvSpPr>
            <p:cNvPr id="152" name="Rectangle 151">
              <a:extLst>
                <a:ext uri="{FF2B5EF4-FFF2-40B4-BE49-F238E27FC236}">
                  <a16:creationId xmlns:a16="http://schemas.microsoft.com/office/drawing/2014/main" id="{7ECA7336-92EE-46FF-9075-EE3DCCC803EF}"/>
                </a:ext>
              </a:extLst>
            </p:cNvPr>
            <p:cNvSpPr/>
            <p:nvPr/>
          </p:nvSpPr>
          <p:spPr>
            <a:xfrm>
              <a:off x="8375834" y="4402206"/>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grpSp>
      <p:grpSp>
        <p:nvGrpSpPr>
          <p:cNvPr id="153" name="Group 152">
            <a:extLst>
              <a:ext uri="{FF2B5EF4-FFF2-40B4-BE49-F238E27FC236}">
                <a16:creationId xmlns:a16="http://schemas.microsoft.com/office/drawing/2014/main" id="{147A4A36-2967-4349-8D29-CC96338F4E1E}"/>
              </a:ext>
            </a:extLst>
          </p:cNvPr>
          <p:cNvGrpSpPr/>
          <p:nvPr/>
        </p:nvGrpSpPr>
        <p:grpSpPr>
          <a:xfrm>
            <a:off x="2739784" y="4070887"/>
            <a:ext cx="505752" cy="725064"/>
            <a:chOff x="1319002" y="2618560"/>
            <a:chExt cx="505752" cy="852487"/>
          </a:xfrm>
        </p:grpSpPr>
        <p:cxnSp>
          <p:nvCxnSpPr>
            <p:cNvPr id="154" name="Straight Arrow Connector 153">
              <a:extLst>
                <a:ext uri="{FF2B5EF4-FFF2-40B4-BE49-F238E27FC236}">
                  <a16:creationId xmlns:a16="http://schemas.microsoft.com/office/drawing/2014/main" id="{BCB4B227-0A43-43AC-9891-AA6CCD8D50A4}"/>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155" name="TextBox 154">
              <a:extLst>
                <a:ext uri="{FF2B5EF4-FFF2-40B4-BE49-F238E27FC236}">
                  <a16:creationId xmlns:a16="http://schemas.microsoft.com/office/drawing/2014/main" id="{9C67FC6E-2E55-4547-B388-67AA3C955718}"/>
                </a:ext>
              </a:extLst>
            </p:cNvPr>
            <p:cNvSpPr txBox="1"/>
            <p:nvPr/>
          </p:nvSpPr>
          <p:spPr>
            <a:xfrm>
              <a:off x="1384770" y="2618560"/>
              <a:ext cx="330540" cy="434238"/>
            </a:xfrm>
            <a:prstGeom prst="rect">
              <a:avLst/>
            </a:prstGeom>
            <a:noFill/>
          </p:spPr>
          <p:txBody>
            <a:bodyPr wrap="none" rtlCol="0">
              <a:spAutoFit/>
            </a:bodyPr>
            <a:lstStyle/>
            <a:p>
              <a:r>
                <a:rPr lang="en-US" b="1" dirty="0"/>
                <a:t>D</a:t>
              </a:r>
            </a:p>
          </p:txBody>
        </p:sp>
        <p:sp>
          <p:nvSpPr>
            <p:cNvPr id="156" name="TextBox 155">
              <a:extLst>
                <a:ext uri="{FF2B5EF4-FFF2-40B4-BE49-F238E27FC236}">
                  <a16:creationId xmlns:a16="http://schemas.microsoft.com/office/drawing/2014/main" id="{52F190E8-45EA-4A71-9737-E9D07B90CF0E}"/>
                </a:ext>
              </a:extLst>
            </p:cNvPr>
            <p:cNvSpPr txBox="1"/>
            <p:nvPr/>
          </p:nvSpPr>
          <p:spPr>
            <a:xfrm>
              <a:off x="1353512" y="3036809"/>
              <a:ext cx="330540" cy="434238"/>
            </a:xfrm>
            <a:prstGeom prst="rect">
              <a:avLst/>
            </a:prstGeom>
            <a:noFill/>
          </p:spPr>
          <p:txBody>
            <a:bodyPr wrap="none" rtlCol="0">
              <a:spAutoFit/>
            </a:bodyPr>
            <a:lstStyle/>
            <a:p>
              <a:r>
                <a:rPr lang="en-US" b="1" dirty="0">
                  <a:solidFill>
                    <a:srgbClr val="00B050"/>
                  </a:solidFill>
                </a:rPr>
                <a:t>H</a:t>
              </a:r>
              <a:endParaRPr lang="en-US" b="1" dirty="0">
                <a:solidFill>
                  <a:srgbClr val="FF0000"/>
                </a:solidFill>
              </a:endParaRPr>
            </a:p>
          </p:txBody>
        </p:sp>
      </p:grpSp>
      <p:grpSp>
        <p:nvGrpSpPr>
          <p:cNvPr id="157" name="Group 156">
            <a:extLst>
              <a:ext uri="{FF2B5EF4-FFF2-40B4-BE49-F238E27FC236}">
                <a16:creationId xmlns:a16="http://schemas.microsoft.com/office/drawing/2014/main" id="{486D6D8E-2B44-460A-9EE0-018893F673B9}"/>
              </a:ext>
            </a:extLst>
          </p:cNvPr>
          <p:cNvGrpSpPr/>
          <p:nvPr/>
        </p:nvGrpSpPr>
        <p:grpSpPr>
          <a:xfrm>
            <a:off x="3351575" y="4217334"/>
            <a:ext cx="2006541" cy="383059"/>
            <a:chOff x="6672167" y="4402206"/>
            <a:chExt cx="2271556" cy="383059"/>
          </a:xfrm>
        </p:grpSpPr>
        <p:sp>
          <p:nvSpPr>
            <p:cNvPr id="158" name="Rectangle 157">
              <a:extLst>
                <a:ext uri="{FF2B5EF4-FFF2-40B4-BE49-F238E27FC236}">
                  <a16:creationId xmlns:a16="http://schemas.microsoft.com/office/drawing/2014/main" id="{FEB992D0-BB46-4D85-A4DF-B594D9874C5A}"/>
                </a:ext>
              </a:extLst>
            </p:cNvPr>
            <p:cNvSpPr/>
            <p:nvPr/>
          </p:nvSpPr>
          <p:spPr>
            <a:xfrm>
              <a:off x="6672167" y="4402208"/>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159" name="Rectangle 158">
              <a:extLst>
                <a:ext uri="{FF2B5EF4-FFF2-40B4-BE49-F238E27FC236}">
                  <a16:creationId xmlns:a16="http://schemas.microsoft.com/office/drawing/2014/main" id="{ED75561E-5279-4FFE-B273-EBC96B100265}"/>
                </a:ext>
              </a:extLst>
            </p:cNvPr>
            <p:cNvSpPr/>
            <p:nvPr/>
          </p:nvSpPr>
          <p:spPr>
            <a:xfrm>
              <a:off x="7240056" y="4402208"/>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160" name="Rectangle 159">
              <a:extLst>
                <a:ext uri="{FF2B5EF4-FFF2-40B4-BE49-F238E27FC236}">
                  <a16:creationId xmlns:a16="http://schemas.microsoft.com/office/drawing/2014/main" id="{E0EDD86D-DF1B-4244-B281-7BC919F79B9C}"/>
                </a:ext>
              </a:extLst>
            </p:cNvPr>
            <p:cNvSpPr/>
            <p:nvPr/>
          </p:nvSpPr>
          <p:spPr>
            <a:xfrm>
              <a:off x="7807945" y="4402207"/>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sp>
          <p:nvSpPr>
            <p:cNvPr id="161" name="Rectangle 160">
              <a:extLst>
                <a:ext uri="{FF2B5EF4-FFF2-40B4-BE49-F238E27FC236}">
                  <a16:creationId xmlns:a16="http://schemas.microsoft.com/office/drawing/2014/main" id="{E55ADDC3-E19E-48CB-ACF0-2E745D26B2F1}"/>
                </a:ext>
              </a:extLst>
            </p:cNvPr>
            <p:cNvSpPr/>
            <p:nvPr/>
          </p:nvSpPr>
          <p:spPr>
            <a:xfrm>
              <a:off x="8375834" y="4402206"/>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grpSp>
      <p:grpSp>
        <p:nvGrpSpPr>
          <p:cNvPr id="162" name="Group 161">
            <a:extLst>
              <a:ext uri="{FF2B5EF4-FFF2-40B4-BE49-F238E27FC236}">
                <a16:creationId xmlns:a16="http://schemas.microsoft.com/office/drawing/2014/main" id="{30B83C29-3B70-4F95-8180-D999B55E3E60}"/>
              </a:ext>
            </a:extLst>
          </p:cNvPr>
          <p:cNvGrpSpPr/>
          <p:nvPr/>
        </p:nvGrpSpPr>
        <p:grpSpPr>
          <a:xfrm>
            <a:off x="5497464" y="4070887"/>
            <a:ext cx="505752" cy="725064"/>
            <a:chOff x="1319002" y="2618560"/>
            <a:chExt cx="505752" cy="852487"/>
          </a:xfrm>
        </p:grpSpPr>
        <p:cxnSp>
          <p:nvCxnSpPr>
            <p:cNvPr id="163" name="Straight Arrow Connector 162">
              <a:extLst>
                <a:ext uri="{FF2B5EF4-FFF2-40B4-BE49-F238E27FC236}">
                  <a16:creationId xmlns:a16="http://schemas.microsoft.com/office/drawing/2014/main" id="{24018428-1A51-4D24-BD0C-9289DD38E3F0}"/>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164" name="TextBox 163">
              <a:extLst>
                <a:ext uri="{FF2B5EF4-FFF2-40B4-BE49-F238E27FC236}">
                  <a16:creationId xmlns:a16="http://schemas.microsoft.com/office/drawing/2014/main" id="{8182575F-116A-4C06-A0D8-1920824F7A55}"/>
                </a:ext>
              </a:extLst>
            </p:cNvPr>
            <p:cNvSpPr txBox="1"/>
            <p:nvPr/>
          </p:nvSpPr>
          <p:spPr>
            <a:xfrm>
              <a:off x="1384770" y="2618560"/>
              <a:ext cx="306494" cy="434238"/>
            </a:xfrm>
            <a:prstGeom prst="rect">
              <a:avLst/>
            </a:prstGeom>
            <a:noFill/>
          </p:spPr>
          <p:txBody>
            <a:bodyPr wrap="none" rtlCol="0">
              <a:spAutoFit/>
            </a:bodyPr>
            <a:lstStyle/>
            <a:p>
              <a:r>
                <a:rPr lang="en-US" b="1" dirty="0"/>
                <a:t>C</a:t>
              </a:r>
            </a:p>
          </p:txBody>
        </p:sp>
        <p:sp>
          <p:nvSpPr>
            <p:cNvPr id="165" name="TextBox 164">
              <a:extLst>
                <a:ext uri="{FF2B5EF4-FFF2-40B4-BE49-F238E27FC236}">
                  <a16:creationId xmlns:a16="http://schemas.microsoft.com/office/drawing/2014/main" id="{FC6636A9-F64F-47CB-AA27-50C7FDC9A06C}"/>
                </a:ext>
              </a:extLst>
            </p:cNvPr>
            <p:cNvSpPr txBox="1"/>
            <p:nvPr/>
          </p:nvSpPr>
          <p:spPr>
            <a:xfrm>
              <a:off x="1353512" y="3036809"/>
              <a:ext cx="330540" cy="434238"/>
            </a:xfrm>
            <a:prstGeom prst="rect">
              <a:avLst/>
            </a:prstGeom>
            <a:noFill/>
          </p:spPr>
          <p:txBody>
            <a:bodyPr wrap="none" rtlCol="0">
              <a:spAutoFit/>
            </a:bodyPr>
            <a:lstStyle/>
            <a:p>
              <a:r>
                <a:rPr lang="en-US" b="1" dirty="0">
                  <a:solidFill>
                    <a:srgbClr val="00B050"/>
                  </a:solidFill>
                </a:rPr>
                <a:t>H</a:t>
              </a:r>
              <a:endParaRPr lang="en-US" b="1" dirty="0">
                <a:solidFill>
                  <a:srgbClr val="FF0000"/>
                </a:solidFill>
              </a:endParaRPr>
            </a:p>
          </p:txBody>
        </p:sp>
      </p:grpSp>
      <p:grpSp>
        <p:nvGrpSpPr>
          <p:cNvPr id="166" name="Group 165">
            <a:extLst>
              <a:ext uri="{FF2B5EF4-FFF2-40B4-BE49-F238E27FC236}">
                <a16:creationId xmlns:a16="http://schemas.microsoft.com/office/drawing/2014/main" id="{131BE1A1-0774-4AAF-8951-ADC97D6D9782}"/>
              </a:ext>
            </a:extLst>
          </p:cNvPr>
          <p:cNvGrpSpPr/>
          <p:nvPr/>
        </p:nvGrpSpPr>
        <p:grpSpPr>
          <a:xfrm>
            <a:off x="6109255" y="4217334"/>
            <a:ext cx="2006541" cy="383059"/>
            <a:chOff x="6672167" y="4402206"/>
            <a:chExt cx="2271556" cy="383059"/>
          </a:xfrm>
        </p:grpSpPr>
        <p:sp>
          <p:nvSpPr>
            <p:cNvPr id="167" name="Rectangle 166">
              <a:extLst>
                <a:ext uri="{FF2B5EF4-FFF2-40B4-BE49-F238E27FC236}">
                  <a16:creationId xmlns:a16="http://schemas.microsoft.com/office/drawing/2014/main" id="{5652BA7E-5065-428B-845A-7AAF4C85C490}"/>
                </a:ext>
              </a:extLst>
            </p:cNvPr>
            <p:cNvSpPr/>
            <p:nvPr/>
          </p:nvSpPr>
          <p:spPr>
            <a:xfrm>
              <a:off x="6672167" y="4402208"/>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168" name="Rectangle 167">
              <a:extLst>
                <a:ext uri="{FF2B5EF4-FFF2-40B4-BE49-F238E27FC236}">
                  <a16:creationId xmlns:a16="http://schemas.microsoft.com/office/drawing/2014/main" id="{8F6AA884-06D8-493B-8F8C-55C916656EBB}"/>
                </a:ext>
              </a:extLst>
            </p:cNvPr>
            <p:cNvSpPr/>
            <p:nvPr/>
          </p:nvSpPr>
          <p:spPr>
            <a:xfrm>
              <a:off x="7240056" y="4402208"/>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169" name="Rectangle 168">
              <a:extLst>
                <a:ext uri="{FF2B5EF4-FFF2-40B4-BE49-F238E27FC236}">
                  <a16:creationId xmlns:a16="http://schemas.microsoft.com/office/drawing/2014/main" id="{F6A0CAC0-EF76-4D44-96DE-ACC847C67F90}"/>
                </a:ext>
              </a:extLst>
            </p:cNvPr>
            <p:cNvSpPr/>
            <p:nvPr/>
          </p:nvSpPr>
          <p:spPr>
            <a:xfrm>
              <a:off x="7807945" y="4402207"/>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170" name="Rectangle 169">
              <a:extLst>
                <a:ext uri="{FF2B5EF4-FFF2-40B4-BE49-F238E27FC236}">
                  <a16:creationId xmlns:a16="http://schemas.microsoft.com/office/drawing/2014/main" id="{B44C5CA2-EBF4-47E0-B61C-7BEF18185B69}"/>
                </a:ext>
              </a:extLst>
            </p:cNvPr>
            <p:cNvSpPr/>
            <p:nvPr/>
          </p:nvSpPr>
          <p:spPr>
            <a:xfrm>
              <a:off x="8375834" y="4402206"/>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grpSp>
      <p:grpSp>
        <p:nvGrpSpPr>
          <p:cNvPr id="171" name="Group 170">
            <a:extLst>
              <a:ext uri="{FF2B5EF4-FFF2-40B4-BE49-F238E27FC236}">
                <a16:creationId xmlns:a16="http://schemas.microsoft.com/office/drawing/2014/main" id="{78DCB585-D3B7-40A8-A38B-1B5E87B507E9}"/>
              </a:ext>
            </a:extLst>
          </p:cNvPr>
          <p:cNvGrpSpPr/>
          <p:nvPr/>
        </p:nvGrpSpPr>
        <p:grpSpPr>
          <a:xfrm>
            <a:off x="603138" y="4800109"/>
            <a:ext cx="2006541" cy="383059"/>
            <a:chOff x="6672167" y="4402206"/>
            <a:chExt cx="2271556" cy="383059"/>
          </a:xfrm>
        </p:grpSpPr>
        <p:sp>
          <p:nvSpPr>
            <p:cNvPr id="172" name="Rectangle 171">
              <a:extLst>
                <a:ext uri="{FF2B5EF4-FFF2-40B4-BE49-F238E27FC236}">
                  <a16:creationId xmlns:a16="http://schemas.microsoft.com/office/drawing/2014/main" id="{5C18CBFE-37BE-4557-AF98-A8D76EEAE148}"/>
                </a:ext>
              </a:extLst>
            </p:cNvPr>
            <p:cNvSpPr/>
            <p:nvPr/>
          </p:nvSpPr>
          <p:spPr>
            <a:xfrm>
              <a:off x="6672167" y="4402208"/>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173" name="Rectangle 172">
              <a:extLst>
                <a:ext uri="{FF2B5EF4-FFF2-40B4-BE49-F238E27FC236}">
                  <a16:creationId xmlns:a16="http://schemas.microsoft.com/office/drawing/2014/main" id="{03BC24CF-6C91-489E-A6B0-FB597E9DF1FF}"/>
                </a:ext>
              </a:extLst>
            </p:cNvPr>
            <p:cNvSpPr/>
            <p:nvPr/>
          </p:nvSpPr>
          <p:spPr>
            <a:xfrm>
              <a:off x="7240056" y="4402208"/>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174" name="Rectangle 173">
              <a:extLst>
                <a:ext uri="{FF2B5EF4-FFF2-40B4-BE49-F238E27FC236}">
                  <a16:creationId xmlns:a16="http://schemas.microsoft.com/office/drawing/2014/main" id="{EBC70012-5A05-4C26-AB35-6286FA67EC41}"/>
                </a:ext>
              </a:extLst>
            </p:cNvPr>
            <p:cNvSpPr/>
            <p:nvPr/>
          </p:nvSpPr>
          <p:spPr>
            <a:xfrm>
              <a:off x="7807945" y="4402207"/>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175" name="Rectangle 174">
              <a:extLst>
                <a:ext uri="{FF2B5EF4-FFF2-40B4-BE49-F238E27FC236}">
                  <a16:creationId xmlns:a16="http://schemas.microsoft.com/office/drawing/2014/main" id="{21A84C96-DE63-4CB3-B652-A677FF9DEC67}"/>
                </a:ext>
              </a:extLst>
            </p:cNvPr>
            <p:cNvSpPr/>
            <p:nvPr/>
          </p:nvSpPr>
          <p:spPr>
            <a:xfrm>
              <a:off x="8375834" y="4402206"/>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grpSp>
      <p:grpSp>
        <p:nvGrpSpPr>
          <p:cNvPr id="176" name="Group 175">
            <a:extLst>
              <a:ext uri="{FF2B5EF4-FFF2-40B4-BE49-F238E27FC236}">
                <a16:creationId xmlns:a16="http://schemas.microsoft.com/office/drawing/2014/main" id="{6062979F-33E4-4460-B5FA-049088A4D238}"/>
              </a:ext>
            </a:extLst>
          </p:cNvPr>
          <p:cNvGrpSpPr/>
          <p:nvPr/>
        </p:nvGrpSpPr>
        <p:grpSpPr>
          <a:xfrm>
            <a:off x="3327509" y="4803153"/>
            <a:ext cx="2006541" cy="383059"/>
            <a:chOff x="6672167" y="4402206"/>
            <a:chExt cx="2271556" cy="383059"/>
          </a:xfrm>
        </p:grpSpPr>
        <p:sp>
          <p:nvSpPr>
            <p:cNvPr id="177" name="Rectangle 176">
              <a:extLst>
                <a:ext uri="{FF2B5EF4-FFF2-40B4-BE49-F238E27FC236}">
                  <a16:creationId xmlns:a16="http://schemas.microsoft.com/office/drawing/2014/main" id="{DF7C5113-219B-435D-A96A-B4DFF4560C66}"/>
                </a:ext>
              </a:extLst>
            </p:cNvPr>
            <p:cNvSpPr/>
            <p:nvPr/>
          </p:nvSpPr>
          <p:spPr>
            <a:xfrm>
              <a:off x="6672167" y="4402208"/>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sp>
          <p:nvSpPr>
            <p:cNvPr id="178" name="Rectangle 177">
              <a:extLst>
                <a:ext uri="{FF2B5EF4-FFF2-40B4-BE49-F238E27FC236}">
                  <a16:creationId xmlns:a16="http://schemas.microsoft.com/office/drawing/2014/main" id="{5186862A-16BD-44AE-B010-33B8F3958B62}"/>
                </a:ext>
              </a:extLst>
            </p:cNvPr>
            <p:cNvSpPr/>
            <p:nvPr/>
          </p:nvSpPr>
          <p:spPr>
            <a:xfrm>
              <a:off x="7240056" y="4402208"/>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179" name="Rectangle 178">
              <a:extLst>
                <a:ext uri="{FF2B5EF4-FFF2-40B4-BE49-F238E27FC236}">
                  <a16:creationId xmlns:a16="http://schemas.microsoft.com/office/drawing/2014/main" id="{208D46C6-31BC-4319-9BDA-0259DA2CD6F2}"/>
                </a:ext>
              </a:extLst>
            </p:cNvPr>
            <p:cNvSpPr/>
            <p:nvPr/>
          </p:nvSpPr>
          <p:spPr>
            <a:xfrm>
              <a:off x="7807945" y="4402207"/>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180" name="Rectangle 179">
              <a:extLst>
                <a:ext uri="{FF2B5EF4-FFF2-40B4-BE49-F238E27FC236}">
                  <a16:creationId xmlns:a16="http://schemas.microsoft.com/office/drawing/2014/main" id="{AB0649DD-EC9F-444D-9C95-51944B6EF94E}"/>
                </a:ext>
              </a:extLst>
            </p:cNvPr>
            <p:cNvSpPr/>
            <p:nvPr/>
          </p:nvSpPr>
          <p:spPr>
            <a:xfrm>
              <a:off x="8375834" y="4402206"/>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grpSp>
      <p:grpSp>
        <p:nvGrpSpPr>
          <p:cNvPr id="181" name="Group 180">
            <a:extLst>
              <a:ext uri="{FF2B5EF4-FFF2-40B4-BE49-F238E27FC236}">
                <a16:creationId xmlns:a16="http://schemas.microsoft.com/office/drawing/2014/main" id="{B07CAE82-5FC3-4936-BB43-1B810747187B}"/>
              </a:ext>
            </a:extLst>
          </p:cNvPr>
          <p:cNvGrpSpPr/>
          <p:nvPr/>
        </p:nvGrpSpPr>
        <p:grpSpPr>
          <a:xfrm>
            <a:off x="6085189" y="4803153"/>
            <a:ext cx="2006541" cy="383059"/>
            <a:chOff x="6672167" y="4402206"/>
            <a:chExt cx="2271556" cy="383059"/>
          </a:xfrm>
        </p:grpSpPr>
        <p:sp>
          <p:nvSpPr>
            <p:cNvPr id="182" name="Rectangle 181">
              <a:extLst>
                <a:ext uri="{FF2B5EF4-FFF2-40B4-BE49-F238E27FC236}">
                  <a16:creationId xmlns:a16="http://schemas.microsoft.com/office/drawing/2014/main" id="{C05DA002-5F76-4D89-8214-8057E2B17016}"/>
                </a:ext>
              </a:extLst>
            </p:cNvPr>
            <p:cNvSpPr/>
            <p:nvPr/>
          </p:nvSpPr>
          <p:spPr>
            <a:xfrm>
              <a:off x="6672167" y="4402208"/>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183" name="Rectangle 182">
              <a:extLst>
                <a:ext uri="{FF2B5EF4-FFF2-40B4-BE49-F238E27FC236}">
                  <a16:creationId xmlns:a16="http://schemas.microsoft.com/office/drawing/2014/main" id="{4D4DFCDA-7BCB-44CE-9058-DB980D6801FD}"/>
                </a:ext>
              </a:extLst>
            </p:cNvPr>
            <p:cNvSpPr/>
            <p:nvPr/>
          </p:nvSpPr>
          <p:spPr>
            <a:xfrm>
              <a:off x="7240056" y="4402208"/>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sp>
          <p:nvSpPr>
            <p:cNvPr id="184" name="Rectangle 183">
              <a:extLst>
                <a:ext uri="{FF2B5EF4-FFF2-40B4-BE49-F238E27FC236}">
                  <a16:creationId xmlns:a16="http://schemas.microsoft.com/office/drawing/2014/main" id="{5396E6D7-EEC1-457C-83BD-57008ECFE461}"/>
                </a:ext>
              </a:extLst>
            </p:cNvPr>
            <p:cNvSpPr/>
            <p:nvPr/>
          </p:nvSpPr>
          <p:spPr>
            <a:xfrm>
              <a:off x="7807945" y="4402207"/>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185" name="Rectangle 184">
              <a:extLst>
                <a:ext uri="{FF2B5EF4-FFF2-40B4-BE49-F238E27FC236}">
                  <a16:creationId xmlns:a16="http://schemas.microsoft.com/office/drawing/2014/main" id="{BD3B9C32-1DBF-4EF2-A11F-D6ACE7D48D03}"/>
                </a:ext>
              </a:extLst>
            </p:cNvPr>
            <p:cNvSpPr/>
            <p:nvPr/>
          </p:nvSpPr>
          <p:spPr>
            <a:xfrm>
              <a:off x="8375834" y="4402206"/>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grpSp>
      <p:grpSp>
        <p:nvGrpSpPr>
          <p:cNvPr id="186" name="Group 185">
            <a:extLst>
              <a:ext uri="{FF2B5EF4-FFF2-40B4-BE49-F238E27FC236}">
                <a16:creationId xmlns:a16="http://schemas.microsoft.com/office/drawing/2014/main" id="{EDCFC1E4-F997-4779-BF4D-C52B0C073009}"/>
              </a:ext>
            </a:extLst>
          </p:cNvPr>
          <p:cNvGrpSpPr/>
          <p:nvPr/>
        </p:nvGrpSpPr>
        <p:grpSpPr>
          <a:xfrm>
            <a:off x="603137" y="5407484"/>
            <a:ext cx="2006541" cy="383059"/>
            <a:chOff x="6672167" y="4402206"/>
            <a:chExt cx="2271556" cy="383059"/>
          </a:xfrm>
        </p:grpSpPr>
        <p:sp>
          <p:nvSpPr>
            <p:cNvPr id="187" name="Rectangle 186">
              <a:extLst>
                <a:ext uri="{FF2B5EF4-FFF2-40B4-BE49-F238E27FC236}">
                  <a16:creationId xmlns:a16="http://schemas.microsoft.com/office/drawing/2014/main" id="{3C98F897-4F29-47E1-AFC9-B42D5C3466AC}"/>
                </a:ext>
              </a:extLst>
            </p:cNvPr>
            <p:cNvSpPr/>
            <p:nvPr/>
          </p:nvSpPr>
          <p:spPr>
            <a:xfrm>
              <a:off x="6672167" y="4402208"/>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188" name="Rectangle 187">
              <a:extLst>
                <a:ext uri="{FF2B5EF4-FFF2-40B4-BE49-F238E27FC236}">
                  <a16:creationId xmlns:a16="http://schemas.microsoft.com/office/drawing/2014/main" id="{DEF935CC-AC4B-4941-A136-92E2BA3B4194}"/>
                </a:ext>
              </a:extLst>
            </p:cNvPr>
            <p:cNvSpPr/>
            <p:nvPr/>
          </p:nvSpPr>
          <p:spPr>
            <a:xfrm>
              <a:off x="7240056" y="4402208"/>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sp>
          <p:nvSpPr>
            <p:cNvPr id="189" name="Rectangle 188">
              <a:extLst>
                <a:ext uri="{FF2B5EF4-FFF2-40B4-BE49-F238E27FC236}">
                  <a16:creationId xmlns:a16="http://schemas.microsoft.com/office/drawing/2014/main" id="{E165BBF9-2FEC-4369-8B1A-E6B5934BD741}"/>
                </a:ext>
              </a:extLst>
            </p:cNvPr>
            <p:cNvSpPr/>
            <p:nvPr/>
          </p:nvSpPr>
          <p:spPr>
            <a:xfrm>
              <a:off x="7807945" y="4402207"/>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190" name="Rectangle 189">
              <a:extLst>
                <a:ext uri="{FF2B5EF4-FFF2-40B4-BE49-F238E27FC236}">
                  <a16:creationId xmlns:a16="http://schemas.microsoft.com/office/drawing/2014/main" id="{EA1E7CCA-2AEB-4C6B-896B-4163A0F8F4C7}"/>
                </a:ext>
              </a:extLst>
            </p:cNvPr>
            <p:cNvSpPr/>
            <p:nvPr/>
          </p:nvSpPr>
          <p:spPr>
            <a:xfrm>
              <a:off x="8375834" y="4402206"/>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grpSp>
      <p:grpSp>
        <p:nvGrpSpPr>
          <p:cNvPr id="191" name="Group 190">
            <a:extLst>
              <a:ext uri="{FF2B5EF4-FFF2-40B4-BE49-F238E27FC236}">
                <a16:creationId xmlns:a16="http://schemas.microsoft.com/office/drawing/2014/main" id="{4318217B-5601-47D3-B581-98B32B8B7304}"/>
              </a:ext>
            </a:extLst>
          </p:cNvPr>
          <p:cNvGrpSpPr/>
          <p:nvPr/>
        </p:nvGrpSpPr>
        <p:grpSpPr>
          <a:xfrm>
            <a:off x="2715717" y="5264081"/>
            <a:ext cx="505752" cy="725064"/>
            <a:chOff x="1319002" y="2618560"/>
            <a:chExt cx="505752" cy="852487"/>
          </a:xfrm>
        </p:grpSpPr>
        <p:cxnSp>
          <p:nvCxnSpPr>
            <p:cNvPr id="192" name="Straight Arrow Connector 191">
              <a:extLst>
                <a:ext uri="{FF2B5EF4-FFF2-40B4-BE49-F238E27FC236}">
                  <a16:creationId xmlns:a16="http://schemas.microsoft.com/office/drawing/2014/main" id="{EE2E4FDB-5973-40A0-B5A9-52549D97172C}"/>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193" name="TextBox 192">
              <a:extLst>
                <a:ext uri="{FF2B5EF4-FFF2-40B4-BE49-F238E27FC236}">
                  <a16:creationId xmlns:a16="http://schemas.microsoft.com/office/drawing/2014/main" id="{1206332F-1563-4496-B159-B4339300BE5B}"/>
                </a:ext>
              </a:extLst>
            </p:cNvPr>
            <p:cNvSpPr txBox="1"/>
            <p:nvPr/>
          </p:nvSpPr>
          <p:spPr>
            <a:xfrm>
              <a:off x="1384770" y="2618560"/>
              <a:ext cx="324128" cy="369332"/>
            </a:xfrm>
            <a:prstGeom prst="rect">
              <a:avLst/>
            </a:prstGeom>
            <a:noFill/>
          </p:spPr>
          <p:txBody>
            <a:bodyPr wrap="none" rtlCol="0">
              <a:spAutoFit/>
            </a:bodyPr>
            <a:lstStyle/>
            <a:p>
              <a:r>
                <a:rPr lang="en-US" b="1" dirty="0"/>
                <a:t>A</a:t>
              </a:r>
            </a:p>
          </p:txBody>
        </p:sp>
        <p:sp>
          <p:nvSpPr>
            <p:cNvPr id="194" name="TextBox 193">
              <a:extLst>
                <a:ext uri="{FF2B5EF4-FFF2-40B4-BE49-F238E27FC236}">
                  <a16:creationId xmlns:a16="http://schemas.microsoft.com/office/drawing/2014/main" id="{035D8B03-E7B8-4504-B364-D766B788A058}"/>
                </a:ext>
              </a:extLst>
            </p:cNvPr>
            <p:cNvSpPr txBox="1"/>
            <p:nvPr/>
          </p:nvSpPr>
          <p:spPr>
            <a:xfrm>
              <a:off x="1353512" y="3036809"/>
              <a:ext cx="330540" cy="434238"/>
            </a:xfrm>
            <a:prstGeom prst="rect">
              <a:avLst/>
            </a:prstGeom>
            <a:noFill/>
          </p:spPr>
          <p:txBody>
            <a:bodyPr wrap="none" rtlCol="0">
              <a:spAutoFit/>
            </a:bodyPr>
            <a:lstStyle/>
            <a:p>
              <a:r>
                <a:rPr lang="en-US" b="1" dirty="0">
                  <a:solidFill>
                    <a:srgbClr val="00B050"/>
                  </a:solidFill>
                </a:rPr>
                <a:t>H</a:t>
              </a:r>
              <a:endParaRPr lang="en-US" b="1" dirty="0">
                <a:solidFill>
                  <a:srgbClr val="FF0000"/>
                </a:solidFill>
              </a:endParaRPr>
            </a:p>
          </p:txBody>
        </p:sp>
      </p:grpSp>
      <p:grpSp>
        <p:nvGrpSpPr>
          <p:cNvPr id="195" name="Group 194">
            <a:extLst>
              <a:ext uri="{FF2B5EF4-FFF2-40B4-BE49-F238E27FC236}">
                <a16:creationId xmlns:a16="http://schemas.microsoft.com/office/drawing/2014/main" id="{2A8681AA-DD06-494A-8A0D-6FBA8735F69E}"/>
              </a:ext>
            </a:extLst>
          </p:cNvPr>
          <p:cNvGrpSpPr/>
          <p:nvPr/>
        </p:nvGrpSpPr>
        <p:grpSpPr>
          <a:xfrm>
            <a:off x="3327508" y="5410528"/>
            <a:ext cx="2006541" cy="383059"/>
            <a:chOff x="6672167" y="4402206"/>
            <a:chExt cx="2271556" cy="383059"/>
          </a:xfrm>
        </p:grpSpPr>
        <p:sp>
          <p:nvSpPr>
            <p:cNvPr id="196" name="Rectangle 195">
              <a:extLst>
                <a:ext uri="{FF2B5EF4-FFF2-40B4-BE49-F238E27FC236}">
                  <a16:creationId xmlns:a16="http://schemas.microsoft.com/office/drawing/2014/main" id="{A04DCF24-7FD9-4750-AAD5-B815F702E383}"/>
                </a:ext>
              </a:extLst>
            </p:cNvPr>
            <p:cNvSpPr/>
            <p:nvPr/>
          </p:nvSpPr>
          <p:spPr>
            <a:xfrm>
              <a:off x="6672167" y="4402208"/>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197" name="Rectangle 196">
              <a:extLst>
                <a:ext uri="{FF2B5EF4-FFF2-40B4-BE49-F238E27FC236}">
                  <a16:creationId xmlns:a16="http://schemas.microsoft.com/office/drawing/2014/main" id="{7CA5E221-955F-46E4-9ECC-19B7825D67F1}"/>
                </a:ext>
              </a:extLst>
            </p:cNvPr>
            <p:cNvSpPr/>
            <p:nvPr/>
          </p:nvSpPr>
          <p:spPr>
            <a:xfrm>
              <a:off x="7240056" y="4402208"/>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198" name="Rectangle 197">
              <a:extLst>
                <a:ext uri="{FF2B5EF4-FFF2-40B4-BE49-F238E27FC236}">
                  <a16:creationId xmlns:a16="http://schemas.microsoft.com/office/drawing/2014/main" id="{B6991469-DAE3-4382-87D5-C8001DD06A19}"/>
                </a:ext>
              </a:extLst>
            </p:cNvPr>
            <p:cNvSpPr/>
            <p:nvPr/>
          </p:nvSpPr>
          <p:spPr>
            <a:xfrm>
              <a:off x="7807945" y="4402207"/>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sp>
          <p:nvSpPr>
            <p:cNvPr id="199" name="Rectangle 198">
              <a:extLst>
                <a:ext uri="{FF2B5EF4-FFF2-40B4-BE49-F238E27FC236}">
                  <a16:creationId xmlns:a16="http://schemas.microsoft.com/office/drawing/2014/main" id="{337A112B-48E1-4F64-825D-625232208C0A}"/>
                </a:ext>
              </a:extLst>
            </p:cNvPr>
            <p:cNvSpPr/>
            <p:nvPr/>
          </p:nvSpPr>
          <p:spPr>
            <a:xfrm>
              <a:off x="8375834" y="4402206"/>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grpSp>
      <p:grpSp>
        <p:nvGrpSpPr>
          <p:cNvPr id="200" name="Group 199">
            <a:extLst>
              <a:ext uri="{FF2B5EF4-FFF2-40B4-BE49-F238E27FC236}">
                <a16:creationId xmlns:a16="http://schemas.microsoft.com/office/drawing/2014/main" id="{1AAEDDE8-A732-45E0-A375-EF591C20711A}"/>
              </a:ext>
            </a:extLst>
          </p:cNvPr>
          <p:cNvGrpSpPr/>
          <p:nvPr/>
        </p:nvGrpSpPr>
        <p:grpSpPr>
          <a:xfrm>
            <a:off x="5473397" y="5264081"/>
            <a:ext cx="505752" cy="725064"/>
            <a:chOff x="1319002" y="2618560"/>
            <a:chExt cx="505752" cy="852487"/>
          </a:xfrm>
        </p:grpSpPr>
        <p:cxnSp>
          <p:nvCxnSpPr>
            <p:cNvPr id="201" name="Straight Arrow Connector 200">
              <a:extLst>
                <a:ext uri="{FF2B5EF4-FFF2-40B4-BE49-F238E27FC236}">
                  <a16:creationId xmlns:a16="http://schemas.microsoft.com/office/drawing/2014/main" id="{98042F26-A5EB-436B-A1AC-33A9A9744C2E}"/>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77E8DB56-F321-4B09-9929-C15E32FA2688}"/>
                </a:ext>
              </a:extLst>
            </p:cNvPr>
            <p:cNvSpPr txBox="1"/>
            <p:nvPr/>
          </p:nvSpPr>
          <p:spPr>
            <a:xfrm>
              <a:off x="1384770" y="2618560"/>
              <a:ext cx="306494" cy="434238"/>
            </a:xfrm>
            <a:prstGeom prst="rect">
              <a:avLst/>
            </a:prstGeom>
            <a:noFill/>
          </p:spPr>
          <p:txBody>
            <a:bodyPr wrap="none" rtlCol="0">
              <a:spAutoFit/>
            </a:bodyPr>
            <a:lstStyle/>
            <a:p>
              <a:r>
                <a:rPr lang="en-US" b="1" dirty="0"/>
                <a:t>C</a:t>
              </a:r>
            </a:p>
          </p:txBody>
        </p:sp>
        <p:sp>
          <p:nvSpPr>
            <p:cNvPr id="203" name="TextBox 202">
              <a:extLst>
                <a:ext uri="{FF2B5EF4-FFF2-40B4-BE49-F238E27FC236}">
                  <a16:creationId xmlns:a16="http://schemas.microsoft.com/office/drawing/2014/main" id="{FAF8F318-592F-421E-9CAA-AC1DA18F3974}"/>
                </a:ext>
              </a:extLst>
            </p:cNvPr>
            <p:cNvSpPr txBox="1"/>
            <p:nvPr/>
          </p:nvSpPr>
          <p:spPr>
            <a:xfrm>
              <a:off x="1353512" y="3036809"/>
              <a:ext cx="330540" cy="434238"/>
            </a:xfrm>
            <a:prstGeom prst="rect">
              <a:avLst/>
            </a:prstGeom>
            <a:noFill/>
          </p:spPr>
          <p:txBody>
            <a:bodyPr wrap="none" rtlCol="0">
              <a:spAutoFit/>
            </a:bodyPr>
            <a:lstStyle/>
            <a:p>
              <a:r>
                <a:rPr lang="en-US" b="1" dirty="0">
                  <a:solidFill>
                    <a:srgbClr val="00B050"/>
                  </a:solidFill>
                </a:rPr>
                <a:t>H</a:t>
              </a:r>
              <a:endParaRPr lang="en-US" b="1" dirty="0">
                <a:solidFill>
                  <a:srgbClr val="FF0000"/>
                </a:solidFill>
              </a:endParaRPr>
            </a:p>
          </p:txBody>
        </p:sp>
      </p:grpSp>
      <p:grpSp>
        <p:nvGrpSpPr>
          <p:cNvPr id="204" name="Group 203">
            <a:extLst>
              <a:ext uri="{FF2B5EF4-FFF2-40B4-BE49-F238E27FC236}">
                <a16:creationId xmlns:a16="http://schemas.microsoft.com/office/drawing/2014/main" id="{748A8A58-0087-4A03-845D-F29A7DD41540}"/>
              </a:ext>
            </a:extLst>
          </p:cNvPr>
          <p:cNvGrpSpPr/>
          <p:nvPr/>
        </p:nvGrpSpPr>
        <p:grpSpPr>
          <a:xfrm>
            <a:off x="6085188" y="5410528"/>
            <a:ext cx="2006541" cy="383059"/>
            <a:chOff x="6672167" y="4402206"/>
            <a:chExt cx="2271556" cy="383059"/>
          </a:xfrm>
        </p:grpSpPr>
        <p:sp>
          <p:nvSpPr>
            <p:cNvPr id="205" name="Rectangle 204">
              <a:extLst>
                <a:ext uri="{FF2B5EF4-FFF2-40B4-BE49-F238E27FC236}">
                  <a16:creationId xmlns:a16="http://schemas.microsoft.com/office/drawing/2014/main" id="{A562A324-FD66-4A26-9F6A-D097342B12B7}"/>
                </a:ext>
              </a:extLst>
            </p:cNvPr>
            <p:cNvSpPr/>
            <p:nvPr/>
          </p:nvSpPr>
          <p:spPr>
            <a:xfrm>
              <a:off x="6672167" y="4402208"/>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206" name="Rectangle 205">
              <a:extLst>
                <a:ext uri="{FF2B5EF4-FFF2-40B4-BE49-F238E27FC236}">
                  <a16:creationId xmlns:a16="http://schemas.microsoft.com/office/drawing/2014/main" id="{C174159A-C40A-422B-BDC0-288F12780E32}"/>
                </a:ext>
              </a:extLst>
            </p:cNvPr>
            <p:cNvSpPr/>
            <p:nvPr/>
          </p:nvSpPr>
          <p:spPr>
            <a:xfrm>
              <a:off x="7240056" y="4402208"/>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207" name="Rectangle 206">
              <a:extLst>
                <a:ext uri="{FF2B5EF4-FFF2-40B4-BE49-F238E27FC236}">
                  <a16:creationId xmlns:a16="http://schemas.microsoft.com/office/drawing/2014/main" id="{86A94574-2A6D-47EF-B114-27365E12585A}"/>
                </a:ext>
              </a:extLst>
            </p:cNvPr>
            <p:cNvSpPr/>
            <p:nvPr/>
          </p:nvSpPr>
          <p:spPr>
            <a:xfrm>
              <a:off x="7807945" y="4402207"/>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208" name="Rectangle 207">
              <a:extLst>
                <a:ext uri="{FF2B5EF4-FFF2-40B4-BE49-F238E27FC236}">
                  <a16:creationId xmlns:a16="http://schemas.microsoft.com/office/drawing/2014/main" id="{4B115E2F-99E0-4DB7-98CE-2C52D56845B5}"/>
                </a:ext>
              </a:extLst>
            </p:cNvPr>
            <p:cNvSpPr/>
            <p:nvPr/>
          </p:nvSpPr>
          <p:spPr>
            <a:xfrm>
              <a:off x="8375834" y="4402206"/>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grpSp>
      <p:grpSp>
        <p:nvGrpSpPr>
          <p:cNvPr id="209" name="Group 208">
            <a:extLst>
              <a:ext uri="{FF2B5EF4-FFF2-40B4-BE49-F238E27FC236}">
                <a16:creationId xmlns:a16="http://schemas.microsoft.com/office/drawing/2014/main" id="{387B9CFD-0E61-44F1-B3B0-5D7E941E5ECE}"/>
              </a:ext>
            </a:extLst>
          </p:cNvPr>
          <p:cNvGrpSpPr/>
          <p:nvPr/>
        </p:nvGrpSpPr>
        <p:grpSpPr>
          <a:xfrm>
            <a:off x="615065" y="6021556"/>
            <a:ext cx="2006541" cy="383059"/>
            <a:chOff x="6672167" y="4402206"/>
            <a:chExt cx="2271556" cy="383059"/>
          </a:xfrm>
        </p:grpSpPr>
        <p:sp>
          <p:nvSpPr>
            <p:cNvPr id="210" name="Rectangle 209">
              <a:extLst>
                <a:ext uri="{FF2B5EF4-FFF2-40B4-BE49-F238E27FC236}">
                  <a16:creationId xmlns:a16="http://schemas.microsoft.com/office/drawing/2014/main" id="{F0C7FB67-4071-40D9-863F-C3FC82232B91}"/>
                </a:ext>
              </a:extLst>
            </p:cNvPr>
            <p:cNvSpPr/>
            <p:nvPr/>
          </p:nvSpPr>
          <p:spPr>
            <a:xfrm>
              <a:off x="6672167" y="4402208"/>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211" name="Rectangle 210">
              <a:extLst>
                <a:ext uri="{FF2B5EF4-FFF2-40B4-BE49-F238E27FC236}">
                  <a16:creationId xmlns:a16="http://schemas.microsoft.com/office/drawing/2014/main" id="{CCE11AC0-A7AC-4D23-87E9-F87FA19B02FC}"/>
                </a:ext>
              </a:extLst>
            </p:cNvPr>
            <p:cNvSpPr/>
            <p:nvPr/>
          </p:nvSpPr>
          <p:spPr>
            <a:xfrm>
              <a:off x="7240056" y="4402208"/>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212" name="Rectangle 211">
              <a:extLst>
                <a:ext uri="{FF2B5EF4-FFF2-40B4-BE49-F238E27FC236}">
                  <a16:creationId xmlns:a16="http://schemas.microsoft.com/office/drawing/2014/main" id="{DA19B20D-629F-4FB9-957A-50DA4CD0BD12}"/>
                </a:ext>
              </a:extLst>
            </p:cNvPr>
            <p:cNvSpPr/>
            <p:nvPr/>
          </p:nvSpPr>
          <p:spPr>
            <a:xfrm>
              <a:off x="7807945" y="4402207"/>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213" name="Rectangle 212">
              <a:extLst>
                <a:ext uri="{FF2B5EF4-FFF2-40B4-BE49-F238E27FC236}">
                  <a16:creationId xmlns:a16="http://schemas.microsoft.com/office/drawing/2014/main" id="{37932DF4-B22C-46BE-87BA-91C16866F07F}"/>
                </a:ext>
              </a:extLst>
            </p:cNvPr>
            <p:cNvSpPr/>
            <p:nvPr/>
          </p:nvSpPr>
          <p:spPr>
            <a:xfrm>
              <a:off x="8375834" y="4402206"/>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grpSp>
      <p:grpSp>
        <p:nvGrpSpPr>
          <p:cNvPr id="214" name="Group 213">
            <a:extLst>
              <a:ext uri="{FF2B5EF4-FFF2-40B4-BE49-F238E27FC236}">
                <a16:creationId xmlns:a16="http://schemas.microsoft.com/office/drawing/2014/main" id="{79CB1445-6F49-412A-8894-E0FBBA71C84A}"/>
              </a:ext>
            </a:extLst>
          </p:cNvPr>
          <p:cNvGrpSpPr/>
          <p:nvPr/>
        </p:nvGrpSpPr>
        <p:grpSpPr>
          <a:xfrm>
            <a:off x="2727645" y="5878153"/>
            <a:ext cx="505752" cy="725064"/>
            <a:chOff x="1319002" y="2618560"/>
            <a:chExt cx="505752" cy="852487"/>
          </a:xfrm>
        </p:grpSpPr>
        <p:cxnSp>
          <p:nvCxnSpPr>
            <p:cNvPr id="215" name="Straight Arrow Connector 214">
              <a:extLst>
                <a:ext uri="{FF2B5EF4-FFF2-40B4-BE49-F238E27FC236}">
                  <a16:creationId xmlns:a16="http://schemas.microsoft.com/office/drawing/2014/main" id="{6E2C6FAB-0F37-4953-8C8A-0B5CC3A219B4}"/>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16" name="TextBox 215">
              <a:extLst>
                <a:ext uri="{FF2B5EF4-FFF2-40B4-BE49-F238E27FC236}">
                  <a16:creationId xmlns:a16="http://schemas.microsoft.com/office/drawing/2014/main" id="{55E37CC3-51B8-46AC-8C6C-99251329996C}"/>
                </a:ext>
              </a:extLst>
            </p:cNvPr>
            <p:cNvSpPr txBox="1"/>
            <p:nvPr/>
          </p:nvSpPr>
          <p:spPr>
            <a:xfrm>
              <a:off x="1384770" y="2618560"/>
              <a:ext cx="330540" cy="434238"/>
            </a:xfrm>
            <a:prstGeom prst="rect">
              <a:avLst/>
            </a:prstGeom>
            <a:noFill/>
          </p:spPr>
          <p:txBody>
            <a:bodyPr wrap="none" rtlCol="0">
              <a:spAutoFit/>
            </a:bodyPr>
            <a:lstStyle/>
            <a:p>
              <a:r>
                <a:rPr lang="en-US" b="1" dirty="0"/>
                <a:t>D</a:t>
              </a:r>
            </a:p>
          </p:txBody>
        </p:sp>
        <p:sp>
          <p:nvSpPr>
            <p:cNvPr id="217" name="TextBox 216">
              <a:extLst>
                <a:ext uri="{FF2B5EF4-FFF2-40B4-BE49-F238E27FC236}">
                  <a16:creationId xmlns:a16="http://schemas.microsoft.com/office/drawing/2014/main" id="{2FADC8A2-E7DE-4CDB-9323-A42C484792DE}"/>
                </a:ext>
              </a:extLst>
            </p:cNvPr>
            <p:cNvSpPr txBox="1"/>
            <p:nvPr/>
          </p:nvSpPr>
          <p:spPr>
            <a:xfrm>
              <a:off x="1353512" y="3036809"/>
              <a:ext cx="330540" cy="434238"/>
            </a:xfrm>
            <a:prstGeom prst="rect">
              <a:avLst/>
            </a:prstGeom>
            <a:noFill/>
          </p:spPr>
          <p:txBody>
            <a:bodyPr wrap="none" rtlCol="0">
              <a:spAutoFit/>
            </a:bodyPr>
            <a:lstStyle/>
            <a:p>
              <a:r>
                <a:rPr lang="en-US" b="1" dirty="0">
                  <a:solidFill>
                    <a:srgbClr val="00B050"/>
                  </a:solidFill>
                </a:rPr>
                <a:t>H</a:t>
              </a:r>
              <a:endParaRPr lang="en-US" b="1" dirty="0">
                <a:solidFill>
                  <a:srgbClr val="FF0000"/>
                </a:solidFill>
              </a:endParaRPr>
            </a:p>
          </p:txBody>
        </p:sp>
      </p:grpSp>
      <p:grpSp>
        <p:nvGrpSpPr>
          <p:cNvPr id="218" name="Group 217">
            <a:extLst>
              <a:ext uri="{FF2B5EF4-FFF2-40B4-BE49-F238E27FC236}">
                <a16:creationId xmlns:a16="http://schemas.microsoft.com/office/drawing/2014/main" id="{E1928871-675E-4922-833C-BB268AABD3E6}"/>
              </a:ext>
            </a:extLst>
          </p:cNvPr>
          <p:cNvGrpSpPr/>
          <p:nvPr/>
        </p:nvGrpSpPr>
        <p:grpSpPr>
          <a:xfrm>
            <a:off x="3339436" y="6024600"/>
            <a:ext cx="2006541" cy="383059"/>
            <a:chOff x="6672167" y="4402206"/>
            <a:chExt cx="2271556" cy="383059"/>
          </a:xfrm>
        </p:grpSpPr>
        <p:sp>
          <p:nvSpPr>
            <p:cNvPr id="219" name="Rectangle 218">
              <a:extLst>
                <a:ext uri="{FF2B5EF4-FFF2-40B4-BE49-F238E27FC236}">
                  <a16:creationId xmlns:a16="http://schemas.microsoft.com/office/drawing/2014/main" id="{911CA5AA-17B0-48FE-B821-5EF0ACCF176F}"/>
                </a:ext>
              </a:extLst>
            </p:cNvPr>
            <p:cNvSpPr/>
            <p:nvPr/>
          </p:nvSpPr>
          <p:spPr>
            <a:xfrm>
              <a:off x="6672167" y="4402208"/>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220" name="Rectangle 219">
              <a:extLst>
                <a:ext uri="{FF2B5EF4-FFF2-40B4-BE49-F238E27FC236}">
                  <a16:creationId xmlns:a16="http://schemas.microsoft.com/office/drawing/2014/main" id="{E8402251-00A5-4837-815C-BFF70DEB0ECA}"/>
                </a:ext>
              </a:extLst>
            </p:cNvPr>
            <p:cNvSpPr/>
            <p:nvPr/>
          </p:nvSpPr>
          <p:spPr>
            <a:xfrm>
              <a:off x="7240056" y="4402208"/>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221" name="Rectangle 220">
              <a:extLst>
                <a:ext uri="{FF2B5EF4-FFF2-40B4-BE49-F238E27FC236}">
                  <a16:creationId xmlns:a16="http://schemas.microsoft.com/office/drawing/2014/main" id="{63E2F7D7-AB42-442F-9F9E-B7D73E062C17}"/>
                </a:ext>
              </a:extLst>
            </p:cNvPr>
            <p:cNvSpPr/>
            <p:nvPr/>
          </p:nvSpPr>
          <p:spPr>
            <a:xfrm>
              <a:off x="7807945" y="4402207"/>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222" name="Rectangle 221">
              <a:extLst>
                <a:ext uri="{FF2B5EF4-FFF2-40B4-BE49-F238E27FC236}">
                  <a16:creationId xmlns:a16="http://schemas.microsoft.com/office/drawing/2014/main" id="{8FD7F57E-0970-4A7D-AAE9-63F795CA2879}"/>
                </a:ext>
              </a:extLst>
            </p:cNvPr>
            <p:cNvSpPr/>
            <p:nvPr/>
          </p:nvSpPr>
          <p:spPr>
            <a:xfrm>
              <a:off x="8375834" y="4402206"/>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grpSp>
      <p:grpSp>
        <p:nvGrpSpPr>
          <p:cNvPr id="223" name="Group 222">
            <a:extLst>
              <a:ext uri="{FF2B5EF4-FFF2-40B4-BE49-F238E27FC236}">
                <a16:creationId xmlns:a16="http://schemas.microsoft.com/office/drawing/2014/main" id="{78EA9BCF-C074-4F9B-B7F1-6210BB00B084}"/>
              </a:ext>
            </a:extLst>
          </p:cNvPr>
          <p:cNvGrpSpPr/>
          <p:nvPr/>
        </p:nvGrpSpPr>
        <p:grpSpPr>
          <a:xfrm>
            <a:off x="5485325" y="5878153"/>
            <a:ext cx="505752" cy="725064"/>
            <a:chOff x="1319002" y="2618560"/>
            <a:chExt cx="505752" cy="852487"/>
          </a:xfrm>
        </p:grpSpPr>
        <p:cxnSp>
          <p:nvCxnSpPr>
            <p:cNvPr id="224" name="Straight Arrow Connector 223">
              <a:extLst>
                <a:ext uri="{FF2B5EF4-FFF2-40B4-BE49-F238E27FC236}">
                  <a16:creationId xmlns:a16="http://schemas.microsoft.com/office/drawing/2014/main" id="{ED39AA4A-76A2-48A5-8EC9-BECAE571661B}"/>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25" name="TextBox 224">
              <a:extLst>
                <a:ext uri="{FF2B5EF4-FFF2-40B4-BE49-F238E27FC236}">
                  <a16:creationId xmlns:a16="http://schemas.microsoft.com/office/drawing/2014/main" id="{1A9B8F92-CFE1-4C76-9673-813AF6614B3F}"/>
                </a:ext>
              </a:extLst>
            </p:cNvPr>
            <p:cNvSpPr txBox="1"/>
            <p:nvPr/>
          </p:nvSpPr>
          <p:spPr>
            <a:xfrm>
              <a:off x="1384770" y="2618560"/>
              <a:ext cx="296876" cy="434238"/>
            </a:xfrm>
            <a:prstGeom prst="rect">
              <a:avLst/>
            </a:prstGeom>
            <a:noFill/>
          </p:spPr>
          <p:txBody>
            <a:bodyPr wrap="none" rtlCol="0">
              <a:spAutoFit/>
            </a:bodyPr>
            <a:lstStyle/>
            <a:p>
              <a:r>
                <a:rPr lang="en-US" b="1" dirty="0"/>
                <a:t>E</a:t>
              </a:r>
            </a:p>
          </p:txBody>
        </p:sp>
        <p:sp>
          <p:nvSpPr>
            <p:cNvPr id="226" name="TextBox 225">
              <a:extLst>
                <a:ext uri="{FF2B5EF4-FFF2-40B4-BE49-F238E27FC236}">
                  <a16:creationId xmlns:a16="http://schemas.microsoft.com/office/drawing/2014/main" id="{17F2F801-54A6-4894-8161-6DFDB1C15572}"/>
                </a:ext>
              </a:extLst>
            </p:cNvPr>
            <p:cNvSpPr txBox="1"/>
            <p:nvPr/>
          </p:nvSpPr>
          <p:spPr>
            <a:xfrm>
              <a:off x="1353512" y="3036809"/>
              <a:ext cx="330540" cy="434238"/>
            </a:xfrm>
            <a:prstGeom prst="rect">
              <a:avLst/>
            </a:prstGeom>
            <a:noFill/>
          </p:spPr>
          <p:txBody>
            <a:bodyPr wrap="none" rtlCol="0">
              <a:spAutoFit/>
            </a:bodyPr>
            <a:lstStyle/>
            <a:p>
              <a:r>
                <a:rPr lang="en-US" b="1" dirty="0">
                  <a:solidFill>
                    <a:srgbClr val="00B050"/>
                  </a:solidFill>
                </a:rPr>
                <a:t>H</a:t>
              </a:r>
              <a:endParaRPr lang="en-US" b="1" dirty="0">
                <a:solidFill>
                  <a:srgbClr val="FF0000"/>
                </a:solidFill>
              </a:endParaRPr>
            </a:p>
          </p:txBody>
        </p:sp>
      </p:grpSp>
      <p:grpSp>
        <p:nvGrpSpPr>
          <p:cNvPr id="227" name="Group 226">
            <a:extLst>
              <a:ext uri="{FF2B5EF4-FFF2-40B4-BE49-F238E27FC236}">
                <a16:creationId xmlns:a16="http://schemas.microsoft.com/office/drawing/2014/main" id="{9B04D48A-12DD-40DC-8BA5-99C76F747775}"/>
              </a:ext>
            </a:extLst>
          </p:cNvPr>
          <p:cNvGrpSpPr/>
          <p:nvPr/>
        </p:nvGrpSpPr>
        <p:grpSpPr>
          <a:xfrm>
            <a:off x="6097116" y="6024600"/>
            <a:ext cx="2006541" cy="383059"/>
            <a:chOff x="6672167" y="4402206"/>
            <a:chExt cx="2271556" cy="383059"/>
          </a:xfrm>
        </p:grpSpPr>
        <p:sp>
          <p:nvSpPr>
            <p:cNvPr id="228" name="Rectangle 227">
              <a:extLst>
                <a:ext uri="{FF2B5EF4-FFF2-40B4-BE49-F238E27FC236}">
                  <a16:creationId xmlns:a16="http://schemas.microsoft.com/office/drawing/2014/main" id="{41EED2E5-7E1F-4D68-8399-4F3BC5F9A6EB}"/>
                </a:ext>
              </a:extLst>
            </p:cNvPr>
            <p:cNvSpPr/>
            <p:nvPr/>
          </p:nvSpPr>
          <p:spPr>
            <a:xfrm>
              <a:off x="6672167" y="4402208"/>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sp>
          <p:nvSpPr>
            <p:cNvPr id="229" name="Rectangle 228">
              <a:extLst>
                <a:ext uri="{FF2B5EF4-FFF2-40B4-BE49-F238E27FC236}">
                  <a16:creationId xmlns:a16="http://schemas.microsoft.com/office/drawing/2014/main" id="{15641B84-6D76-4FE8-AD4B-A25493218096}"/>
                </a:ext>
              </a:extLst>
            </p:cNvPr>
            <p:cNvSpPr/>
            <p:nvPr/>
          </p:nvSpPr>
          <p:spPr>
            <a:xfrm>
              <a:off x="7226551" y="4402206"/>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230" name="Rectangle 229">
              <a:extLst>
                <a:ext uri="{FF2B5EF4-FFF2-40B4-BE49-F238E27FC236}">
                  <a16:creationId xmlns:a16="http://schemas.microsoft.com/office/drawing/2014/main" id="{4E829FEC-2037-4A2A-8CA8-F19EFCAFA830}"/>
                </a:ext>
              </a:extLst>
            </p:cNvPr>
            <p:cNvSpPr/>
            <p:nvPr/>
          </p:nvSpPr>
          <p:spPr>
            <a:xfrm>
              <a:off x="7807945" y="4402207"/>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231" name="Rectangle 230">
              <a:extLst>
                <a:ext uri="{FF2B5EF4-FFF2-40B4-BE49-F238E27FC236}">
                  <a16:creationId xmlns:a16="http://schemas.microsoft.com/office/drawing/2014/main" id="{054E0DB4-7942-4E5C-95C0-E4BAA3B4EFCC}"/>
                </a:ext>
              </a:extLst>
            </p:cNvPr>
            <p:cNvSpPr/>
            <p:nvPr/>
          </p:nvSpPr>
          <p:spPr>
            <a:xfrm>
              <a:off x="8375834" y="4402206"/>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grpSp>
      <p:grpSp>
        <p:nvGrpSpPr>
          <p:cNvPr id="232" name="Group 231">
            <a:extLst>
              <a:ext uri="{FF2B5EF4-FFF2-40B4-BE49-F238E27FC236}">
                <a16:creationId xmlns:a16="http://schemas.microsoft.com/office/drawing/2014/main" id="{D0C5D570-BB31-4B9B-9AC7-5B01A1DC3774}"/>
              </a:ext>
            </a:extLst>
          </p:cNvPr>
          <p:cNvGrpSpPr/>
          <p:nvPr/>
        </p:nvGrpSpPr>
        <p:grpSpPr>
          <a:xfrm>
            <a:off x="2725650" y="4708505"/>
            <a:ext cx="505752" cy="725064"/>
            <a:chOff x="1319002" y="2618560"/>
            <a:chExt cx="505752" cy="852487"/>
          </a:xfrm>
        </p:grpSpPr>
        <p:cxnSp>
          <p:nvCxnSpPr>
            <p:cNvPr id="233" name="Straight Arrow Connector 232">
              <a:extLst>
                <a:ext uri="{FF2B5EF4-FFF2-40B4-BE49-F238E27FC236}">
                  <a16:creationId xmlns:a16="http://schemas.microsoft.com/office/drawing/2014/main" id="{986CEF56-2B6E-4BA0-8DFD-3921317D9A06}"/>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34" name="TextBox 233">
              <a:extLst>
                <a:ext uri="{FF2B5EF4-FFF2-40B4-BE49-F238E27FC236}">
                  <a16:creationId xmlns:a16="http://schemas.microsoft.com/office/drawing/2014/main" id="{D59B8B8F-D136-44BC-A0E2-98B985B05B0D}"/>
                </a:ext>
              </a:extLst>
            </p:cNvPr>
            <p:cNvSpPr txBox="1"/>
            <p:nvPr/>
          </p:nvSpPr>
          <p:spPr>
            <a:xfrm>
              <a:off x="1384770" y="2618560"/>
              <a:ext cx="296876" cy="434238"/>
            </a:xfrm>
            <a:prstGeom prst="rect">
              <a:avLst/>
            </a:prstGeom>
            <a:noFill/>
          </p:spPr>
          <p:txBody>
            <a:bodyPr wrap="none" rtlCol="0">
              <a:spAutoFit/>
            </a:bodyPr>
            <a:lstStyle/>
            <a:p>
              <a:r>
                <a:rPr lang="en-US" b="1" dirty="0"/>
                <a:t>E</a:t>
              </a:r>
            </a:p>
          </p:txBody>
        </p:sp>
        <p:sp>
          <p:nvSpPr>
            <p:cNvPr id="235" name="TextBox 234">
              <a:extLst>
                <a:ext uri="{FF2B5EF4-FFF2-40B4-BE49-F238E27FC236}">
                  <a16:creationId xmlns:a16="http://schemas.microsoft.com/office/drawing/2014/main" id="{303D3754-F5E8-4A94-B69E-6C6C7FAB9ACA}"/>
                </a:ext>
              </a:extLst>
            </p:cNvPr>
            <p:cNvSpPr txBox="1"/>
            <p:nvPr/>
          </p:nvSpPr>
          <p:spPr>
            <a:xfrm>
              <a:off x="1353512" y="3036809"/>
              <a:ext cx="330540" cy="434238"/>
            </a:xfrm>
            <a:prstGeom prst="rect">
              <a:avLst/>
            </a:prstGeom>
            <a:noFill/>
          </p:spPr>
          <p:txBody>
            <a:bodyPr wrap="none" rtlCol="0">
              <a:spAutoFit/>
            </a:bodyPr>
            <a:lstStyle/>
            <a:p>
              <a:r>
                <a:rPr lang="en-US" b="1" dirty="0">
                  <a:solidFill>
                    <a:srgbClr val="00B050"/>
                  </a:solidFill>
                </a:rPr>
                <a:t>H</a:t>
              </a:r>
            </a:p>
          </p:txBody>
        </p:sp>
      </p:grpSp>
      <p:grpSp>
        <p:nvGrpSpPr>
          <p:cNvPr id="236" name="Group 235">
            <a:extLst>
              <a:ext uri="{FF2B5EF4-FFF2-40B4-BE49-F238E27FC236}">
                <a16:creationId xmlns:a16="http://schemas.microsoft.com/office/drawing/2014/main" id="{B8EFBD64-C1D3-475A-A22C-1212D34DCA66}"/>
              </a:ext>
            </a:extLst>
          </p:cNvPr>
          <p:cNvGrpSpPr/>
          <p:nvPr/>
        </p:nvGrpSpPr>
        <p:grpSpPr>
          <a:xfrm>
            <a:off x="5483330" y="4708505"/>
            <a:ext cx="505752" cy="725064"/>
            <a:chOff x="1319002" y="2618560"/>
            <a:chExt cx="505752" cy="852487"/>
          </a:xfrm>
        </p:grpSpPr>
        <p:cxnSp>
          <p:nvCxnSpPr>
            <p:cNvPr id="237" name="Straight Arrow Connector 236">
              <a:extLst>
                <a:ext uri="{FF2B5EF4-FFF2-40B4-BE49-F238E27FC236}">
                  <a16:creationId xmlns:a16="http://schemas.microsoft.com/office/drawing/2014/main" id="{77778FCE-074E-46A3-B79D-7D3119C488DD}"/>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38" name="TextBox 237">
              <a:extLst>
                <a:ext uri="{FF2B5EF4-FFF2-40B4-BE49-F238E27FC236}">
                  <a16:creationId xmlns:a16="http://schemas.microsoft.com/office/drawing/2014/main" id="{E60B9AB3-D150-47B4-B8AD-C00FF0A50C5A}"/>
                </a:ext>
              </a:extLst>
            </p:cNvPr>
            <p:cNvSpPr txBox="1"/>
            <p:nvPr/>
          </p:nvSpPr>
          <p:spPr>
            <a:xfrm>
              <a:off x="1384770" y="2618560"/>
              <a:ext cx="330540" cy="434238"/>
            </a:xfrm>
            <a:prstGeom prst="rect">
              <a:avLst/>
            </a:prstGeom>
            <a:noFill/>
          </p:spPr>
          <p:txBody>
            <a:bodyPr wrap="none" rtlCol="0">
              <a:spAutoFit/>
            </a:bodyPr>
            <a:lstStyle/>
            <a:p>
              <a:r>
                <a:rPr lang="en-US" b="1" dirty="0"/>
                <a:t>D</a:t>
              </a:r>
            </a:p>
          </p:txBody>
        </p:sp>
        <p:sp>
          <p:nvSpPr>
            <p:cNvPr id="239" name="TextBox 238">
              <a:extLst>
                <a:ext uri="{FF2B5EF4-FFF2-40B4-BE49-F238E27FC236}">
                  <a16:creationId xmlns:a16="http://schemas.microsoft.com/office/drawing/2014/main" id="{5369C627-A24A-4C1B-8A27-639E7C638578}"/>
                </a:ext>
              </a:extLst>
            </p:cNvPr>
            <p:cNvSpPr txBox="1"/>
            <p:nvPr/>
          </p:nvSpPr>
          <p:spPr>
            <a:xfrm>
              <a:off x="1353512" y="3036809"/>
              <a:ext cx="330540" cy="434238"/>
            </a:xfrm>
            <a:prstGeom prst="rect">
              <a:avLst/>
            </a:prstGeom>
            <a:noFill/>
          </p:spPr>
          <p:txBody>
            <a:bodyPr wrap="none" rtlCol="0">
              <a:spAutoFit/>
            </a:bodyPr>
            <a:lstStyle/>
            <a:p>
              <a:r>
                <a:rPr lang="en-US" b="1" dirty="0">
                  <a:solidFill>
                    <a:srgbClr val="00B050"/>
                  </a:solidFill>
                </a:rPr>
                <a:t>H</a:t>
              </a:r>
              <a:endParaRPr lang="en-US" b="1" dirty="0">
                <a:solidFill>
                  <a:srgbClr val="FF0000"/>
                </a:solidFill>
              </a:endParaRPr>
            </a:p>
          </p:txBody>
        </p:sp>
      </p:grpSp>
    </p:spTree>
    <p:extLst>
      <p:ext uri="{BB962C8B-B14F-4D97-AF65-F5344CB8AC3E}">
        <p14:creationId xmlns:p14="http://schemas.microsoft.com/office/powerpoint/2010/main" val="772573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24C55-482B-4D51-A207-2EF6CF9E3135}"/>
              </a:ext>
            </a:extLst>
          </p:cNvPr>
          <p:cNvSpPr>
            <a:spLocks noGrp="1"/>
          </p:cNvSpPr>
          <p:nvPr>
            <p:ph type="title"/>
          </p:nvPr>
        </p:nvSpPr>
        <p:spPr/>
        <p:txBody>
          <a:bodyPr/>
          <a:lstStyle/>
          <a:p>
            <a:r>
              <a:rPr lang="en-US" dirty="0"/>
              <a:t>Solution to Problem 5</a:t>
            </a:r>
          </a:p>
        </p:txBody>
      </p:sp>
      <p:sp>
        <p:nvSpPr>
          <p:cNvPr id="3" name="Content Placeholder 2">
            <a:extLst>
              <a:ext uri="{FF2B5EF4-FFF2-40B4-BE49-F238E27FC236}">
                <a16:creationId xmlns:a16="http://schemas.microsoft.com/office/drawing/2014/main" id="{466B92C6-C6A4-41A7-9540-F032C5B0F48D}"/>
              </a:ext>
            </a:extLst>
          </p:cNvPr>
          <p:cNvSpPr>
            <a:spLocks noGrp="1"/>
          </p:cNvSpPr>
          <p:nvPr>
            <p:ph idx="1"/>
          </p:nvPr>
        </p:nvSpPr>
        <p:spPr/>
        <p:txBody>
          <a:bodyPr/>
          <a:lstStyle/>
          <a:p>
            <a:r>
              <a:rPr lang="en-US" b="1" spc="600" dirty="0"/>
              <a:t>ADCEDADCEDACDE</a:t>
            </a:r>
          </a:p>
          <a:p>
            <a:r>
              <a:rPr lang="en-US" dirty="0"/>
              <a:t>Case 2 (</a:t>
            </a:r>
            <a:r>
              <a:rPr lang="en-US" b="1" dirty="0"/>
              <a:t>10 cache misses, 4 cache hits</a:t>
            </a:r>
            <a:r>
              <a:rPr lang="en-US" dirty="0"/>
              <a:t>)</a:t>
            </a:r>
          </a:p>
        </p:txBody>
      </p:sp>
      <p:sp>
        <p:nvSpPr>
          <p:cNvPr id="4" name="Slide Number Placeholder 3">
            <a:extLst>
              <a:ext uri="{FF2B5EF4-FFF2-40B4-BE49-F238E27FC236}">
                <a16:creationId xmlns:a16="http://schemas.microsoft.com/office/drawing/2014/main" id="{59BA5D7F-8F49-4B85-8B14-16C6CAA3119F}"/>
              </a:ext>
            </a:extLst>
          </p:cNvPr>
          <p:cNvSpPr>
            <a:spLocks noGrp="1"/>
          </p:cNvSpPr>
          <p:nvPr>
            <p:ph type="sldNum" sz="quarter" idx="12"/>
          </p:nvPr>
        </p:nvSpPr>
        <p:spPr/>
        <p:txBody>
          <a:bodyPr/>
          <a:lstStyle/>
          <a:p>
            <a:fld id="{D24C7B23-67B7-4165-AB80-F259E727FF30}" type="slidenum">
              <a:rPr lang="en-US" smtClean="0"/>
              <a:t>16</a:t>
            </a:fld>
            <a:endParaRPr lang="en-US"/>
          </a:p>
        </p:txBody>
      </p:sp>
      <p:grpSp>
        <p:nvGrpSpPr>
          <p:cNvPr id="9" name="Group 8">
            <a:extLst>
              <a:ext uri="{FF2B5EF4-FFF2-40B4-BE49-F238E27FC236}">
                <a16:creationId xmlns:a16="http://schemas.microsoft.com/office/drawing/2014/main" id="{3342211F-99AB-48A7-A3C7-B66F5BA0DE19}"/>
              </a:ext>
            </a:extLst>
          </p:cNvPr>
          <p:cNvGrpSpPr/>
          <p:nvPr/>
        </p:nvGrpSpPr>
        <p:grpSpPr>
          <a:xfrm>
            <a:off x="400839" y="2311983"/>
            <a:ext cx="1143174" cy="930159"/>
            <a:chOff x="6672167" y="5148242"/>
            <a:chExt cx="1143174" cy="930159"/>
          </a:xfrm>
        </p:grpSpPr>
        <p:sp>
          <p:nvSpPr>
            <p:cNvPr id="5" name="Rectangle 4">
              <a:extLst>
                <a:ext uri="{FF2B5EF4-FFF2-40B4-BE49-F238E27FC236}">
                  <a16:creationId xmlns:a16="http://schemas.microsoft.com/office/drawing/2014/main" id="{222D3988-9D31-43DA-8B95-86DD656F3C1C}"/>
                </a:ext>
              </a:extLst>
            </p:cNvPr>
            <p:cNvSpPr/>
            <p:nvPr/>
          </p:nvSpPr>
          <p:spPr>
            <a:xfrm>
              <a:off x="6679563" y="5148242"/>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sp>
          <p:nvSpPr>
            <p:cNvPr id="6" name="Rectangle 5">
              <a:extLst>
                <a:ext uri="{FF2B5EF4-FFF2-40B4-BE49-F238E27FC236}">
                  <a16:creationId xmlns:a16="http://schemas.microsoft.com/office/drawing/2014/main" id="{6B6B4917-0004-4324-B5E8-A8C90669D163}"/>
                </a:ext>
              </a:extLst>
            </p:cNvPr>
            <p:cNvSpPr/>
            <p:nvPr/>
          </p:nvSpPr>
          <p:spPr>
            <a:xfrm>
              <a:off x="7247452" y="5148242"/>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sp>
          <p:nvSpPr>
            <p:cNvPr id="7" name="Rectangle 6">
              <a:extLst>
                <a:ext uri="{FF2B5EF4-FFF2-40B4-BE49-F238E27FC236}">
                  <a16:creationId xmlns:a16="http://schemas.microsoft.com/office/drawing/2014/main" id="{EE29468D-768A-46E7-9673-9FB00FEDD268}"/>
                </a:ext>
              </a:extLst>
            </p:cNvPr>
            <p:cNvSpPr/>
            <p:nvPr/>
          </p:nvSpPr>
          <p:spPr>
            <a:xfrm>
              <a:off x="6672167" y="5695344"/>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sp>
          <p:nvSpPr>
            <p:cNvPr id="8" name="Rectangle 7">
              <a:extLst>
                <a:ext uri="{FF2B5EF4-FFF2-40B4-BE49-F238E27FC236}">
                  <a16:creationId xmlns:a16="http://schemas.microsoft.com/office/drawing/2014/main" id="{C5F1CDE6-2813-4A64-8564-8BB0C7A0F743}"/>
                </a:ext>
              </a:extLst>
            </p:cNvPr>
            <p:cNvSpPr/>
            <p:nvPr/>
          </p:nvSpPr>
          <p:spPr>
            <a:xfrm>
              <a:off x="7240056" y="5695344"/>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grpSp>
      <p:grpSp>
        <p:nvGrpSpPr>
          <p:cNvPr id="10" name="Group 9">
            <a:extLst>
              <a:ext uri="{FF2B5EF4-FFF2-40B4-BE49-F238E27FC236}">
                <a16:creationId xmlns:a16="http://schemas.microsoft.com/office/drawing/2014/main" id="{51C02263-FD0A-4881-8262-A0714CBC640A}"/>
              </a:ext>
            </a:extLst>
          </p:cNvPr>
          <p:cNvGrpSpPr/>
          <p:nvPr/>
        </p:nvGrpSpPr>
        <p:grpSpPr>
          <a:xfrm>
            <a:off x="1606150" y="2438096"/>
            <a:ext cx="505752" cy="669860"/>
            <a:chOff x="1319002" y="2618560"/>
            <a:chExt cx="505752" cy="787581"/>
          </a:xfrm>
        </p:grpSpPr>
        <p:cxnSp>
          <p:nvCxnSpPr>
            <p:cNvPr id="11" name="Straight Arrow Connector 10">
              <a:extLst>
                <a:ext uri="{FF2B5EF4-FFF2-40B4-BE49-F238E27FC236}">
                  <a16:creationId xmlns:a16="http://schemas.microsoft.com/office/drawing/2014/main" id="{F2187906-0524-44BB-9B00-D5E02A328BB7}"/>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2BCE863-3A97-43C7-A954-D37C5B7C999D}"/>
                </a:ext>
              </a:extLst>
            </p:cNvPr>
            <p:cNvSpPr txBox="1"/>
            <p:nvPr/>
          </p:nvSpPr>
          <p:spPr>
            <a:xfrm>
              <a:off x="1384770" y="2618560"/>
              <a:ext cx="324128" cy="369332"/>
            </a:xfrm>
            <a:prstGeom prst="rect">
              <a:avLst/>
            </a:prstGeom>
            <a:noFill/>
          </p:spPr>
          <p:txBody>
            <a:bodyPr wrap="none" rtlCol="0">
              <a:spAutoFit/>
            </a:bodyPr>
            <a:lstStyle/>
            <a:p>
              <a:r>
                <a:rPr lang="en-US" b="1" dirty="0"/>
                <a:t>A</a:t>
              </a:r>
            </a:p>
          </p:txBody>
        </p:sp>
        <p:sp>
          <p:nvSpPr>
            <p:cNvPr id="13" name="TextBox 12">
              <a:extLst>
                <a:ext uri="{FF2B5EF4-FFF2-40B4-BE49-F238E27FC236}">
                  <a16:creationId xmlns:a16="http://schemas.microsoft.com/office/drawing/2014/main" id="{2506CB59-C461-4DB3-9B43-28212E510855}"/>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14" name="Group 13">
            <a:extLst>
              <a:ext uri="{FF2B5EF4-FFF2-40B4-BE49-F238E27FC236}">
                <a16:creationId xmlns:a16="http://schemas.microsoft.com/office/drawing/2014/main" id="{569ECF6C-B4CE-4B65-9E33-7B3A49BE61CB}"/>
              </a:ext>
            </a:extLst>
          </p:cNvPr>
          <p:cNvGrpSpPr/>
          <p:nvPr/>
        </p:nvGrpSpPr>
        <p:grpSpPr>
          <a:xfrm>
            <a:off x="2131347" y="2311983"/>
            <a:ext cx="1143174" cy="930159"/>
            <a:chOff x="6672167" y="5148242"/>
            <a:chExt cx="1143174" cy="930159"/>
          </a:xfrm>
        </p:grpSpPr>
        <p:sp>
          <p:nvSpPr>
            <p:cNvPr id="15" name="Rectangle 14">
              <a:extLst>
                <a:ext uri="{FF2B5EF4-FFF2-40B4-BE49-F238E27FC236}">
                  <a16:creationId xmlns:a16="http://schemas.microsoft.com/office/drawing/2014/main" id="{72FF696C-A8A8-44AB-A7C3-72DC228DBE03}"/>
                </a:ext>
              </a:extLst>
            </p:cNvPr>
            <p:cNvSpPr/>
            <p:nvPr/>
          </p:nvSpPr>
          <p:spPr>
            <a:xfrm>
              <a:off x="6679563" y="5148242"/>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16" name="Rectangle 15">
              <a:extLst>
                <a:ext uri="{FF2B5EF4-FFF2-40B4-BE49-F238E27FC236}">
                  <a16:creationId xmlns:a16="http://schemas.microsoft.com/office/drawing/2014/main" id="{009A1B48-0279-44ED-8C7D-2824EAE73930}"/>
                </a:ext>
              </a:extLst>
            </p:cNvPr>
            <p:cNvSpPr/>
            <p:nvPr/>
          </p:nvSpPr>
          <p:spPr>
            <a:xfrm>
              <a:off x="7247452" y="5148242"/>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sp>
          <p:nvSpPr>
            <p:cNvPr id="17" name="Rectangle 16">
              <a:extLst>
                <a:ext uri="{FF2B5EF4-FFF2-40B4-BE49-F238E27FC236}">
                  <a16:creationId xmlns:a16="http://schemas.microsoft.com/office/drawing/2014/main" id="{75397970-0932-4645-AAFF-0DD43772CECE}"/>
                </a:ext>
              </a:extLst>
            </p:cNvPr>
            <p:cNvSpPr/>
            <p:nvPr/>
          </p:nvSpPr>
          <p:spPr>
            <a:xfrm>
              <a:off x="6672167" y="5695344"/>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sp>
          <p:nvSpPr>
            <p:cNvPr id="18" name="Rectangle 17">
              <a:extLst>
                <a:ext uri="{FF2B5EF4-FFF2-40B4-BE49-F238E27FC236}">
                  <a16:creationId xmlns:a16="http://schemas.microsoft.com/office/drawing/2014/main" id="{F1556B82-1D34-42A5-A1E2-F4E5FFF3411B}"/>
                </a:ext>
              </a:extLst>
            </p:cNvPr>
            <p:cNvSpPr/>
            <p:nvPr/>
          </p:nvSpPr>
          <p:spPr>
            <a:xfrm>
              <a:off x="7240056" y="5695344"/>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grpSp>
      <p:grpSp>
        <p:nvGrpSpPr>
          <p:cNvPr id="19" name="Group 18">
            <a:extLst>
              <a:ext uri="{FF2B5EF4-FFF2-40B4-BE49-F238E27FC236}">
                <a16:creationId xmlns:a16="http://schemas.microsoft.com/office/drawing/2014/main" id="{20052784-07D2-4278-B61B-6553D9793F3E}"/>
              </a:ext>
            </a:extLst>
          </p:cNvPr>
          <p:cNvGrpSpPr/>
          <p:nvPr/>
        </p:nvGrpSpPr>
        <p:grpSpPr>
          <a:xfrm>
            <a:off x="3336658" y="2438096"/>
            <a:ext cx="505752" cy="669860"/>
            <a:chOff x="1319002" y="2618560"/>
            <a:chExt cx="505752" cy="787581"/>
          </a:xfrm>
        </p:grpSpPr>
        <p:cxnSp>
          <p:nvCxnSpPr>
            <p:cNvPr id="20" name="Straight Arrow Connector 19">
              <a:extLst>
                <a:ext uri="{FF2B5EF4-FFF2-40B4-BE49-F238E27FC236}">
                  <a16:creationId xmlns:a16="http://schemas.microsoft.com/office/drawing/2014/main" id="{2E9F9FBF-1155-4680-8AFD-5AB49B747920}"/>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B497A57-51D8-4D02-9D39-263702966B80}"/>
                </a:ext>
              </a:extLst>
            </p:cNvPr>
            <p:cNvSpPr txBox="1"/>
            <p:nvPr/>
          </p:nvSpPr>
          <p:spPr>
            <a:xfrm>
              <a:off x="1384770" y="2618560"/>
              <a:ext cx="330540" cy="434238"/>
            </a:xfrm>
            <a:prstGeom prst="rect">
              <a:avLst/>
            </a:prstGeom>
            <a:noFill/>
          </p:spPr>
          <p:txBody>
            <a:bodyPr wrap="none" rtlCol="0">
              <a:spAutoFit/>
            </a:bodyPr>
            <a:lstStyle/>
            <a:p>
              <a:r>
                <a:rPr lang="en-US" b="1" dirty="0"/>
                <a:t>D</a:t>
              </a:r>
            </a:p>
          </p:txBody>
        </p:sp>
        <p:sp>
          <p:nvSpPr>
            <p:cNvPr id="22" name="TextBox 21">
              <a:extLst>
                <a:ext uri="{FF2B5EF4-FFF2-40B4-BE49-F238E27FC236}">
                  <a16:creationId xmlns:a16="http://schemas.microsoft.com/office/drawing/2014/main" id="{F1EBF0C4-E84A-44D2-9D46-71F123C7CF66}"/>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23" name="Group 22">
            <a:extLst>
              <a:ext uri="{FF2B5EF4-FFF2-40B4-BE49-F238E27FC236}">
                <a16:creationId xmlns:a16="http://schemas.microsoft.com/office/drawing/2014/main" id="{388A13B0-65D0-4E07-B544-2C0EA0CF1737}"/>
              </a:ext>
            </a:extLst>
          </p:cNvPr>
          <p:cNvGrpSpPr/>
          <p:nvPr/>
        </p:nvGrpSpPr>
        <p:grpSpPr>
          <a:xfrm>
            <a:off x="3882019" y="2311983"/>
            <a:ext cx="1143174" cy="930159"/>
            <a:chOff x="6672167" y="5148242"/>
            <a:chExt cx="1143174" cy="930159"/>
          </a:xfrm>
        </p:grpSpPr>
        <p:sp>
          <p:nvSpPr>
            <p:cNvPr id="24" name="Rectangle 23">
              <a:extLst>
                <a:ext uri="{FF2B5EF4-FFF2-40B4-BE49-F238E27FC236}">
                  <a16:creationId xmlns:a16="http://schemas.microsoft.com/office/drawing/2014/main" id="{1253BDEA-7B6C-41DA-A123-D344AF3BE89F}"/>
                </a:ext>
              </a:extLst>
            </p:cNvPr>
            <p:cNvSpPr/>
            <p:nvPr/>
          </p:nvSpPr>
          <p:spPr>
            <a:xfrm>
              <a:off x="6679563" y="5148242"/>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25" name="Rectangle 24">
              <a:extLst>
                <a:ext uri="{FF2B5EF4-FFF2-40B4-BE49-F238E27FC236}">
                  <a16:creationId xmlns:a16="http://schemas.microsoft.com/office/drawing/2014/main" id="{C3BE5E41-5688-4C3A-8AEF-A3EE9180A140}"/>
                </a:ext>
              </a:extLst>
            </p:cNvPr>
            <p:cNvSpPr/>
            <p:nvPr/>
          </p:nvSpPr>
          <p:spPr>
            <a:xfrm>
              <a:off x="7247452" y="5148242"/>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sp>
          <p:nvSpPr>
            <p:cNvPr id="26" name="Rectangle 25">
              <a:extLst>
                <a:ext uri="{FF2B5EF4-FFF2-40B4-BE49-F238E27FC236}">
                  <a16:creationId xmlns:a16="http://schemas.microsoft.com/office/drawing/2014/main" id="{CCFCF5A5-EB67-403F-B6A7-531788C29F71}"/>
                </a:ext>
              </a:extLst>
            </p:cNvPr>
            <p:cNvSpPr/>
            <p:nvPr/>
          </p:nvSpPr>
          <p:spPr>
            <a:xfrm>
              <a:off x="6672167" y="5695344"/>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27" name="Rectangle 26">
              <a:extLst>
                <a:ext uri="{FF2B5EF4-FFF2-40B4-BE49-F238E27FC236}">
                  <a16:creationId xmlns:a16="http://schemas.microsoft.com/office/drawing/2014/main" id="{24B08752-47EC-439E-B83B-E5268880D756}"/>
                </a:ext>
              </a:extLst>
            </p:cNvPr>
            <p:cNvSpPr/>
            <p:nvPr/>
          </p:nvSpPr>
          <p:spPr>
            <a:xfrm>
              <a:off x="7240056" y="5695344"/>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grpSp>
      <p:grpSp>
        <p:nvGrpSpPr>
          <p:cNvPr id="28" name="Group 27">
            <a:extLst>
              <a:ext uri="{FF2B5EF4-FFF2-40B4-BE49-F238E27FC236}">
                <a16:creationId xmlns:a16="http://schemas.microsoft.com/office/drawing/2014/main" id="{B64CA074-079E-41D5-B924-C26C1F1167D7}"/>
              </a:ext>
            </a:extLst>
          </p:cNvPr>
          <p:cNvGrpSpPr/>
          <p:nvPr/>
        </p:nvGrpSpPr>
        <p:grpSpPr>
          <a:xfrm>
            <a:off x="5087330" y="2438096"/>
            <a:ext cx="505752" cy="669860"/>
            <a:chOff x="1319002" y="2618560"/>
            <a:chExt cx="505752" cy="787581"/>
          </a:xfrm>
        </p:grpSpPr>
        <p:cxnSp>
          <p:nvCxnSpPr>
            <p:cNvPr id="29" name="Straight Arrow Connector 28">
              <a:extLst>
                <a:ext uri="{FF2B5EF4-FFF2-40B4-BE49-F238E27FC236}">
                  <a16:creationId xmlns:a16="http://schemas.microsoft.com/office/drawing/2014/main" id="{44D5F174-6ED9-4394-9E2D-B8A1F3D75CF4}"/>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D6897A8-A54F-4225-9C3D-0102C32EA046}"/>
                </a:ext>
              </a:extLst>
            </p:cNvPr>
            <p:cNvSpPr txBox="1"/>
            <p:nvPr/>
          </p:nvSpPr>
          <p:spPr>
            <a:xfrm>
              <a:off x="1384770" y="2618560"/>
              <a:ext cx="306494" cy="434238"/>
            </a:xfrm>
            <a:prstGeom prst="rect">
              <a:avLst/>
            </a:prstGeom>
            <a:noFill/>
          </p:spPr>
          <p:txBody>
            <a:bodyPr wrap="none" rtlCol="0">
              <a:spAutoFit/>
            </a:bodyPr>
            <a:lstStyle/>
            <a:p>
              <a:r>
                <a:rPr lang="en-US" b="1" dirty="0"/>
                <a:t>C</a:t>
              </a:r>
            </a:p>
          </p:txBody>
        </p:sp>
        <p:sp>
          <p:nvSpPr>
            <p:cNvPr id="31" name="TextBox 30">
              <a:extLst>
                <a:ext uri="{FF2B5EF4-FFF2-40B4-BE49-F238E27FC236}">
                  <a16:creationId xmlns:a16="http://schemas.microsoft.com/office/drawing/2014/main" id="{69078F84-3447-4376-A023-79EF9CC00945}"/>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32" name="Group 31">
            <a:extLst>
              <a:ext uri="{FF2B5EF4-FFF2-40B4-BE49-F238E27FC236}">
                <a16:creationId xmlns:a16="http://schemas.microsoft.com/office/drawing/2014/main" id="{8450F340-E1E6-4FC4-88D2-A179AAD3A652}"/>
              </a:ext>
            </a:extLst>
          </p:cNvPr>
          <p:cNvGrpSpPr/>
          <p:nvPr/>
        </p:nvGrpSpPr>
        <p:grpSpPr>
          <a:xfrm>
            <a:off x="5612527" y="2311983"/>
            <a:ext cx="1143174" cy="930159"/>
            <a:chOff x="6672167" y="5148242"/>
            <a:chExt cx="1143174" cy="930159"/>
          </a:xfrm>
        </p:grpSpPr>
        <p:sp>
          <p:nvSpPr>
            <p:cNvPr id="33" name="Rectangle 32">
              <a:extLst>
                <a:ext uri="{FF2B5EF4-FFF2-40B4-BE49-F238E27FC236}">
                  <a16:creationId xmlns:a16="http://schemas.microsoft.com/office/drawing/2014/main" id="{CA3BE3B5-CCD6-4BEE-9D01-B1ED381DA82C}"/>
                </a:ext>
              </a:extLst>
            </p:cNvPr>
            <p:cNvSpPr/>
            <p:nvPr/>
          </p:nvSpPr>
          <p:spPr>
            <a:xfrm>
              <a:off x="6679563" y="5148242"/>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34" name="Rectangle 33">
              <a:extLst>
                <a:ext uri="{FF2B5EF4-FFF2-40B4-BE49-F238E27FC236}">
                  <a16:creationId xmlns:a16="http://schemas.microsoft.com/office/drawing/2014/main" id="{71046A29-E7AE-4E4F-9DDB-086876301543}"/>
                </a:ext>
              </a:extLst>
            </p:cNvPr>
            <p:cNvSpPr/>
            <p:nvPr/>
          </p:nvSpPr>
          <p:spPr>
            <a:xfrm>
              <a:off x="7247452" y="5148242"/>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35" name="Rectangle 34">
              <a:extLst>
                <a:ext uri="{FF2B5EF4-FFF2-40B4-BE49-F238E27FC236}">
                  <a16:creationId xmlns:a16="http://schemas.microsoft.com/office/drawing/2014/main" id="{C6F40397-FC78-4B87-8E4A-19AF85BBC083}"/>
                </a:ext>
              </a:extLst>
            </p:cNvPr>
            <p:cNvSpPr/>
            <p:nvPr/>
          </p:nvSpPr>
          <p:spPr>
            <a:xfrm>
              <a:off x="6672167" y="5695344"/>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36" name="Rectangle 35">
              <a:extLst>
                <a:ext uri="{FF2B5EF4-FFF2-40B4-BE49-F238E27FC236}">
                  <a16:creationId xmlns:a16="http://schemas.microsoft.com/office/drawing/2014/main" id="{563443C1-CA5C-4804-8E40-75DA736C9996}"/>
                </a:ext>
              </a:extLst>
            </p:cNvPr>
            <p:cNvSpPr/>
            <p:nvPr/>
          </p:nvSpPr>
          <p:spPr>
            <a:xfrm>
              <a:off x="7240056" y="5695344"/>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grpSp>
      <p:grpSp>
        <p:nvGrpSpPr>
          <p:cNvPr id="37" name="Group 36">
            <a:extLst>
              <a:ext uri="{FF2B5EF4-FFF2-40B4-BE49-F238E27FC236}">
                <a16:creationId xmlns:a16="http://schemas.microsoft.com/office/drawing/2014/main" id="{F7B4BBDF-7D1F-423C-AD04-98D4EAC3F23B}"/>
              </a:ext>
            </a:extLst>
          </p:cNvPr>
          <p:cNvGrpSpPr/>
          <p:nvPr/>
        </p:nvGrpSpPr>
        <p:grpSpPr>
          <a:xfrm>
            <a:off x="6810060" y="2438096"/>
            <a:ext cx="505752" cy="669860"/>
            <a:chOff x="1319002" y="2618560"/>
            <a:chExt cx="505752" cy="787581"/>
          </a:xfrm>
        </p:grpSpPr>
        <p:cxnSp>
          <p:nvCxnSpPr>
            <p:cNvPr id="38" name="Straight Arrow Connector 37">
              <a:extLst>
                <a:ext uri="{FF2B5EF4-FFF2-40B4-BE49-F238E27FC236}">
                  <a16:creationId xmlns:a16="http://schemas.microsoft.com/office/drawing/2014/main" id="{9CE06E9E-563D-4912-B40E-6D47A767260B}"/>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8DBD39F-6CC7-4C85-8458-AAF7A3CB63C4}"/>
                </a:ext>
              </a:extLst>
            </p:cNvPr>
            <p:cNvSpPr txBox="1"/>
            <p:nvPr/>
          </p:nvSpPr>
          <p:spPr>
            <a:xfrm>
              <a:off x="1384770" y="2618560"/>
              <a:ext cx="296876" cy="434238"/>
            </a:xfrm>
            <a:prstGeom prst="rect">
              <a:avLst/>
            </a:prstGeom>
            <a:noFill/>
          </p:spPr>
          <p:txBody>
            <a:bodyPr wrap="none" rtlCol="0">
              <a:spAutoFit/>
            </a:bodyPr>
            <a:lstStyle/>
            <a:p>
              <a:r>
                <a:rPr lang="en-US" b="1" dirty="0"/>
                <a:t>E</a:t>
              </a:r>
            </a:p>
          </p:txBody>
        </p:sp>
        <p:sp>
          <p:nvSpPr>
            <p:cNvPr id="40" name="TextBox 39">
              <a:extLst>
                <a:ext uri="{FF2B5EF4-FFF2-40B4-BE49-F238E27FC236}">
                  <a16:creationId xmlns:a16="http://schemas.microsoft.com/office/drawing/2014/main" id="{9958B25C-0234-41BB-BC2D-0C978DE2A6A8}"/>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41" name="Group 40">
            <a:extLst>
              <a:ext uri="{FF2B5EF4-FFF2-40B4-BE49-F238E27FC236}">
                <a16:creationId xmlns:a16="http://schemas.microsoft.com/office/drawing/2014/main" id="{9D167B85-DF10-4E63-A731-0AB6B856AA35}"/>
              </a:ext>
            </a:extLst>
          </p:cNvPr>
          <p:cNvGrpSpPr/>
          <p:nvPr/>
        </p:nvGrpSpPr>
        <p:grpSpPr>
          <a:xfrm>
            <a:off x="7335257" y="2311983"/>
            <a:ext cx="1143174" cy="930159"/>
            <a:chOff x="6672167" y="5148242"/>
            <a:chExt cx="1143174" cy="930159"/>
          </a:xfrm>
        </p:grpSpPr>
        <p:sp>
          <p:nvSpPr>
            <p:cNvPr id="42" name="Rectangle 41">
              <a:extLst>
                <a:ext uri="{FF2B5EF4-FFF2-40B4-BE49-F238E27FC236}">
                  <a16:creationId xmlns:a16="http://schemas.microsoft.com/office/drawing/2014/main" id="{A67013C5-ACC2-4785-BC0B-67BD79EE86EB}"/>
                </a:ext>
              </a:extLst>
            </p:cNvPr>
            <p:cNvSpPr/>
            <p:nvPr/>
          </p:nvSpPr>
          <p:spPr>
            <a:xfrm>
              <a:off x="6679563" y="5148242"/>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sp>
          <p:nvSpPr>
            <p:cNvPr id="43" name="Rectangle 42">
              <a:extLst>
                <a:ext uri="{FF2B5EF4-FFF2-40B4-BE49-F238E27FC236}">
                  <a16:creationId xmlns:a16="http://schemas.microsoft.com/office/drawing/2014/main" id="{8B610279-8196-46EF-B1D6-D42158D6F314}"/>
                </a:ext>
              </a:extLst>
            </p:cNvPr>
            <p:cNvSpPr/>
            <p:nvPr/>
          </p:nvSpPr>
          <p:spPr>
            <a:xfrm>
              <a:off x="7247452" y="5148242"/>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44" name="Rectangle 43">
              <a:extLst>
                <a:ext uri="{FF2B5EF4-FFF2-40B4-BE49-F238E27FC236}">
                  <a16:creationId xmlns:a16="http://schemas.microsoft.com/office/drawing/2014/main" id="{0BA63A33-A86B-4CB8-8218-407591AB8D66}"/>
                </a:ext>
              </a:extLst>
            </p:cNvPr>
            <p:cNvSpPr/>
            <p:nvPr/>
          </p:nvSpPr>
          <p:spPr>
            <a:xfrm>
              <a:off x="6672167" y="5695344"/>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45" name="Rectangle 44">
              <a:extLst>
                <a:ext uri="{FF2B5EF4-FFF2-40B4-BE49-F238E27FC236}">
                  <a16:creationId xmlns:a16="http://schemas.microsoft.com/office/drawing/2014/main" id="{2CA3CEDC-2A91-4B7A-8B62-81D1C7B3FEC9}"/>
                </a:ext>
              </a:extLst>
            </p:cNvPr>
            <p:cNvSpPr/>
            <p:nvPr/>
          </p:nvSpPr>
          <p:spPr>
            <a:xfrm>
              <a:off x="7240056" y="5695344"/>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grpSp>
      <p:grpSp>
        <p:nvGrpSpPr>
          <p:cNvPr id="46" name="Group 45">
            <a:extLst>
              <a:ext uri="{FF2B5EF4-FFF2-40B4-BE49-F238E27FC236}">
                <a16:creationId xmlns:a16="http://schemas.microsoft.com/office/drawing/2014/main" id="{1C1732BB-29E1-402B-B36D-F4FD60E24D10}"/>
              </a:ext>
            </a:extLst>
          </p:cNvPr>
          <p:cNvGrpSpPr/>
          <p:nvPr/>
        </p:nvGrpSpPr>
        <p:grpSpPr>
          <a:xfrm>
            <a:off x="408235" y="3441853"/>
            <a:ext cx="1143174" cy="930159"/>
            <a:chOff x="6672167" y="5148242"/>
            <a:chExt cx="1143174" cy="930159"/>
          </a:xfrm>
        </p:grpSpPr>
        <p:sp>
          <p:nvSpPr>
            <p:cNvPr id="47" name="Rectangle 46">
              <a:extLst>
                <a:ext uri="{FF2B5EF4-FFF2-40B4-BE49-F238E27FC236}">
                  <a16:creationId xmlns:a16="http://schemas.microsoft.com/office/drawing/2014/main" id="{D8074675-470B-427A-9BEB-B02F7709A205}"/>
                </a:ext>
              </a:extLst>
            </p:cNvPr>
            <p:cNvSpPr/>
            <p:nvPr/>
          </p:nvSpPr>
          <p:spPr>
            <a:xfrm>
              <a:off x="6679563" y="5148242"/>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sp>
          <p:nvSpPr>
            <p:cNvPr id="48" name="Rectangle 47">
              <a:extLst>
                <a:ext uri="{FF2B5EF4-FFF2-40B4-BE49-F238E27FC236}">
                  <a16:creationId xmlns:a16="http://schemas.microsoft.com/office/drawing/2014/main" id="{57E828C1-3626-4178-B1AE-CA3166CA805D}"/>
                </a:ext>
              </a:extLst>
            </p:cNvPr>
            <p:cNvSpPr/>
            <p:nvPr/>
          </p:nvSpPr>
          <p:spPr>
            <a:xfrm>
              <a:off x="7247452" y="5148242"/>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49" name="Rectangle 48">
              <a:extLst>
                <a:ext uri="{FF2B5EF4-FFF2-40B4-BE49-F238E27FC236}">
                  <a16:creationId xmlns:a16="http://schemas.microsoft.com/office/drawing/2014/main" id="{27B29DBE-5270-4AF4-9BB3-5CB9D7312C59}"/>
                </a:ext>
              </a:extLst>
            </p:cNvPr>
            <p:cNvSpPr/>
            <p:nvPr/>
          </p:nvSpPr>
          <p:spPr>
            <a:xfrm>
              <a:off x="6672167" y="5695344"/>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50" name="Rectangle 49">
              <a:extLst>
                <a:ext uri="{FF2B5EF4-FFF2-40B4-BE49-F238E27FC236}">
                  <a16:creationId xmlns:a16="http://schemas.microsoft.com/office/drawing/2014/main" id="{5149995E-A7E3-4421-876C-72E9D002327F}"/>
                </a:ext>
              </a:extLst>
            </p:cNvPr>
            <p:cNvSpPr/>
            <p:nvPr/>
          </p:nvSpPr>
          <p:spPr>
            <a:xfrm>
              <a:off x="7240056" y="5695344"/>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grpSp>
      <p:grpSp>
        <p:nvGrpSpPr>
          <p:cNvPr id="51" name="Group 50">
            <a:extLst>
              <a:ext uri="{FF2B5EF4-FFF2-40B4-BE49-F238E27FC236}">
                <a16:creationId xmlns:a16="http://schemas.microsoft.com/office/drawing/2014/main" id="{DA3574C9-AC20-45E2-B7A2-3CE571C4549F}"/>
              </a:ext>
            </a:extLst>
          </p:cNvPr>
          <p:cNvGrpSpPr/>
          <p:nvPr/>
        </p:nvGrpSpPr>
        <p:grpSpPr>
          <a:xfrm>
            <a:off x="1613546" y="3567965"/>
            <a:ext cx="505752" cy="725064"/>
            <a:chOff x="1319002" y="2618560"/>
            <a:chExt cx="505752" cy="852487"/>
          </a:xfrm>
        </p:grpSpPr>
        <p:cxnSp>
          <p:nvCxnSpPr>
            <p:cNvPr id="52" name="Straight Arrow Connector 51">
              <a:extLst>
                <a:ext uri="{FF2B5EF4-FFF2-40B4-BE49-F238E27FC236}">
                  <a16:creationId xmlns:a16="http://schemas.microsoft.com/office/drawing/2014/main" id="{8B5A7BD6-F7E0-434F-A00E-97BC890A2AAA}"/>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50367A49-F3E0-481B-9B3C-865283DF46C3}"/>
                </a:ext>
              </a:extLst>
            </p:cNvPr>
            <p:cNvSpPr txBox="1"/>
            <p:nvPr/>
          </p:nvSpPr>
          <p:spPr>
            <a:xfrm>
              <a:off x="1384770" y="2618560"/>
              <a:ext cx="330540" cy="434238"/>
            </a:xfrm>
            <a:prstGeom prst="rect">
              <a:avLst/>
            </a:prstGeom>
            <a:noFill/>
          </p:spPr>
          <p:txBody>
            <a:bodyPr wrap="none" rtlCol="0">
              <a:spAutoFit/>
            </a:bodyPr>
            <a:lstStyle/>
            <a:p>
              <a:r>
                <a:rPr lang="en-US" b="1" dirty="0"/>
                <a:t>D</a:t>
              </a:r>
            </a:p>
          </p:txBody>
        </p:sp>
        <p:sp>
          <p:nvSpPr>
            <p:cNvPr id="54" name="TextBox 53">
              <a:extLst>
                <a:ext uri="{FF2B5EF4-FFF2-40B4-BE49-F238E27FC236}">
                  <a16:creationId xmlns:a16="http://schemas.microsoft.com/office/drawing/2014/main" id="{644F92FD-2712-4C35-82E6-C8CE7221E457}"/>
                </a:ext>
              </a:extLst>
            </p:cNvPr>
            <p:cNvSpPr txBox="1"/>
            <p:nvPr/>
          </p:nvSpPr>
          <p:spPr>
            <a:xfrm>
              <a:off x="1353512" y="3036809"/>
              <a:ext cx="330540" cy="434238"/>
            </a:xfrm>
            <a:prstGeom prst="rect">
              <a:avLst/>
            </a:prstGeom>
            <a:noFill/>
          </p:spPr>
          <p:txBody>
            <a:bodyPr wrap="none" rtlCol="0">
              <a:spAutoFit/>
            </a:bodyPr>
            <a:lstStyle/>
            <a:p>
              <a:r>
                <a:rPr lang="en-US" b="1" dirty="0">
                  <a:solidFill>
                    <a:srgbClr val="00B050"/>
                  </a:solidFill>
                </a:rPr>
                <a:t>H</a:t>
              </a:r>
            </a:p>
          </p:txBody>
        </p:sp>
      </p:grpSp>
      <p:grpSp>
        <p:nvGrpSpPr>
          <p:cNvPr id="55" name="Group 54">
            <a:extLst>
              <a:ext uri="{FF2B5EF4-FFF2-40B4-BE49-F238E27FC236}">
                <a16:creationId xmlns:a16="http://schemas.microsoft.com/office/drawing/2014/main" id="{73D90438-BF0B-4F59-A07E-5CBE17C69B63}"/>
              </a:ext>
            </a:extLst>
          </p:cNvPr>
          <p:cNvGrpSpPr/>
          <p:nvPr/>
        </p:nvGrpSpPr>
        <p:grpSpPr>
          <a:xfrm>
            <a:off x="2138743" y="3441853"/>
            <a:ext cx="1143174" cy="930159"/>
            <a:chOff x="6672167" y="5148242"/>
            <a:chExt cx="1143174" cy="930159"/>
          </a:xfrm>
        </p:grpSpPr>
        <p:sp>
          <p:nvSpPr>
            <p:cNvPr id="56" name="Rectangle 55">
              <a:extLst>
                <a:ext uri="{FF2B5EF4-FFF2-40B4-BE49-F238E27FC236}">
                  <a16:creationId xmlns:a16="http://schemas.microsoft.com/office/drawing/2014/main" id="{C33A70DE-D272-44A4-B850-D39B3CBCA4DB}"/>
                </a:ext>
              </a:extLst>
            </p:cNvPr>
            <p:cNvSpPr/>
            <p:nvPr/>
          </p:nvSpPr>
          <p:spPr>
            <a:xfrm>
              <a:off x="6679563" y="5148242"/>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sp>
          <p:nvSpPr>
            <p:cNvPr id="57" name="Rectangle 56">
              <a:extLst>
                <a:ext uri="{FF2B5EF4-FFF2-40B4-BE49-F238E27FC236}">
                  <a16:creationId xmlns:a16="http://schemas.microsoft.com/office/drawing/2014/main" id="{2A1AB173-0879-4500-ABD8-FC47816B6CE0}"/>
                </a:ext>
              </a:extLst>
            </p:cNvPr>
            <p:cNvSpPr/>
            <p:nvPr/>
          </p:nvSpPr>
          <p:spPr>
            <a:xfrm>
              <a:off x="7247452" y="5148242"/>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58" name="Rectangle 57">
              <a:extLst>
                <a:ext uri="{FF2B5EF4-FFF2-40B4-BE49-F238E27FC236}">
                  <a16:creationId xmlns:a16="http://schemas.microsoft.com/office/drawing/2014/main" id="{2F370132-CA03-4B29-9E5E-FA7D8F1EBFC2}"/>
                </a:ext>
              </a:extLst>
            </p:cNvPr>
            <p:cNvSpPr/>
            <p:nvPr/>
          </p:nvSpPr>
          <p:spPr>
            <a:xfrm>
              <a:off x="6672167" y="5695344"/>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59" name="Rectangle 58">
              <a:extLst>
                <a:ext uri="{FF2B5EF4-FFF2-40B4-BE49-F238E27FC236}">
                  <a16:creationId xmlns:a16="http://schemas.microsoft.com/office/drawing/2014/main" id="{0BCBB4CA-432A-4853-8C07-9B5EADFF661C}"/>
                </a:ext>
              </a:extLst>
            </p:cNvPr>
            <p:cNvSpPr/>
            <p:nvPr/>
          </p:nvSpPr>
          <p:spPr>
            <a:xfrm>
              <a:off x="7240056" y="5695344"/>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grpSp>
      <p:grpSp>
        <p:nvGrpSpPr>
          <p:cNvPr id="60" name="Group 59">
            <a:extLst>
              <a:ext uri="{FF2B5EF4-FFF2-40B4-BE49-F238E27FC236}">
                <a16:creationId xmlns:a16="http://schemas.microsoft.com/office/drawing/2014/main" id="{4DDDDAAE-50CA-4341-91E3-815F832D367D}"/>
              </a:ext>
            </a:extLst>
          </p:cNvPr>
          <p:cNvGrpSpPr/>
          <p:nvPr/>
        </p:nvGrpSpPr>
        <p:grpSpPr>
          <a:xfrm>
            <a:off x="3344054" y="3567966"/>
            <a:ext cx="505752" cy="669860"/>
            <a:chOff x="1319002" y="2618560"/>
            <a:chExt cx="505752" cy="787581"/>
          </a:xfrm>
        </p:grpSpPr>
        <p:cxnSp>
          <p:nvCxnSpPr>
            <p:cNvPr id="61" name="Straight Arrow Connector 60">
              <a:extLst>
                <a:ext uri="{FF2B5EF4-FFF2-40B4-BE49-F238E27FC236}">
                  <a16:creationId xmlns:a16="http://schemas.microsoft.com/office/drawing/2014/main" id="{4F5A2ED5-0C0B-49B3-81E9-46F522BD56C1}"/>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225F3865-3936-4E5E-A2EE-0FE46EA57697}"/>
                </a:ext>
              </a:extLst>
            </p:cNvPr>
            <p:cNvSpPr txBox="1"/>
            <p:nvPr/>
          </p:nvSpPr>
          <p:spPr>
            <a:xfrm>
              <a:off x="1384770" y="2618560"/>
              <a:ext cx="324128" cy="369332"/>
            </a:xfrm>
            <a:prstGeom prst="rect">
              <a:avLst/>
            </a:prstGeom>
            <a:noFill/>
          </p:spPr>
          <p:txBody>
            <a:bodyPr wrap="none" rtlCol="0">
              <a:spAutoFit/>
            </a:bodyPr>
            <a:lstStyle/>
            <a:p>
              <a:r>
                <a:rPr lang="en-US" b="1" dirty="0"/>
                <a:t>A</a:t>
              </a:r>
            </a:p>
          </p:txBody>
        </p:sp>
        <p:sp>
          <p:nvSpPr>
            <p:cNvPr id="63" name="TextBox 62">
              <a:extLst>
                <a:ext uri="{FF2B5EF4-FFF2-40B4-BE49-F238E27FC236}">
                  <a16:creationId xmlns:a16="http://schemas.microsoft.com/office/drawing/2014/main" id="{77B0FBEE-C446-4117-A448-75120D0894BC}"/>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64" name="Group 63">
            <a:extLst>
              <a:ext uri="{FF2B5EF4-FFF2-40B4-BE49-F238E27FC236}">
                <a16:creationId xmlns:a16="http://schemas.microsoft.com/office/drawing/2014/main" id="{CBB2FAA2-EBFD-43A5-95DB-19CE3B5506AD}"/>
              </a:ext>
            </a:extLst>
          </p:cNvPr>
          <p:cNvGrpSpPr/>
          <p:nvPr/>
        </p:nvGrpSpPr>
        <p:grpSpPr>
          <a:xfrm>
            <a:off x="3889415" y="3441853"/>
            <a:ext cx="1143174" cy="930159"/>
            <a:chOff x="6672167" y="5148242"/>
            <a:chExt cx="1143174" cy="930159"/>
          </a:xfrm>
        </p:grpSpPr>
        <p:sp>
          <p:nvSpPr>
            <p:cNvPr id="65" name="Rectangle 64">
              <a:extLst>
                <a:ext uri="{FF2B5EF4-FFF2-40B4-BE49-F238E27FC236}">
                  <a16:creationId xmlns:a16="http://schemas.microsoft.com/office/drawing/2014/main" id="{15DA5BA5-2703-4D41-815F-1EC71B32CA70}"/>
                </a:ext>
              </a:extLst>
            </p:cNvPr>
            <p:cNvSpPr/>
            <p:nvPr/>
          </p:nvSpPr>
          <p:spPr>
            <a:xfrm>
              <a:off x="6679563" y="5148242"/>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66" name="Rectangle 65">
              <a:extLst>
                <a:ext uri="{FF2B5EF4-FFF2-40B4-BE49-F238E27FC236}">
                  <a16:creationId xmlns:a16="http://schemas.microsoft.com/office/drawing/2014/main" id="{398C5C3C-625A-48F3-A745-AE202762A669}"/>
                </a:ext>
              </a:extLst>
            </p:cNvPr>
            <p:cNvSpPr/>
            <p:nvPr/>
          </p:nvSpPr>
          <p:spPr>
            <a:xfrm>
              <a:off x="7247452" y="5148242"/>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sp>
          <p:nvSpPr>
            <p:cNvPr id="67" name="Rectangle 66">
              <a:extLst>
                <a:ext uri="{FF2B5EF4-FFF2-40B4-BE49-F238E27FC236}">
                  <a16:creationId xmlns:a16="http://schemas.microsoft.com/office/drawing/2014/main" id="{137B951A-1762-41A1-9706-A553EB7D2647}"/>
                </a:ext>
              </a:extLst>
            </p:cNvPr>
            <p:cNvSpPr/>
            <p:nvPr/>
          </p:nvSpPr>
          <p:spPr>
            <a:xfrm>
              <a:off x="6672167" y="5695344"/>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68" name="Rectangle 67">
              <a:extLst>
                <a:ext uri="{FF2B5EF4-FFF2-40B4-BE49-F238E27FC236}">
                  <a16:creationId xmlns:a16="http://schemas.microsoft.com/office/drawing/2014/main" id="{B2ADD3B0-F88F-4891-AC60-F18B6E141DA4}"/>
                </a:ext>
              </a:extLst>
            </p:cNvPr>
            <p:cNvSpPr/>
            <p:nvPr/>
          </p:nvSpPr>
          <p:spPr>
            <a:xfrm>
              <a:off x="7240056" y="5695344"/>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grpSp>
      <p:grpSp>
        <p:nvGrpSpPr>
          <p:cNvPr id="69" name="Group 68">
            <a:extLst>
              <a:ext uri="{FF2B5EF4-FFF2-40B4-BE49-F238E27FC236}">
                <a16:creationId xmlns:a16="http://schemas.microsoft.com/office/drawing/2014/main" id="{9B030310-F7A6-4B79-B303-4FD56AF8C85A}"/>
              </a:ext>
            </a:extLst>
          </p:cNvPr>
          <p:cNvGrpSpPr/>
          <p:nvPr/>
        </p:nvGrpSpPr>
        <p:grpSpPr>
          <a:xfrm>
            <a:off x="5094726" y="3567965"/>
            <a:ext cx="505752" cy="725064"/>
            <a:chOff x="1319002" y="2618560"/>
            <a:chExt cx="505752" cy="852487"/>
          </a:xfrm>
        </p:grpSpPr>
        <p:cxnSp>
          <p:nvCxnSpPr>
            <p:cNvPr id="70" name="Straight Arrow Connector 69">
              <a:extLst>
                <a:ext uri="{FF2B5EF4-FFF2-40B4-BE49-F238E27FC236}">
                  <a16:creationId xmlns:a16="http://schemas.microsoft.com/office/drawing/2014/main" id="{26884808-6177-4F4B-88DC-F5B99045F1FF}"/>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3CB68BD0-C241-4338-BE4E-A845E819C8B7}"/>
                </a:ext>
              </a:extLst>
            </p:cNvPr>
            <p:cNvSpPr txBox="1"/>
            <p:nvPr/>
          </p:nvSpPr>
          <p:spPr>
            <a:xfrm>
              <a:off x="1384770" y="2618560"/>
              <a:ext cx="330540" cy="434238"/>
            </a:xfrm>
            <a:prstGeom prst="rect">
              <a:avLst/>
            </a:prstGeom>
            <a:noFill/>
          </p:spPr>
          <p:txBody>
            <a:bodyPr wrap="none" rtlCol="0">
              <a:spAutoFit/>
            </a:bodyPr>
            <a:lstStyle/>
            <a:p>
              <a:r>
                <a:rPr lang="en-US" b="1" dirty="0"/>
                <a:t>D</a:t>
              </a:r>
            </a:p>
          </p:txBody>
        </p:sp>
        <p:sp>
          <p:nvSpPr>
            <p:cNvPr id="72" name="TextBox 71">
              <a:extLst>
                <a:ext uri="{FF2B5EF4-FFF2-40B4-BE49-F238E27FC236}">
                  <a16:creationId xmlns:a16="http://schemas.microsoft.com/office/drawing/2014/main" id="{63A0C0A5-7276-4352-A5EF-793FE7EB93C1}"/>
                </a:ext>
              </a:extLst>
            </p:cNvPr>
            <p:cNvSpPr txBox="1"/>
            <p:nvPr/>
          </p:nvSpPr>
          <p:spPr>
            <a:xfrm>
              <a:off x="1353512" y="3036809"/>
              <a:ext cx="330540" cy="434238"/>
            </a:xfrm>
            <a:prstGeom prst="rect">
              <a:avLst/>
            </a:prstGeom>
            <a:noFill/>
          </p:spPr>
          <p:txBody>
            <a:bodyPr wrap="none" rtlCol="0">
              <a:spAutoFit/>
            </a:bodyPr>
            <a:lstStyle/>
            <a:p>
              <a:r>
                <a:rPr lang="en-US" b="1" dirty="0">
                  <a:solidFill>
                    <a:srgbClr val="00B050"/>
                  </a:solidFill>
                </a:rPr>
                <a:t>H</a:t>
              </a:r>
            </a:p>
          </p:txBody>
        </p:sp>
      </p:grpSp>
      <p:grpSp>
        <p:nvGrpSpPr>
          <p:cNvPr id="73" name="Group 72">
            <a:extLst>
              <a:ext uri="{FF2B5EF4-FFF2-40B4-BE49-F238E27FC236}">
                <a16:creationId xmlns:a16="http://schemas.microsoft.com/office/drawing/2014/main" id="{49F75590-2647-454C-9A5B-DFBFE70FC55C}"/>
              </a:ext>
            </a:extLst>
          </p:cNvPr>
          <p:cNvGrpSpPr/>
          <p:nvPr/>
        </p:nvGrpSpPr>
        <p:grpSpPr>
          <a:xfrm>
            <a:off x="5619923" y="3441853"/>
            <a:ext cx="1143174" cy="930159"/>
            <a:chOff x="6672167" y="5148242"/>
            <a:chExt cx="1143174" cy="930159"/>
          </a:xfrm>
        </p:grpSpPr>
        <p:sp>
          <p:nvSpPr>
            <p:cNvPr id="74" name="Rectangle 73">
              <a:extLst>
                <a:ext uri="{FF2B5EF4-FFF2-40B4-BE49-F238E27FC236}">
                  <a16:creationId xmlns:a16="http://schemas.microsoft.com/office/drawing/2014/main" id="{0CC0925E-2F15-4703-9FF7-B022043B0650}"/>
                </a:ext>
              </a:extLst>
            </p:cNvPr>
            <p:cNvSpPr/>
            <p:nvPr/>
          </p:nvSpPr>
          <p:spPr>
            <a:xfrm>
              <a:off x="6679563" y="5148242"/>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75" name="Rectangle 74">
              <a:extLst>
                <a:ext uri="{FF2B5EF4-FFF2-40B4-BE49-F238E27FC236}">
                  <a16:creationId xmlns:a16="http://schemas.microsoft.com/office/drawing/2014/main" id="{D31396FC-850C-482D-AF0A-A34B1ECD7330}"/>
                </a:ext>
              </a:extLst>
            </p:cNvPr>
            <p:cNvSpPr/>
            <p:nvPr/>
          </p:nvSpPr>
          <p:spPr>
            <a:xfrm>
              <a:off x="7247452" y="5148242"/>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sp>
          <p:nvSpPr>
            <p:cNvPr id="76" name="Rectangle 75">
              <a:extLst>
                <a:ext uri="{FF2B5EF4-FFF2-40B4-BE49-F238E27FC236}">
                  <a16:creationId xmlns:a16="http://schemas.microsoft.com/office/drawing/2014/main" id="{C6B31406-BDD6-46CD-BE01-A1324A4D9A61}"/>
                </a:ext>
              </a:extLst>
            </p:cNvPr>
            <p:cNvSpPr/>
            <p:nvPr/>
          </p:nvSpPr>
          <p:spPr>
            <a:xfrm>
              <a:off x="6672167" y="5695344"/>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77" name="Rectangle 76">
              <a:extLst>
                <a:ext uri="{FF2B5EF4-FFF2-40B4-BE49-F238E27FC236}">
                  <a16:creationId xmlns:a16="http://schemas.microsoft.com/office/drawing/2014/main" id="{91760F8E-414D-486E-AB15-54A9C6E9176D}"/>
                </a:ext>
              </a:extLst>
            </p:cNvPr>
            <p:cNvSpPr/>
            <p:nvPr/>
          </p:nvSpPr>
          <p:spPr>
            <a:xfrm>
              <a:off x="7240056" y="5695344"/>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grpSp>
      <p:grpSp>
        <p:nvGrpSpPr>
          <p:cNvPr id="78" name="Group 77">
            <a:extLst>
              <a:ext uri="{FF2B5EF4-FFF2-40B4-BE49-F238E27FC236}">
                <a16:creationId xmlns:a16="http://schemas.microsoft.com/office/drawing/2014/main" id="{011C37E0-2059-458F-B04A-5292599349E0}"/>
              </a:ext>
            </a:extLst>
          </p:cNvPr>
          <p:cNvGrpSpPr/>
          <p:nvPr/>
        </p:nvGrpSpPr>
        <p:grpSpPr>
          <a:xfrm>
            <a:off x="6817456" y="3567966"/>
            <a:ext cx="505752" cy="669860"/>
            <a:chOff x="1319002" y="2618560"/>
            <a:chExt cx="505752" cy="787581"/>
          </a:xfrm>
        </p:grpSpPr>
        <p:cxnSp>
          <p:nvCxnSpPr>
            <p:cNvPr id="79" name="Straight Arrow Connector 78">
              <a:extLst>
                <a:ext uri="{FF2B5EF4-FFF2-40B4-BE49-F238E27FC236}">
                  <a16:creationId xmlns:a16="http://schemas.microsoft.com/office/drawing/2014/main" id="{1C70AEF3-4573-451C-9710-98D0468467E3}"/>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A3DC6037-FE52-496A-AD23-340DE2153BE4}"/>
                </a:ext>
              </a:extLst>
            </p:cNvPr>
            <p:cNvSpPr txBox="1"/>
            <p:nvPr/>
          </p:nvSpPr>
          <p:spPr>
            <a:xfrm>
              <a:off x="1384770" y="2618560"/>
              <a:ext cx="306494" cy="434238"/>
            </a:xfrm>
            <a:prstGeom prst="rect">
              <a:avLst/>
            </a:prstGeom>
            <a:noFill/>
          </p:spPr>
          <p:txBody>
            <a:bodyPr wrap="none" rtlCol="0">
              <a:spAutoFit/>
            </a:bodyPr>
            <a:lstStyle/>
            <a:p>
              <a:r>
                <a:rPr lang="en-US" b="1" dirty="0"/>
                <a:t>C</a:t>
              </a:r>
            </a:p>
          </p:txBody>
        </p:sp>
        <p:sp>
          <p:nvSpPr>
            <p:cNvPr id="81" name="TextBox 80">
              <a:extLst>
                <a:ext uri="{FF2B5EF4-FFF2-40B4-BE49-F238E27FC236}">
                  <a16:creationId xmlns:a16="http://schemas.microsoft.com/office/drawing/2014/main" id="{11138C32-4482-477F-99A2-75545A47900C}"/>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82" name="Group 81">
            <a:extLst>
              <a:ext uri="{FF2B5EF4-FFF2-40B4-BE49-F238E27FC236}">
                <a16:creationId xmlns:a16="http://schemas.microsoft.com/office/drawing/2014/main" id="{09EBA9DC-8DE2-40CF-87FE-F2D1C9E65428}"/>
              </a:ext>
            </a:extLst>
          </p:cNvPr>
          <p:cNvGrpSpPr/>
          <p:nvPr/>
        </p:nvGrpSpPr>
        <p:grpSpPr>
          <a:xfrm>
            <a:off x="7342653" y="3441853"/>
            <a:ext cx="1143174" cy="930159"/>
            <a:chOff x="6672167" y="5148242"/>
            <a:chExt cx="1143174" cy="930159"/>
          </a:xfrm>
        </p:grpSpPr>
        <p:sp>
          <p:nvSpPr>
            <p:cNvPr id="83" name="Rectangle 82">
              <a:extLst>
                <a:ext uri="{FF2B5EF4-FFF2-40B4-BE49-F238E27FC236}">
                  <a16:creationId xmlns:a16="http://schemas.microsoft.com/office/drawing/2014/main" id="{BC5C1407-CE46-4450-B57E-E7730786BE46}"/>
                </a:ext>
              </a:extLst>
            </p:cNvPr>
            <p:cNvSpPr/>
            <p:nvPr/>
          </p:nvSpPr>
          <p:spPr>
            <a:xfrm>
              <a:off x="6679563" y="5148242"/>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84" name="Rectangle 83">
              <a:extLst>
                <a:ext uri="{FF2B5EF4-FFF2-40B4-BE49-F238E27FC236}">
                  <a16:creationId xmlns:a16="http://schemas.microsoft.com/office/drawing/2014/main" id="{BA32052C-D01E-4206-8C57-ECC9667DB093}"/>
                </a:ext>
              </a:extLst>
            </p:cNvPr>
            <p:cNvSpPr/>
            <p:nvPr/>
          </p:nvSpPr>
          <p:spPr>
            <a:xfrm>
              <a:off x="7247452" y="5148242"/>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85" name="Rectangle 84">
              <a:extLst>
                <a:ext uri="{FF2B5EF4-FFF2-40B4-BE49-F238E27FC236}">
                  <a16:creationId xmlns:a16="http://schemas.microsoft.com/office/drawing/2014/main" id="{AFB5214F-AA5F-4F4A-96C4-D4019633DCE2}"/>
                </a:ext>
              </a:extLst>
            </p:cNvPr>
            <p:cNvSpPr/>
            <p:nvPr/>
          </p:nvSpPr>
          <p:spPr>
            <a:xfrm>
              <a:off x="6672167" y="5695344"/>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86" name="Rectangle 85">
              <a:extLst>
                <a:ext uri="{FF2B5EF4-FFF2-40B4-BE49-F238E27FC236}">
                  <a16:creationId xmlns:a16="http://schemas.microsoft.com/office/drawing/2014/main" id="{79B77A1D-6C2F-41AD-BDA4-0E4979F3837E}"/>
                </a:ext>
              </a:extLst>
            </p:cNvPr>
            <p:cNvSpPr/>
            <p:nvPr/>
          </p:nvSpPr>
          <p:spPr>
            <a:xfrm>
              <a:off x="7240056" y="5695344"/>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grpSp>
      <p:grpSp>
        <p:nvGrpSpPr>
          <p:cNvPr id="87" name="Group 86">
            <a:extLst>
              <a:ext uri="{FF2B5EF4-FFF2-40B4-BE49-F238E27FC236}">
                <a16:creationId xmlns:a16="http://schemas.microsoft.com/office/drawing/2014/main" id="{DCC7824A-0E74-4294-B39C-105281613226}"/>
              </a:ext>
            </a:extLst>
          </p:cNvPr>
          <p:cNvGrpSpPr/>
          <p:nvPr/>
        </p:nvGrpSpPr>
        <p:grpSpPr>
          <a:xfrm>
            <a:off x="404537" y="4571723"/>
            <a:ext cx="1143174" cy="930159"/>
            <a:chOff x="6672167" y="5148242"/>
            <a:chExt cx="1143174" cy="930159"/>
          </a:xfrm>
        </p:grpSpPr>
        <p:sp>
          <p:nvSpPr>
            <p:cNvPr id="88" name="Rectangle 87">
              <a:extLst>
                <a:ext uri="{FF2B5EF4-FFF2-40B4-BE49-F238E27FC236}">
                  <a16:creationId xmlns:a16="http://schemas.microsoft.com/office/drawing/2014/main" id="{74BDDEB6-FE87-44BF-94F9-CAFCB2D6BE46}"/>
                </a:ext>
              </a:extLst>
            </p:cNvPr>
            <p:cNvSpPr/>
            <p:nvPr/>
          </p:nvSpPr>
          <p:spPr>
            <a:xfrm>
              <a:off x="6679563" y="5148242"/>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89" name="Rectangle 88">
              <a:extLst>
                <a:ext uri="{FF2B5EF4-FFF2-40B4-BE49-F238E27FC236}">
                  <a16:creationId xmlns:a16="http://schemas.microsoft.com/office/drawing/2014/main" id="{3F37B3C7-3335-4C42-971B-617F4F5246A4}"/>
                </a:ext>
              </a:extLst>
            </p:cNvPr>
            <p:cNvSpPr/>
            <p:nvPr/>
          </p:nvSpPr>
          <p:spPr>
            <a:xfrm>
              <a:off x="7247452" y="5148242"/>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90" name="Rectangle 89">
              <a:extLst>
                <a:ext uri="{FF2B5EF4-FFF2-40B4-BE49-F238E27FC236}">
                  <a16:creationId xmlns:a16="http://schemas.microsoft.com/office/drawing/2014/main" id="{BBD35F8E-61C5-4B98-8900-170720192372}"/>
                </a:ext>
              </a:extLst>
            </p:cNvPr>
            <p:cNvSpPr/>
            <p:nvPr/>
          </p:nvSpPr>
          <p:spPr>
            <a:xfrm>
              <a:off x="6672167" y="5695344"/>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91" name="Rectangle 90">
              <a:extLst>
                <a:ext uri="{FF2B5EF4-FFF2-40B4-BE49-F238E27FC236}">
                  <a16:creationId xmlns:a16="http://schemas.microsoft.com/office/drawing/2014/main" id="{6C75ED92-E83D-4268-94F0-A0E6D90B142D}"/>
                </a:ext>
              </a:extLst>
            </p:cNvPr>
            <p:cNvSpPr/>
            <p:nvPr/>
          </p:nvSpPr>
          <p:spPr>
            <a:xfrm>
              <a:off x="7240056" y="5695344"/>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grpSp>
      <p:grpSp>
        <p:nvGrpSpPr>
          <p:cNvPr id="92" name="Group 91">
            <a:extLst>
              <a:ext uri="{FF2B5EF4-FFF2-40B4-BE49-F238E27FC236}">
                <a16:creationId xmlns:a16="http://schemas.microsoft.com/office/drawing/2014/main" id="{97FA96C2-71A5-448C-9FDF-1F0DFAB19B39}"/>
              </a:ext>
            </a:extLst>
          </p:cNvPr>
          <p:cNvGrpSpPr/>
          <p:nvPr/>
        </p:nvGrpSpPr>
        <p:grpSpPr>
          <a:xfrm>
            <a:off x="1609848" y="4697836"/>
            <a:ext cx="505752" cy="669860"/>
            <a:chOff x="1319002" y="2618560"/>
            <a:chExt cx="505752" cy="787581"/>
          </a:xfrm>
        </p:grpSpPr>
        <p:cxnSp>
          <p:nvCxnSpPr>
            <p:cNvPr id="93" name="Straight Arrow Connector 92">
              <a:extLst>
                <a:ext uri="{FF2B5EF4-FFF2-40B4-BE49-F238E27FC236}">
                  <a16:creationId xmlns:a16="http://schemas.microsoft.com/office/drawing/2014/main" id="{B7A4562B-6D8C-4BF3-8964-0B93A3438AAB}"/>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6AD36C1F-693E-4C3C-83BA-6F540BC6402C}"/>
                </a:ext>
              </a:extLst>
            </p:cNvPr>
            <p:cNvSpPr txBox="1"/>
            <p:nvPr/>
          </p:nvSpPr>
          <p:spPr>
            <a:xfrm>
              <a:off x="1384770" y="2618560"/>
              <a:ext cx="296876" cy="434238"/>
            </a:xfrm>
            <a:prstGeom prst="rect">
              <a:avLst/>
            </a:prstGeom>
            <a:noFill/>
          </p:spPr>
          <p:txBody>
            <a:bodyPr wrap="none" rtlCol="0">
              <a:spAutoFit/>
            </a:bodyPr>
            <a:lstStyle/>
            <a:p>
              <a:r>
                <a:rPr lang="en-US" b="1" dirty="0"/>
                <a:t>E</a:t>
              </a:r>
            </a:p>
          </p:txBody>
        </p:sp>
        <p:sp>
          <p:nvSpPr>
            <p:cNvPr id="95" name="TextBox 94">
              <a:extLst>
                <a:ext uri="{FF2B5EF4-FFF2-40B4-BE49-F238E27FC236}">
                  <a16:creationId xmlns:a16="http://schemas.microsoft.com/office/drawing/2014/main" id="{6179E1D9-114C-4B6A-B10E-D4DDB34B00C0}"/>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96" name="Group 95">
            <a:extLst>
              <a:ext uri="{FF2B5EF4-FFF2-40B4-BE49-F238E27FC236}">
                <a16:creationId xmlns:a16="http://schemas.microsoft.com/office/drawing/2014/main" id="{0051CE7A-CB1C-4FCE-99C3-624E1B12A642}"/>
              </a:ext>
            </a:extLst>
          </p:cNvPr>
          <p:cNvGrpSpPr/>
          <p:nvPr/>
        </p:nvGrpSpPr>
        <p:grpSpPr>
          <a:xfrm>
            <a:off x="2135045" y="4571723"/>
            <a:ext cx="1143174" cy="930159"/>
            <a:chOff x="6672167" y="5148242"/>
            <a:chExt cx="1143174" cy="930159"/>
          </a:xfrm>
        </p:grpSpPr>
        <p:sp>
          <p:nvSpPr>
            <p:cNvPr id="97" name="Rectangle 96">
              <a:extLst>
                <a:ext uri="{FF2B5EF4-FFF2-40B4-BE49-F238E27FC236}">
                  <a16:creationId xmlns:a16="http://schemas.microsoft.com/office/drawing/2014/main" id="{7B931D7B-32BC-4A40-9303-F2063D3820B4}"/>
                </a:ext>
              </a:extLst>
            </p:cNvPr>
            <p:cNvSpPr/>
            <p:nvPr/>
          </p:nvSpPr>
          <p:spPr>
            <a:xfrm>
              <a:off x="6679563" y="5148242"/>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sp>
          <p:nvSpPr>
            <p:cNvPr id="98" name="Rectangle 97">
              <a:extLst>
                <a:ext uri="{FF2B5EF4-FFF2-40B4-BE49-F238E27FC236}">
                  <a16:creationId xmlns:a16="http://schemas.microsoft.com/office/drawing/2014/main" id="{342A8191-5346-489F-A5E5-BF15EA21B865}"/>
                </a:ext>
              </a:extLst>
            </p:cNvPr>
            <p:cNvSpPr/>
            <p:nvPr/>
          </p:nvSpPr>
          <p:spPr>
            <a:xfrm>
              <a:off x="7247452" y="5148242"/>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99" name="Rectangle 98">
              <a:extLst>
                <a:ext uri="{FF2B5EF4-FFF2-40B4-BE49-F238E27FC236}">
                  <a16:creationId xmlns:a16="http://schemas.microsoft.com/office/drawing/2014/main" id="{737FD6B8-FE5B-4B22-BF28-C8016807AE11}"/>
                </a:ext>
              </a:extLst>
            </p:cNvPr>
            <p:cNvSpPr/>
            <p:nvPr/>
          </p:nvSpPr>
          <p:spPr>
            <a:xfrm>
              <a:off x="6672167" y="5695344"/>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100" name="Rectangle 99">
              <a:extLst>
                <a:ext uri="{FF2B5EF4-FFF2-40B4-BE49-F238E27FC236}">
                  <a16:creationId xmlns:a16="http://schemas.microsoft.com/office/drawing/2014/main" id="{DAE7EF52-5ACE-4FC0-B7B1-2573B7D14BBA}"/>
                </a:ext>
              </a:extLst>
            </p:cNvPr>
            <p:cNvSpPr/>
            <p:nvPr/>
          </p:nvSpPr>
          <p:spPr>
            <a:xfrm>
              <a:off x="7240056" y="5695344"/>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grpSp>
      <p:grpSp>
        <p:nvGrpSpPr>
          <p:cNvPr id="101" name="Group 100">
            <a:extLst>
              <a:ext uri="{FF2B5EF4-FFF2-40B4-BE49-F238E27FC236}">
                <a16:creationId xmlns:a16="http://schemas.microsoft.com/office/drawing/2014/main" id="{5AD43D0D-AFFC-4531-B9CE-9832BA22B1E5}"/>
              </a:ext>
            </a:extLst>
          </p:cNvPr>
          <p:cNvGrpSpPr/>
          <p:nvPr/>
        </p:nvGrpSpPr>
        <p:grpSpPr>
          <a:xfrm>
            <a:off x="3340356" y="4697835"/>
            <a:ext cx="505752" cy="725064"/>
            <a:chOff x="1319002" y="2618560"/>
            <a:chExt cx="505752" cy="852487"/>
          </a:xfrm>
        </p:grpSpPr>
        <p:cxnSp>
          <p:nvCxnSpPr>
            <p:cNvPr id="102" name="Straight Arrow Connector 101">
              <a:extLst>
                <a:ext uri="{FF2B5EF4-FFF2-40B4-BE49-F238E27FC236}">
                  <a16:creationId xmlns:a16="http://schemas.microsoft.com/office/drawing/2014/main" id="{64EAE74C-197C-48B0-98E3-EB925EDCEA52}"/>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52C52040-C2A1-43E6-9170-E87AFBBD70F1}"/>
                </a:ext>
              </a:extLst>
            </p:cNvPr>
            <p:cNvSpPr txBox="1"/>
            <p:nvPr/>
          </p:nvSpPr>
          <p:spPr>
            <a:xfrm>
              <a:off x="1384770" y="2618560"/>
              <a:ext cx="330540" cy="434238"/>
            </a:xfrm>
            <a:prstGeom prst="rect">
              <a:avLst/>
            </a:prstGeom>
            <a:noFill/>
          </p:spPr>
          <p:txBody>
            <a:bodyPr wrap="none" rtlCol="0">
              <a:spAutoFit/>
            </a:bodyPr>
            <a:lstStyle/>
            <a:p>
              <a:r>
                <a:rPr lang="en-US" b="1" dirty="0"/>
                <a:t>D</a:t>
              </a:r>
            </a:p>
          </p:txBody>
        </p:sp>
        <p:sp>
          <p:nvSpPr>
            <p:cNvPr id="104" name="TextBox 103">
              <a:extLst>
                <a:ext uri="{FF2B5EF4-FFF2-40B4-BE49-F238E27FC236}">
                  <a16:creationId xmlns:a16="http://schemas.microsoft.com/office/drawing/2014/main" id="{BCF2073D-AF17-4F19-90DE-95A58A95E48C}"/>
                </a:ext>
              </a:extLst>
            </p:cNvPr>
            <p:cNvSpPr txBox="1"/>
            <p:nvPr/>
          </p:nvSpPr>
          <p:spPr>
            <a:xfrm>
              <a:off x="1353512" y="3036809"/>
              <a:ext cx="330540" cy="434238"/>
            </a:xfrm>
            <a:prstGeom prst="rect">
              <a:avLst/>
            </a:prstGeom>
            <a:noFill/>
          </p:spPr>
          <p:txBody>
            <a:bodyPr wrap="none" rtlCol="0">
              <a:spAutoFit/>
            </a:bodyPr>
            <a:lstStyle/>
            <a:p>
              <a:r>
                <a:rPr lang="en-US" b="1" dirty="0">
                  <a:solidFill>
                    <a:srgbClr val="00B050"/>
                  </a:solidFill>
                </a:rPr>
                <a:t>H</a:t>
              </a:r>
            </a:p>
          </p:txBody>
        </p:sp>
      </p:grpSp>
      <p:grpSp>
        <p:nvGrpSpPr>
          <p:cNvPr id="105" name="Group 104">
            <a:extLst>
              <a:ext uri="{FF2B5EF4-FFF2-40B4-BE49-F238E27FC236}">
                <a16:creationId xmlns:a16="http://schemas.microsoft.com/office/drawing/2014/main" id="{BC2ADCFF-D44C-493A-98A7-99771EEB51B3}"/>
              </a:ext>
            </a:extLst>
          </p:cNvPr>
          <p:cNvGrpSpPr/>
          <p:nvPr/>
        </p:nvGrpSpPr>
        <p:grpSpPr>
          <a:xfrm>
            <a:off x="3885717" y="4571723"/>
            <a:ext cx="1143174" cy="930159"/>
            <a:chOff x="6672167" y="5148242"/>
            <a:chExt cx="1143174" cy="930159"/>
          </a:xfrm>
        </p:grpSpPr>
        <p:sp>
          <p:nvSpPr>
            <p:cNvPr id="106" name="Rectangle 105">
              <a:extLst>
                <a:ext uri="{FF2B5EF4-FFF2-40B4-BE49-F238E27FC236}">
                  <a16:creationId xmlns:a16="http://schemas.microsoft.com/office/drawing/2014/main" id="{6F63D653-F4F4-4AA0-AF2C-7CF9BA212EEB}"/>
                </a:ext>
              </a:extLst>
            </p:cNvPr>
            <p:cNvSpPr/>
            <p:nvPr/>
          </p:nvSpPr>
          <p:spPr>
            <a:xfrm>
              <a:off x="6679563" y="5148242"/>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sp>
          <p:nvSpPr>
            <p:cNvPr id="107" name="Rectangle 106">
              <a:extLst>
                <a:ext uri="{FF2B5EF4-FFF2-40B4-BE49-F238E27FC236}">
                  <a16:creationId xmlns:a16="http://schemas.microsoft.com/office/drawing/2014/main" id="{9A09BDD6-14C9-4147-876C-1E8A961F1396}"/>
                </a:ext>
              </a:extLst>
            </p:cNvPr>
            <p:cNvSpPr/>
            <p:nvPr/>
          </p:nvSpPr>
          <p:spPr>
            <a:xfrm>
              <a:off x="7247452" y="5148242"/>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108" name="Rectangle 107">
              <a:extLst>
                <a:ext uri="{FF2B5EF4-FFF2-40B4-BE49-F238E27FC236}">
                  <a16:creationId xmlns:a16="http://schemas.microsoft.com/office/drawing/2014/main" id="{7B461586-4A0C-4371-BC47-7FB8D77C7758}"/>
                </a:ext>
              </a:extLst>
            </p:cNvPr>
            <p:cNvSpPr/>
            <p:nvPr/>
          </p:nvSpPr>
          <p:spPr>
            <a:xfrm>
              <a:off x="6672167" y="5695344"/>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109" name="Rectangle 108">
              <a:extLst>
                <a:ext uri="{FF2B5EF4-FFF2-40B4-BE49-F238E27FC236}">
                  <a16:creationId xmlns:a16="http://schemas.microsoft.com/office/drawing/2014/main" id="{7F53BF23-E8D4-4FF4-B575-55A4EB7D1BB2}"/>
                </a:ext>
              </a:extLst>
            </p:cNvPr>
            <p:cNvSpPr/>
            <p:nvPr/>
          </p:nvSpPr>
          <p:spPr>
            <a:xfrm>
              <a:off x="7240056" y="5695344"/>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grpSp>
      <p:grpSp>
        <p:nvGrpSpPr>
          <p:cNvPr id="110" name="Group 109">
            <a:extLst>
              <a:ext uri="{FF2B5EF4-FFF2-40B4-BE49-F238E27FC236}">
                <a16:creationId xmlns:a16="http://schemas.microsoft.com/office/drawing/2014/main" id="{70C9D09E-D598-4157-A1FF-8125CB2B8C56}"/>
              </a:ext>
            </a:extLst>
          </p:cNvPr>
          <p:cNvGrpSpPr/>
          <p:nvPr/>
        </p:nvGrpSpPr>
        <p:grpSpPr>
          <a:xfrm>
            <a:off x="5091028" y="4697836"/>
            <a:ext cx="505752" cy="669860"/>
            <a:chOff x="1319002" y="2618560"/>
            <a:chExt cx="505752" cy="787581"/>
          </a:xfrm>
        </p:grpSpPr>
        <p:cxnSp>
          <p:nvCxnSpPr>
            <p:cNvPr id="111" name="Straight Arrow Connector 110">
              <a:extLst>
                <a:ext uri="{FF2B5EF4-FFF2-40B4-BE49-F238E27FC236}">
                  <a16:creationId xmlns:a16="http://schemas.microsoft.com/office/drawing/2014/main" id="{3D04B385-4075-4375-933A-42B805ABAFAE}"/>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B41DF408-6A85-4772-9A7E-55E6CDFE2A2E}"/>
                </a:ext>
              </a:extLst>
            </p:cNvPr>
            <p:cNvSpPr txBox="1"/>
            <p:nvPr/>
          </p:nvSpPr>
          <p:spPr>
            <a:xfrm>
              <a:off x="1384770" y="2618560"/>
              <a:ext cx="324128" cy="369332"/>
            </a:xfrm>
            <a:prstGeom prst="rect">
              <a:avLst/>
            </a:prstGeom>
            <a:noFill/>
          </p:spPr>
          <p:txBody>
            <a:bodyPr wrap="none" rtlCol="0">
              <a:spAutoFit/>
            </a:bodyPr>
            <a:lstStyle/>
            <a:p>
              <a:r>
                <a:rPr lang="en-US" b="1" dirty="0"/>
                <a:t>A</a:t>
              </a:r>
            </a:p>
          </p:txBody>
        </p:sp>
        <p:sp>
          <p:nvSpPr>
            <p:cNvPr id="113" name="TextBox 112">
              <a:extLst>
                <a:ext uri="{FF2B5EF4-FFF2-40B4-BE49-F238E27FC236}">
                  <a16:creationId xmlns:a16="http://schemas.microsoft.com/office/drawing/2014/main" id="{2BF9C6D7-BC76-4236-874B-63D91603D9B9}"/>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114" name="Group 113">
            <a:extLst>
              <a:ext uri="{FF2B5EF4-FFF2-40B4-BE49-F238E27FC236}">
                <a16:creationId xmlns:a16="http://schemas.microsoft.com/office/drawing/2014/main" id="{6D98BDE9-38C4-477C-A6E0-2D58927F52CB}"/>
              </a:ext>
            </a:extLst>
          </p:cNvPr>
          <p:cNvGrpSpPr/>
          <p:nvPr/>
        </p:nvGrpSpPr>
        <p:grpSpPr>
          <a:xfrm>
            <a:off x="5616225" y="4571723"/>
            <a:ext cx="1143174" cy="930159"/>
            <a:chOff x="6672167" y="5148242"/>
            <a:chExt cx="1143174" cy="930159"/>
          </a:xfrm>
        </p:grpSpPr>
        <p:sp>
          <p:nvSpPr>
            <p:cNvPr id="115" name="Rectangle 114">
              <a:extLst>
                <a:ext uri="{FF2B5EF4-FFF2-40B4-BE49-F238E27FC236}">
                  <a16:creationId xmlns:a16="http://schemas.microsoft.com/office/drawing/2014/main" id="{6E6F7662-2F40-4175-8EC2-B201D8BAE914}"/>
                </a:ext>
              </a:extLst>
            </p:cNvPr>
            <p:cNvSpPr/>
            <p:nvPr/>
          </p:nvSpPr>
          <p:spPr>
            <a:xfrm>
              <a:off x="6679563" y="5148242"/>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116" name="Rectangle 115">
              <a:extLst>
                <a:ext uri="{FF2B5EF4-FFF2-40B4-BE49-F238E27FC236}">
                  <a16:creationId xmlns:a16="http://schemas.microsoft.com/office/drawing/2014/main" id="{7EF22EB2-DC8A-454C-8322-FA8AF7F245FC}"/>
                </a:ext>
              </a:extLst>
            </p:cNvPr>
            <p:cNvSpPr/>
            <p:nvPr/>
          </p:nvSpPr>
          <p:spPr>
            <a:xfrm>
              <a:off x="7247452" y="5148242"/>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sp>
          <p:nvSpPr>
            <p:cNvPr id="117" name="Rectangle 116">
              <a:extLst>
                <a:ext uri="{FF2B5EF4-FFF2-40B4-BE49-F238E27FC236}">
                  <a16:creationId xmlns:a16="http://schemas.microsoft.com/office/drawing/2014/main" id="{915FF23D-C5D6-4A8F-8FA8-E9995402C9C0}"/>
                </a:ext>
              </a:extLst>
            </p:cNvPr>
            <p:cNvSpPr/>
            <p:nvPr/>
          </p:nvSpPr>
          <p:spPr>
            <a:xfrm>
              <a:off x="6672167" y="5695344"/>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118" name="Rectangle 117">
              <a:extLst>
                <a:ext uri="{FF2B5EF4-FFF2-40B4-BE49-F238E27FC236}">
                  <a16:creationId xmlns:a16="http://schemas.microsoft.com/office/drawing/2014/main" id="{3D35E23E-46E9-496F-A3F4-3BA8A897B5C6}"/>
                </a:ext>
              </a:extLst>
            </p:cNvPr>
            <p:cNvSpPr/>
            <p:nvPr/>
          </p:nvSpPr>
          <p:spPr>
            <a:xfrm>
              <a:off x="7240056" y="5695344"/>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grpSp>
      <p:grpSp>
        <p:nvGrpSpPr>
          <p:cNvPr id="119" name="Group 118">
            <a:extLst>
              <a:ext uri="{FF2B5EF4-FFF2-40B4-BE49-F238E27FC236}">
                <a16:creationId xmlns:a16="http://schemas.microsoft.com/office/drawing/2014/main" id="{6748A3B1-B3E4-4486-A84B-892AF4106296}"/>
              </a:ext>
            </a:extLst>
          </p:cNvPr>
          <p:cNvGrpSpPr/>
          <p:nvPr/>
        </p:nvGrpSpPr>
        <p:grpSpPr>
          <a:xfrm>
            <a:off x="6813758" y="4697836"/>
            <a:ext cx="505752" cy="669860"/>
            <a:chOff x="1319002" y="2618560"/>
            <a:chExt cx="505752" cy="787581"/>
          </a:xfrm>
        </p:grpSpPr>
        <p:cxnSp>
          <p:nvCxnSpPr>
            <p:cNvPr id="120" name="Straight Arrow Connector 119">
              <a:extLst>
                <a:ext uri="{FF2B5EF4-FFF2-40B4-BE49-F238E27FC236}">
                  <a16:creationId xmlns:a16="http://schemas.microsoft.com/office/drawing/2014/main" id="{AA190323-DC4E-4CC1-8206-45EBD59F68F6}"/>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B15C2665-DFE2-4271-A98B-CCEF22900A07}"/>
                </a:ext>
              </a:extLst>
            </p:cNvPr>
            <p:cNvSpPr txBox="1"/>
            <p:nvPr/>
          </p:nvSpPr>
          <p:spPr>
            <a:xfrm>
              <a:off x="1384770" y="2618560"/>
              <a:ext cx="306494" cy="434238"/>
            </a:xfrm>
            <a:prstGeom prst="rect">
              <a:avLst/>
            </a:prstGeom>
            <a:noFill/>
          </p:spPr>
          <p:txBody>
            <a:bodyPr wrap="none" rtlCol="0">
              <a:spAutoFit/>
            </a:bodyPr>
            <a:lstStyle/>
            <a:p>
              <a:r>
                <a:rPr lang="en-US" b="1" dirty="0"/>
                <a:t>C</a:t>
              </a:r>
            </a:p>
          </p:txBody>
        </p:sp>
        <p:sp>
          <p:nvSpPr>
            <p:cNvPr id="122" name="TextBox 121">
              <a:extLst>
                <a:ext uri="{FF2B5EF4-FFF2-40B4-BE49-F238E27FC236}">
                  <a16:creationId xmlns:a16="http://schemas.microsoft.com/office/drawing/2014/main" id="{04A6EDEF-CD0B-4C7F-A8C6-0E9722B5228A}"/>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123" name="Group 122">
            <a:extLst>
              <a:ext uri="{FF2B5EF4-FFF2-40B4-BE49-F238E27FC236}">
                <a16:creationId xmlns:a16="http://schemas.microsoft.com/office/drawing/2014/main" id="{B2D3D4FE-413B-4492-A7E3-05554862833A}"/>
              </a:ext>
            </a:extLst>
          </p:cNvPr>
          <p:cNvGrpSpPr/>
          <p:nvPr/>
        </p:nvGrpSpPr>
        <p:grpSpPr>
          <a:xfrm>
            <a:off x="7323208" y="4546883"/>
            <a:ext cx="1143174" cy="930159"/>
            <a:chOff x="6672167" y="5148242"/>
            <a:chExt cx="1143174" cy="930159"/>
          </a:xfrm>
        </p:grpSpPr>
        <p:sp>
          <p:nvSpPr>
            <p:cNvPr id="124" name="Rectangle 123">
              <a:extLst>
                <a:ext uri="{FF2B5EF4-FFF2-40B4-BE49-F238E27FC236}">
                  <a16:creationId xmlns:a16="http://schemas.microsoft.com/office/drawing/2014/main" id="{EBCD8E51-FE42-47AC-8774-ED6164B62AEA}"/>
                </a:ext>
              </a:extLst>
            </p:cNvPr>
            <p:cNvSpPr/>
            <p:nvPr/>
          </p:nvSpPr>
          <p:spPr>
            <a:xfrm>
              <a:off x="6679563" y="5148242"/>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125" name="Rectangle 124">
              <a:extLst>
                <a:ext uri="{FF2B5EF4-FFF2-40B4-BE49-F238E27FC236}">
                  <a16:creationId xmlns:a16="http://schemas.microsoft.com/office/drawing/2014/main" id="{CA0AA9D2-BFA4-4839-8F69-206680DEF36C}"/>
                </a:ext>
              </a:extLst>
            </p:cNvPr>
            <p:cNvSpPr/>
            <p:nvPr/>
          </p:nvSpPr>
          <p:spPr>
            <a:xfrm>
              <a:off x="7247452" y="5148242"/>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126" name="Rectangle 125">
              <a:extLst>
                <a:ext uri="{FF2B5EF4-FFF2-40B4-BE49-F238E27FC236}">
                  <a16:creationId xmlns:a16="http://schemas.microsoft.com/office/drawing/2014/main" id="{0304546A-EF12-464D-99BD-83CD52070633}"/>
                </a:ext>
              </a:extLst>
            </p:cNvPr>
            <p:cNvSpPr/>
            <p:nvPr/>
          </p:nvSpPr>
          <p:spPr>
            <a:xfrm>
              <a:off x="6672167" y="5695344"/>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127" name="Rectangle 126">
              <a:extLst>
                <a:ext uri="{FF2B5EF4-FFF2-40B4-BE49-F238E27FC236}">
                  <a16:creationId xmlns:a16="http://schemas.microsoft.com/office/drawing/2014/main" id="{EECCCAEA-5E17-4C98-998B-44D3C55C6F9D}"/>
                </a:ext>
              </a:extLst>
            </p:cNvPr>
            <p:cNvSpPr/>
            <p:nvPr/>
          </p:nvSpPr>
          <p:spPr>
            <a:xfrm>
              <a:off x="7240056" y="5695344"/>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grpSp>
      <p:grpSp>
        <p:nvGrpSpPr>
          <p:cNvPr id="128" name="Group 127">
            <a:extLst>
              <a:ext uri="{FF2B5EF4-FFF2-40B4-BE49-F238E27FC236}">
                <a16:creationId xmlns:a16="http://schemas.microsoft.com/office/drawing/2014/main" id="{98B6E1A3-5DE3-435E-A133-995915BD474E}"/>
              </a:ext>
            </a:extLst>
          </p:cNvPr>
          <p:cNvGrpSpPr/>
          <p:nvPr/>
        </p:nvGrpSpPr>
        <p:grpSpPr>
          <a:xfrm>
            <a:off x="411933" y="5648668"/>
            <a:ext cx="1143174" cy="930159"/>
            <a:chOff x="6672167" y="5148242"/>
            <a:chExt cx="1143174" cy="930159"/>
          </a:xfrm>
        </p:grpSpPr>
        <p:sp>
          <p:nvSpPr>
            <p:cNvPr id="129" name="Rectangle 128">
              <a:extLst>
                <a:ext uri="{FF2B5EF4-FFF2-40B4-BE49-F238E27FC236}">
                  <a16:creationId xmlns:a16="http://schemas.microsoft.com/office/drawing/2014/main" id="{70FA49C6-83DE-4457-84D5-CAE8D1BB3EFC}"/>
                </a:ext>
              </a:extLst>
            </p:cNvPr>
            <p:cNvSpPr/>
            <p:nvPr/>
          </p:nvSpPr>
          <p:spPr>
            <a:xfrm>
              <a:off x="6679563" y="5148242"/>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130" name="Rectangle 129">
              <a:extLst>
                <a:ext uri="{FF2B5EF4-FFF2-40B4-BE49-F238E27FC236}">
                  <a16:creationId xmlns:a16="http://schemas.microsoft.com/office/drawing/2014/main" id="{372EFA1A-E556-4D4F-AD4B-AE41F520C52D}"/>
                </a:ext>
              </a:extLst>
            </p:cNvPr>
            <p:cNvSpPr/>
            <p:nvPr/>
          </p:nvSpPr>
          <p:spPr>
            <a:xfrm>
              <a:off x="7247452" y="5148242"/>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131" name="Rectangle 130">
              <a:extLst>
                <a:ext uri="{FF2B5EF4-FFF2-40B4-BE49-F238E27FC236}">
                  <a16:creationId xmlns:a16="http://schemas.microsoft.com/office/drawing/2014/main" id="{2BCCF0C3-BA8A-439C-9B24-32BDA3B418C8}"/>
                </a:ext>
              </a:extLst>
            </p:cNvPr>
            <p:cNvSpPr/>
            <p:nvPr/>
          </p:nvSpPr>
          <p:spPr>
            <a:xfrm>
              <a:off x="6672167" y="5695344"/>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132" name="Rectangle 131">
              <a:extLst>
                <a:ext uri="{FF2B5EF4-FFF2-40B4-BE49-F238E27FC236}">
                  <a16:creationId xmlns:a16="http://schemas.microsoft.com/office/drawing/2014/main" id="{E7719071-C9BF-42AC-9600-EE965C851E11}"/>
                </a:ext>
              </a:extLst>
            </p:cNvPr>
            <p:cNvSpPr/>
            <p:nvPr/>
          </p:nvSpPr>
          <p:spPr>
            <a:xfrm>
              <a:off x="7240056" y="5695344"/>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grpSp>
      <p:grpSp>
        <p:nvGrpSpPr>
          <p:cNvPr id="133" name="Group 132">
            <a:extLst>
              <a:ext uri="{FF2B5EF4-FFF2-40B4-BE49-F238E27FC236}">
                <a16:creationId xmlns:a16="http://schemas.microsoft.com/office/drawing/2014/main" id="{BD4418F8-B73B-46E2-AD6F-8291B83D74A2}"/>
              </a:ext>
            </a:extLst>
          </p:cNvPr>
          <p:cNvGrpSpPr/>
          <p:nvPr/>
        </p:nvGrpSpPr>
        <p:grpSpPr>
          <a:xfrm>
            <a:off x="1617244" y="5774780"/>
            <a:ext cx="505752" cy="725064"/>
            <a:chOff x="1319002" y="2618560"/>
            <a:chExt cx="505752" cy="852487"/>
          </a:xfrm>
        </p:grpSpPr>
        <p:cxnSp>
          <p:nvCxnSpPr>
            <p:cNvPr id="134" name="Straight Arrow Connector 133">
              <a:extLst>
                <a:ext uri="{FF2B5EF4-FFF2-40B4-BE49-F238E27FC236}">
                  <a16:creationId xmlns:a16="http://schemas.microsoft.com/office/drawing/2014/main" id="{AE8F75E2-801D-4466-9714-F5FBD263A520}"/>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32FF2AD8-80DD-44F4-B8AE-8F68DC118844}"/>
                </a:ext>
              </a:extLst>
            </p:cNvPr>
            <p:cNvSpPr txBox="1"/>
            <p:nvPr/>
          </p:nvSpPr>
          <p:spPr>
            <a:xfrm>
              <a:off x="1384770" y="2618560"/>
              <a:ext cx="330540" cy="434238"/>
            </a:xfrm>
            <a:prstGeom prst="rect">
              <a:avLst/>
            </a:prstGeom>
            <a:noFill/>
          </p:spPr>
          <p:txBody>
            <a:bodyPr wrap="none" rtlCol="0">
              <a:spAutoFit/>
            </a:bodyPr>
            <a:lstStyle/>
            <a:p>
              <a:r>
                <a:rPr lang="en-US" b="1" dirty="0"/>
                <a:t>D</a:t>
              </a:r>
            </a:p>
          </p:txBody>
        </p:sp>
        <p:sp>
          <p:nvSpPr>
            <p:cNvPr id="136" name="TextBox 135">
              <a:extLst>
                <a:ext uri="{FF2B5EF4-FFF2-40B4-BE49-F238E27FC236}">
                  <a16:creationId xmlns:a16="http://schemas.microsoft.com/office/drawing/2014/main" id="{55AC4F3B-DFB7-49D0-8F3F-ECA91D5FFD60}"/>
                </a:ext>
              </a:extLst>
            </p:cNvPr>
            <p:cNvSpPr txBox="1"/>
            <p:nvPr/>
          </p:nvSpPr>
          <p:spPr>
            <a:xfrm>
              <a:off x="1353512" y="3036809"/>
              <a:ext cx="330540" cy="434238"/>
            </a:xfrm>
            <a:prstGeom prst="rect">
              <a:avLst/>
            </a:prstGeom>
            <a:noFill/>
          </p:spPr>
          <p:txBody>
            <a:bodyPr wrap="none" rtlCol="0">
              <a:spAutoFit/>
            </a:bodyPr>
            <a:lstStyle/>
            <a:p>
              <a:r>
                <a:rPr lang="en-US" b="1" dirty="0">
                  <a:solidFill>
                    <a:srgbClr val="00B050"/>
                  </a:solidFill>
                </a:rPr>
                <a:t>H</a:t>
              </a:r>
            </a:p>
          </p:txBody>
        </p:sp>
      </p:grpSp>
      <p:grpSp>
        <p:nvGrpSpPr>
          <p:cNvPr id="137" name="Group 136">
            <a:extLst>
              <a:ext uri="{FF2B5EF4-FFF2-40B4-BE49-F238E27FC236}">
                <a16:creationId xmlns:a16="http://schemas.microsoft.com/office/drawing/2014/main" id="{8DF53F1E-90EF-4A0E-AE65-EF0AA2B37EB7}"/>
              </a:ext>
            </a:extLst>
          </p:cNvPr>
          <p:cNvGrpSpPr/>
          <p:nvPr/>
        </p:nvGrpSpPr>
        <p:grpSpPr>
          <a:xfrm>
            <a:off x="2142441" y="5648668"/>
            <a:ext cx="1143174" cy="930159"/>
            <a:chOff x="6672167" y="5148242"/>
            <a:chExt cx="1143174" cy="930159"/>
          </a:xfrm>
        </p:grpSpPr>
        <p:sp>
          <p:nvSpPr>
            <p:cNvPr id="138" name="Rectangle 137">
              <a:extLst>
                <a:ext uri="{FF2B5EF4-FFF2-40B4-BE49-F238E27FC236}">
                  <a16:creationId xmlns:a16="http://schemas.microsoft.com/office/drawing/2014/main" id="{7D0B140E-568B-42D8-9EC5-88D2A3664FF7}"/>
                </a:ext>
              </a:extLst>
            </p:cNvPr>
            <p:cNvSpPr/>
            <p:nvPr/>
          </p:nvSpPr>
          <p:spPr>
            <a:xfrm>
              <a:off x="6679563" y="5148242"/>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139" name="Rectangle 138">
              <a:extLst>
                <a:ext uri="{FF2B5EF4-FFF2-40B4-BE49-F238E27FC236}">
                  <a16:creationId xmlns:a16="http://schemas.microsoft.com/office/drawing/2014/main" id="{3B5FE8E8-829F-488E-8C70-C03B86C2DD15}"/>
                </a:ext>
              </a:extLst>
            </p:cNvPr>
            <p:cNvSpPr/>
            <p:nvPr/>
          </p:nvSpPr>
          <p:spPr>
            <a:xfrm>
              <a:off x="7247452" y="5148242"/>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140" name="Rectangle 139">
              <a:extLst>
                <a:ext uri="{FF2B5EF4-FFF2-40B4-BE49-F238E27FC236}">
                  <a16:creationId xmlns:a16="http://schemas.microsoft.com/office/drawing/2014/main" id="{FC108B18-F8C2-493E-B15D-445C75CAF810}"/>
                </a:ext>
              </a:extLst>
            </p:cNvPr>
            <p:cNvSpPr/>
            <p:nvPr/>
          </p:nvSpPr>
          <p:spPr>
            <a:xfrm>
              <a:off x="6672167" y="5695344"/>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141" name="Rectangle 140">
              <a:extLst>
                <a:ext uri="{FF2B5EF4-FFF2-40B4-BE49-F238E27FC236}">
                  <a16:creationId xmlns:a16="http://schemas.microsoft.com/office/drawing/2014/main" id="{134E0828-DC6F-4AFC-ADB7-A7307D7F61DC}"/>
                </a:ext>
              </a:extLst>
            </p:cNvPr>
            <p:cNvSpPr/>
            <p:nvPr/>
          </p:nvSpPr>
          <p:spPr>
            <a:xfrm>
              <a:off x="7240056" y="5695344"/>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grpSp>
      <p:grpSp>
        <p:nvGrpSpPr>
          <p:cNvPr id="142" name="Group 141">
            <a:extLst>
              <a:ext uri="{FF2B5EF4-FFF2-40B4-BE49-F238E27FC236}">
                <a16:creationId xmlns:a16="http://schemas.microsoft.com/office/drawing/2014/main" id="{A133D8FF-FCFD-4A64-AD6E-7544E1A350C3}"/>
              </a:ext>
            </a:extLst>
          </p:cNvPr>
          <p:cNvGrpSpPr/>
          <p:nvPr/>
        </p:nvGrpSpPr>
        <p:grpSpPr>
          <a:xfrm>
            <a:off x="3347752" y="5774781"/>
            <a:ext cx="505752" cy="669860"/>
            <a:chOff x="1319002" y="2618560"/>
            <a:chExt cx="505752" cy="787581"/>
          </a:xfrm>
        </p:grpSpPr>
        <p:cxnSp>
          <p:nvCxnSpPr>
            <p:cNvPr id="143" name="Straight Arrow Connector 142">
              <a:extLst>
                <a:ext uri="{FF2B5EF4-FFF2-40B4-BE49-F238E27FC236}">
                  <a16:creationId xmlns:a16="http://schemas.microsoft.com/office/drawing/2014/main" id="{0609DF90-A827-42D4-B3AD-734D54AE342D}"/>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6CCF8715-8583-48A2-8EAE-75D124051D8B}"/>
                </a:ext>
              </a:extLst>
            </p:cNvPr>
            <p:cNvSpPr txBox="1"/>
            <p:nvPr/>
          </p:nvSpPr>
          <p:spPr>
            <a:xfrm>
              <a:off x="1384770" y="2618560"/>
              <a:ext cx="296876" cy="434238"/>
            </a:xfrm>
            <a:prstGeom prst="rect">
              <a:avLst/>
            </a:prstGeom>
            <a:noFill/>
          </p:spPr>
          <p:txBody>
            <a:bodyPr wrap="none" rtlCol="0">
              <a:spAutoFit/>
            </a:bodyPr>
            <a:lstStyle/>
            <a:p>
              <a:r>
                <a:rPr lang="en-US" b="1" dirty="0"/>
                <a:t>E</a:t>
              </a:r>
            </a:p>
          </p:txBody>
        </p:sp>
        <p:sp>
          <p:nvSpPr>
            <p:cNvPr id="145" name="TextBox 144">
              <a:extLst>
                <a:ext uri="{FF2B5EF4-FFF2-40B4-BE49-F238E27FC236}">
                  <a16:creationId xmlns:a16="http://schemas.microsoft.com/office/drawing/2014/main" id="{874426AB-B11B-4292-A6D6-013AA04D9157}"/>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146" name="Group 145">
            <a:extLst>
              <a:ext uri="{FF2B5EF4-FFF2-40B4-BE49-F238E27FC236}">
                <a16:creationId xmlns:a16="http://schemas.microsoft.com/office/drawing/2014/main" id="{BBD4A081-86D0-492F-A5F2-1C73BF2F2459}"/>
              </a:ext>
            </a:extLst>
          </p:cNvPr>
          <p:cNvGrpSpPr/>
          <p:nvPr/>
        </p:nvGrpSpPr>
        <p:grpSpPr>
          <a:xfrm>
            <a:off x="3893113" y="5648668"/>
            <a:ext cx="1143174" cy="930159"/>
            <a:chOff x="6672167" y="5148242"/>
            <a:chExt cx="1143174" cy="930159"/>
          </a:xfrm>
        </p:grpSpPr>
        <p:sp>
          <p:nvSpPr>
            <p:cNvPr id="147" name="Rectangle 146">
              <a:extLst>
                <a:ext uri="{FF2B5EF4-FFF2-40B4-BE49-F238E27FC236}">
                  <a16:creationId xmlns:a16="http://schemas.microsoft.com/office/drawing/2014/main" id="{E90A4212-D633-44B0-807B-1A9D8DBED31B}"/>
                </a:ext>
              </a:extLst>
            </p:cNvPr>
            <p:cNvSpPr/>
            <p:nvPr/>
          </p:nvSpPr>
          <p:spPr>
            <a:xfrm>
              <a:off x="6679563" y="5148242"/>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sp>
          <p:nvSpPr>
            <p:cNvPr id="148" name="Rectangle 147">
              <a:extLst>
                <a:ext uri="{FF2B5EF4-FFF2-40B4-BE49-F238E27FC236}">
                  <a16:creationId xmlns:a16="http://schemas.microsoft.com/office/drawing/2014/main" id="{C039705B-F5EA-445A-A0A2-4678291196F3}"/>
                </a:ext>
              </a:extLst>
            </p:cNvPr>
            <p:cNvSpPr/>
            <p:nvPr/>
          </p:nvSpPr>
          <p:spPr>
            <a:xfrm>
              <a:off x="7247452" y="5148242"/>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149" name="Rectangle 148">
              <a:extLst>
                <a:ext uri="{FF2B5EF4-FFF2-40B4-BE49-F238E27FC236}">
                  <a16:creationId xmlns:a16="http://schemas.microsoft.com/office/drawing/2014/main" id="{931EFD75-5F9B-485B-BA71-D677F08D774F}"/>
                </a:ext>
              </a:extLst>
            </p:cNvPr>
            <p:cNvSpPr/>
            <p:nvPr/>
          </p:nvSpPr>
          <p:spPr>
            <a:xfrm>
              <a:off x="6672167" y="5695344"/>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150" name="Rectangle 149">
              <a:extLst>
                <a:ext uri="{FF2B5EF4-FFF2-40B4-BE49-F238E27FC236}">
                  <a16:creationId xmlns:a16="http://schemas.microsoft.com/office/drawing/2014/main" id="{C6304D72-4851-4D1A-9E1A-AB998521ABE5}"/>
                </a:ext>
              </a:extLst>
            </p:cNvPr>
            <p:cNvSpPr/>
            <p:nvPr/>
          </p:nvSpPr>
          <p:spPr>
            <a:xfrm>
              <a:off x="7240056" y="5695344"/>
              <a:ext cx="567889"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grpSp>
    </p:spTree>
    <p:extLst>
      <p:ext uri="{BB962C8B-B14F-4D97-AF65-F5344CB8AC3E}">
        <p14:creationId xmlns:p14="http://schemas.microsoft.com/office/powerpoint/2010/main" val="2655176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126F9-6EBB-4CD3-8AC0-C0FD9B84CF37}"/>
              </a:ext>
            </a:extLst>
          </p:cNvPr>
          <p:cNvSpPr>
            <a:spLocks noGrp="1"/>
          </p:cNvSpPr>
          <p:nvPr>
            <p:ph type="title"/>
          </p:nvPr>
        </p:nvSpPr>
        <p:spPr/>
        <p:txBody>
          <a:bodyPr/>
          <a:lstStyle/>
          <a:p>
            <a:r>
              <a:rPr lang="en-US" dirty="0"/>
              <a:t>Targets</a:t>
            </a:r>
          </a:p>
        </p:txBody>
      </p:sp>
      <p:sp>
        <p:nvSpPr>
          <p:cNvPr id="3" name="Content Placeholder 2">
            <a:extLst>
              <a:ext uri="{FF2B5EF4-FFF2-40B4-BE49-F238E27FC236}">
                <a16:creationId xmlns:a16="http://schemas.microsoft.com/office/drawing/2014/main" id="{606F4F5F-6445-4ED5-BD5F-0931B5EE7D73}"/>
              </a:ext>
            </a:extLst>
          </p:cNvPr>
          <p:cNvSpPr>
            <a:spLocks noGrp="1"/>
          </p:cNvSpPr>
          <p:nvPr>
            <p:ph idx="1"/>
          </p:nvPr>
        </p:nvSpPr>
        <p:spPr/>
        <p:txBody>
          <a:bodyPr/>
          <a:lstStyle/>
          <a:p>
            <a:r>
              <a:rPr lang="en-US" altLang="zh-CN" dirty="0"/>
              <a:t>Locality</a:t>
            </a:r>
          </a:p>
          <a:p>
            <a:r>
              <a:rPr lang="en-US" dirty="0"/>
              <a:t>Cache design, and how it affects performance</a:t>
            </a:r>
          </a:p>
          <a:p>
            <a:pPr lvl="1"/>
            <a:r>
              <a:rPr lang="en-US" dirty="0"/>
              <a:t>Block size</a:t>
            </a:r>
          </a:p>
          <a:p>
            <a:pPr lvl="1"/>
            <a:r>
              <a:rPr lang="en-US" dirty="0"/>
              <a:t>Replacement policy</a:t>
            </a:r>
          </a:p>
          <a:p>
            <a:pPr lvl="1"/>
            <a:r>
              <a:rPr lang="en-US" dirty="0"/>
              <a:t>Space management</a:t>
            </a:r>
          </a:p>
        </p:txBody>
      </p:sp>
      <p:sp>
        <p:nvSpPr>
          <p:cNvPr id="4" name="Slide Number Placeholder 3">
            <a:extLst>
              <a:ext uri="{FF2B5EF4-FFF2-40B4-BE49-F238E27FC236}">
                <a16:creationId xmlns:a16="http://schemas.microsoft.com/office/drawing/2014/main" id="{332F6E7E-D1C6-4CEB-8740-A70868B5AF07}"/>
              </a:ext>
            </a:extLst>
          </p:cNvPr>
          <p:cNvSpPr>
            <a:spLocks noGrp="1"/>
          </p:cNvSpPr>
          <p:nvPr>
            <p:ph type="sldNum" sz="quarter" idx="12"/>
          </p:nvPr>
        </p:nvSpPr>
        <p:spPr/>
        <p:txBody>
          <a:bodyPr/>
          <a:lstStyle/>
          <a:p>
            <a:fld id="{D24C7B23-67B7-4165-AB80-F259E727FF30}" type="slidenum">
              <a:rPr lang="en-US" smtClean="0"/>
              <a:t>2</a:t>
            </a:fld>
            <a:endParaRPr lang="en-US"/>
          </a:p>
        </p:txBody>
      </p:sp>
    </p:spTree>
    <p:extLst>
      <p:ext uri="{BB962C8B-B14F-4D97-AF65-F5344CB8AC3E}">
        <p14:creationId xmlns:p14="http://schemas.microsoft.com/office/powerpoint/2010/main" val="2146196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Group 110">
            <a:extLst>
              <a:ext uri="{FF2B5EF4-FFF2-40B4-BE49-F238E27FC236}">
                <a16:creationId xmlns:a16="http://schemas.microsoft.com/office/drawing/2014/main" id="{0BE6F2B1-EA91-42BA-A9C9-1F564CA3E0F9}"/>
              </a:ext>
            </a:extLst>
          </p:cNvPr>
          <p:cNvGrpSpPr/>
          <p:nvPr/>
        </p:nvGrpSpPr>
        <p:grpSpPr>
          <a:xfrm>
            <a:off x="3928841" y="1888876"/>
            <a:ext cx="4739166" cy="3437719"/>
            <a:chOff x="3928841" y="1888876"/>
            <a:chExt cx="4739166" cy="3437719"/>
          </a:xfrm>
        </p:grpSpPr>
        <p:sp>
          <p:nvSpPr>
            <p:cNvPr id="12" name="Rectangle 11">
              <a:extLst>
                <a:ext uri="{FF2B5EF4-FFF2-40B4-BE49-F238E27FC236}">
                  <a16:creationId xmlns:a16="http://schemas.microsoft.com/office/drawing/2014/main" id="{1F94A1A5-C543-4592-8BE0-ED85931CE49A}"/>
                </a:ext>
              </a:extLst>
            </p:cNvPr>
            <p:cNvSpPr/>
            <p:nvPr/>
          </p:nvSpPr>
          <p:spPr>
            <a:xfrm>
              <a:off x="5126305" y="1888876"/>
              <a:ext cx="2362766" cy="452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t>To execute an instruction</a:t>
              </a:r>
            </a:p>
            <a:p>
              <a:pPr algn="ctr"/>
              <a:r>
                <a:rPr lang="en-US" sz="1600" b="1" dirty="0"/>
                <a:t>I need data A</a:t>
              </a:r>
            </a:p>
          </p:txBody>
        </p:sp>
        <p:sp>
          <p:nvSpPr>
            <p:cNvPr id="13" name="Flowchart: Decision 12">
              <a:extLst>
                <a:ext uri="{FF2B5EF4-FFF2-40B4-BE49-F238E27FC236}">
                  <a16:creationId xmlns:a16="http://schemas.microsoft.com/office/drawing/2014/main" id="{143F0B39-B9E0-4954-9B9D-1C7158700E01}"/>
                </a:ext>
              </a:extLst>
            </p:cNvPr>
            <p:cNvSpPr/>
            <p:nvPr/>
          </p:nvSpPr>
          <p:spPr>
            <a:xfrm>
              <a:off x="5399250" y="2634771"/>
              <a:ext cx="1816877" cy="625879"/>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t>Is A in cache?</a:t>
              </a:r>
            </a:p>
          </p:txBody>
        </p:sp>
        <p:sp>
          <p:nvSpPr>
            <p:cNvPr id="79" name="Rectangle 78">
              <a:extLst>
                <a:ext uri="{FF2B5EF4-FFF2-40B4-BE49-F238E27FC236}">
                  <a16:creationId xmlns:a16="http://schemas.microsoft.com/office/drawing/2014/main" id="{EB1E70C5-234B-4578-B1FE-FDF0F1E5EE68}"/>
                </a:ext>
              </a:extLst>
            </p:cNvPr>
            <p:cNvSpPr/>
            <p:nvPr/>
          </p:nvSpPr>
          <p:spPr>
            <a:xfrm>
              <a:off x="3928841" y="3371179"/>
              <a:ext cx="1816878" cy="5649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t>Fetch A from cache to register</a:t>
              </a:r>
            </a:p>
          </p:txBody>
        </p:sp>
        <p:sp>
          <p:nvSpPr>
            <p:cNvPr id="88" name="Rectangle 87">
              <a:extLst>
                <a:ext uri="{FF2B5EF4-FFF2-40B4-BE49-F238E27FC236}">
                  <a16:creationId xmlns:a16="http://schemas.microsoft.com/office/drawing/2014/main" id="{79A09860-0C85-41CE-823E-69EF8D6C99A5}"/>
                </a:ext>
              </a:extLst>
            </p:cNvPr>
            <p:cNvSpPr/>
            <p:nvPr/>
          </p:nvSpPr>
          <p:spPr>
            <a:xfrm>
              <a:off x="6851129" y="3356625"/>
              <a:ext cx="1816877" cy="5761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t>Copy A from memory to register</a:t>
              </a:r>
            </a:p>
          </p:txBody>
        </p:sp>
        <p:sp>
          <p:nvSpPr>
            <p:cNvPr id="90" name="Rectangle 89">
              <a:extLst>
                <a:ext uri="{FF2B5EF4-FFF2-40B4-BE49-F238E27FC236}">
                  <a16:creationId xmlns:a16="http://schemas.microsoft.com/office/drawing/2014/main" id="{8BB3C8C8-5EB9-41C1-AB60-665B4237F18A}"/>
                </a:ext>
              </a:extLst>
            </p:cNvPr>
            <p:cNvSpPr/>
            <p:nvPr/>
          </p:nvSpPr>
          <p:spPr>
            <a:xfrm>
              <a:off x="5397543" y="4977875"/>
              <a:ext cx="1816877" cy="3487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t>Execute instruction</a:t>
              </a:r>
            </a:p>
          </p:txBody>
        </p:sp>
        <p:cxnSp>
          <p:nvCxnSpPr>
            <p:cNvPr id="15" name="Straight Arrow Connector 14">
              <a:extLst>
                <a:ext uri="{FF2B5EF4-FFF2-40B4-BE49-F238E27FC236}">
                  <a16:creationId xmlns:a16="http://schemas.microsoft.com/office/drawing/2014/main" id="{9CB83C1B-8863-41F4-8399-1C2B8FD2AA1E}"/>
                </a:ext>
              </a:extLst>
            </p:cNvPr>
            <p:cNvCxnSpPr>
              <a:cxnSpLocks/>
              <a:stCxn id="12" idx="2"/>
              <a:endCxn id="13" idx="0"/>
            </p:cNvCxnSpPr>
            <p:nvPr/>
          </p:nvCxnSpPr>
          <p:spPr>
            <a:xfrm>
              <a:off x="6307688" y="2341497"/>
              <a:ext cx="1" cy="293274"/>
            </a:xfrm>
            <a:prstGeom prst="straightConnector1">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A07AE03B-7817-466D-AFB0-D0160D5F311C}"/>
                </a:ext>
              </a:extLst>
            </p:cNvPr>
            <p:cNvCxnSpPr>
              <a:cxnSpLocks/>
              <a:stCxn id="13" idx="3"/>
              <a:endCxn id="88" idx="0"/>
            </p:cNvCxnSpPr>
            <p:nvPr/>
          </p:nvCxnSpPr>
          <p:spPr>
            <a:xfrm>
              <a:off x="7216127" y="2947711"/>
              <a:ext cx="543441" cy="408914"/>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09CD94A5-B5DF-4DFF-A107-3BDE7CD1D5E3}"/>
                </a:ext>
              </a:extLst>
            </p:cNvPr>
            <p:cNvSpPr/>
            <p:nvPr/>
          </p:nvSpPr>
          <p:spPr>
            <a:xfrm>
              <a:off x="6851129" y="4123835"/>
              <a:ext cx="1816878" cy="5002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t>Fetch A from cache to register</a:t>
              </a:r>
            </a:p>
          </p:txBody>
        </p:sp>
        <p:cxnSp>
          <p:nvCxnSpPr>
            <p:cNvPr id="96" name="Connector: Elbow 95">
              <a:extLst>
                <a:ext uri="{FF2B5EF4-FFF2-40B4-BE49-F238E27FC236}">
                  <a16:creationId xmlns:a16="http://schemas.microsoft.com/office/drawing/2014/main" id="{472EF621-6552-4A0C-B06E-933D3F3A60D9}"/>
                </a:ext>
              </a:extLst>
            </p:cNvPr>
            <p:cNvCxnSpPr>
              <a:cxnSpLocks/>
              <a:stCxn id="13" idx="1"/>
              <a:endCxn id="79" idx="0"/>
            </p:cNvCxnSpPr>
            <p:nvPr/>
          </p:nvCxnSpPr>
          <p:spPr>
            <a:xfrm rot="10800000" flipV="1">
              <a:off x="4837280" y="2947711"/>
              <a:ext cx="561970" cy="423468"/>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934C94D2-8FF1-43CD-A0EC-D2E616E36E72}"/>
                </a:ext>
              </a:extLst>
            </p:cNvPr>
            <p:cNvCxnSpPr>
              <a:cxnSpLocks/>
              <a:stCxn id="79" idx="2"/>
              <a:endCxn id="90" idx="0"/>
            </p:cNvCxnSpPr>
            <p:nvPr/>
          </p:nvCxnSpPr>
          <p:spPr>
            <a:xfrm rot="16200000" flipH="1">
              <a:off x="5050740" y="3722632"/>
              <a:ext cx="1041783" cy="1468702"/>
            </a:xfrm>
            <a:prstGeom prst="bentConnector3">
              <a:avLst>
                <a:gd name="adj1" fmla="val 8301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9F325AEC-94A7-4EA7-8F44-626BE9B9F0CD}"/>
                </a:ext>
              </a:extLst>
            </p:cNvPr>
            <p:cNvCxnSpPr>
              <a:cxnSpLocks/>
              <a:stCxn id="92" idx="2"/>
              <a:endCxn id="90" idx="0"/>
            </p:cNvCxnSpPr>
            <p:nvPr/>
          </p:nvCxnSpPr>
          <p:spPr>
            <a:xfrm rot="5400000">
              <a:off x="6855888" y="4074195"/>
              <a:ext cx="353774" cy="1453586"/>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C96637C3-A373-4CDF-9A11-C13F0266A426}"/>
                </a:ext>
              </a:extLst>
            </p:cNvPr>
            <p:cNvCxnSpPr>
              <a:cxnSpLocks/>
              <a:stCxn id="88" idx="2"/>
              <a:endCxn id="92" idx="0"/>
            </p:cNvCxnSpPr>
            <p:nvPr/>
          </p:nvCxnSpPr>
          <p:spPr>
            <a:xfrm>
              <a:off x="7759568" y="3932731"/>
              <a:ext cx="0" cy="191104"/>
            </a:xfrm>
            <a:prstGeom prst="straightConnector1">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E2555A4-74E8-4466-BED1-4FD8BF24808D}"/>
              </a:ext>
            </a:extLst>
          </p:cNvPr>
          <p:cNvSpPr>
            <a:spLocks noGrp="1"/>
          </p:cNvSpPr>
          <p:nvPr>
            <p:ph type="title"/>
          </p:nvPr>
        </p:nvSpPr>
        <p:spPr/>
        <p:txBody>
          <a:bodyPr/>
          <a:lstStyle/>
          <a:p>
            <a:r>
              <a:rPr lang="en-US"/>
              <a:t>More on cache design</a:t>
            </a:r>
            <a:endParaRPr lang="en-US" dirty="0"/>
          </a:p>
        </p:txBody>
      </p:sp>
      <p:sp>
        <p:nvSpPr>
          <p:cNvPr id="3" name="Content Placeholder 2">
            <a:extLst>
              <a:ext uri="{FF2B5EF4-FFF2-40B4-BE49-F238E27FC236}">
                <a16:creationId xmlns:a16="http://schemas.microsoft.com/office/drawing/2014/main" id="{94428C64-CB13-4DF1-B14F-2C300971F78F}"/>
              </a:ext>
            </a:extLst>
          </p:cNvPr>
          <p:cNvSpPr>
            <a:spLocks noGrp="1"/>
          </p:cNvSpPr>
          <p:nvPr>
            <p:ph idx="1"/>
          </p:nvPr>
        </p:nvSpPr>
        <p:spPr>
          <a:xfrm>
            <a:off x="322671" y="1153116"/>
            <a:ext cx="8498660" cy="5328605"/>
          </a:xfrm>
        </p:spPr>
        <p:txBody>
          <a:bodyPr/>
          <a:lstStyle/>
          <a:p>
            <a:r>
              <a:rPr lang="en-US" dirty="0"/>
              <a:t>Adding a small but fast memory inside the CPU</a:t>
            </a:r>
          </a:p>
        </p:txBody>
      </p:sp>
      <p:sp>
        <p:nvSpPr>
          <p:cNvPr id="4" name="Slide Number Placeholder 3">
            <a:extLst>
              <a:ext uri="{FF2B5EF4-FFF2-40B4-BE49-F238E27FC236}">
                <a16:creationId xmlns:a16="http://schemas.microsoft.com/office/drawing/2014/main" id="{CA087809-D972-49DE-B6C6-52D2E737EDF6}"/>
              </a:ext>
            </a:extLst>
          </p:cNvPr>
          <p:cNvSpPr>
            <a:spLocks noGrp="1"/>
          </p:cNvSpPr>
          <p:nvPr>
            <p:ph type="sldNum" sz="quarter" idx="12"/>
          </p:nvPr>
        </p:nvSpPr>
        <p:spPr/>
        <p:txBody>
          <a:bodyPr/>
          <a:lstStyle/>
          <a:p>
            <a:fld id="{D24C7B23-67B7-4165-AB80-F259E727FF30}" type="slidenum">
              <a:rPr lang="en-US" smtClean="0"/>
              <a:t>3</a:t>
            </a:fld>
            <a:endParaRPr lang="en-US"/>
          </a:p>
        </p:txBody>
      </p:sp>
      <p:pic>
        <p:nvPicPr>
          <p:cNvPr id="5122" name="Picture 2" descr="Memory Chip Ram Microchip PNG | Picpng">
            <a:extLst>
              <a:ext uri="{FF2B5EF4-FFF2-40B4-BE49-F238E27FC236}">
                <a16:creationId xmlns:a16="http://schemas.microsoft.com/office/drawing/2014/main" id="{594A765B-1F2E-47B2-9BD1-10B2B830B3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655" b="27181"/>
          <a:stretch/>
        </p:blipFill>
        <p:spPr bwMode="auto">
          <a:xfrm>
            <a:off x="694355" y="5486825"/>
            <a:ext cx="2816027" cy="635929"/>
          </a:xfrm>
          <a:prstGeom prst="rect">
            <a:avLst/>
          </a:prstGeom>
          <a:noFill/>
          <a:extLst>
            <a:ext uri="{909E8E84-426E-40DD-AFC4-6F175D3DCCD1}">
              <a14:hiddenFill xmlns:a14="http://schemas.microsoft.com/office/drawing/2010/main">
                <a:solidFill>
                  <a:srgbClr val="FFFFFF"/>
                </a:solidFill>
              </a14:hiddenFill>
            </a:ext>
          </a:extLst>
        </p:spPr>
      </p:pic>
      <p:grpSp>
        <p:nvGrpSpPr>
          <p:cNvPr id="93" name="Group 92">
            <a:extLst>
              <a:ext uri="{FF2B5EF4-FFF2-40B4-BE49-F238E27FC236}">
                <a16:creationId xmlns:a16="http://schemas.microsoft.com/office/drawing/2014/main" id="{F2CED77C-0B97-4903-8804-962416D4F102}"/>
              </a:ext>
            </a:extLst>
          </p:cNvPr>
          <p:cNvGrpSpPr/>
          <p:nvPr/>
        </p:nvGrpSpPr>
        <p:grpSpPr>
          <a:xfrm>
            <a:off x="829285" y="1924862"/>
            <a:ext cx="2459593" cy="2451013"/>
            <a:chOff x="513696" y="2240505"/>
            <a:chExt cx="2459593" cy="2451013"/>
          </a:xfrm>
        </p:grpSpPr>
        <p:grpSp>
          <p:nvGrpSpPr>
            <p:cNvPr id="6" name="Group 5">
              <a:extLst>
                <a:ext uri="{FF2B5EF4-FFF2-40B4-BE49-F238E27FC236}">
                  <a16:creationId xmlns:a16="http://schemas.microsoft.com/office/drawing/2014/main" id="{ACBB9659-8F49-43A2-9579-F5D43632A011}"/>
                </a:ext>
              </a:extLst>
            </p:cNvPr>
            <p:cNvGrpSpPr/>
            <p:nvPr/>
          </p:nvGrpSpPr>
          <p:grpSpPr>
            <a:xfrm>
              <a:off x="513696" y="2240505"/>
              <a:ext cx="2459593" cy="2451013"/>
              <a:chOff x="4963611" y="3796338"/>
              <a:chExt cx="2459593" cy="2451013"/>
            </a:xfrm>
          </p:grpSpPr>
          <p:grpSp>
            <p:nvGrpSpPr>
              <p:cNvPr id="32" name="Group 31">
                <a:extLst>
                  <a:ext uri="{FF2B5EF4-FFF2-40B4-BE49-F238E27FC236}">
                    <a16:creationId xmlns:a16="http://schemas.microsoft.com/office/drawing/2014/main" id="{5EBA297D-9FE1-41F9-8AB8-04BBB25893C3}"/>
                  </a:ext>
                </a:extLst>
              </p:cNvPr>
              <p:cNvGrpSpPr/>
              <p:nvPr/>
            </p:nvGrpSpPr>
            <p:grpSpPr>
              <a:xfrm rot="5400000">
                <a:off x="6605402" y="4930976"/>
                <a:ext cx="1453869" cy="181735"/>
                <a:chOff x="5449986" y="3784200"/>
                <a:chExt cx="1453869" cy="181735"/>
              </a:xfrm>
            </p:grpSpPr>
            <p:cxnSp>
              <p:nvCxnSpPr>
                <p:cNvPr id="67" name="Straight Connector 66">
                  <a:extLst>
                    <a:ext uri="{FF2B5EF4-FFF2-40B4-BE49-F238E27FC236}">
                      <a16:creationId xmlns:a16="http://schemas.microsoft.com/office/drawing/2014/main" id="{3E919C69-6917-4AD0-93B6-D99CA34598EA}"/>
                    </a:ext>
                  </a:extLst>
                </p:cNvPr>
                <p:cNvCxnSpPr/>
                <p:nvPr/>
              </p:nvCxnSpPr>
              <p:spPr>
                <a:xfrm>
                  <a:off x="5449986" y="3784200"/>
                  <a:ext cx="0" cy="181735"/>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B277BBF-1CFE-424D-BF17-7841BF97649D}"/>
                    </a:ext>
                  </a:extLst>
                </p:cNvPr>
                <p:cNvCxnSpPr/>
                <p:nvPr/>
              </p:nvCxnSpPr>
              <p:spPr>
                <a:xfrm>
                  <a:off x="5611527" y="3784200"/>
                  <a:ext cx="0" cy="181735"/>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138F10E-16BD-40F9-A0AA-F1E664C8C662}"/>
                    </a:ext>
                  </a:extLst>
                </p:cNvPr>
                <p:cNvCxnSpPr/>
                <p:nvPr/>
              </p:nvCxnSpPr>
              <p:spPr>
                <a:xfrm>
                  <a:off x="5773068" y="3784200"/>
                  <a:ext cx="0" cy="181735"/>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704EDE7-D4BD-472D-AC89-77D632F521A7}"/>
                    </a:ext>
                  </a:extLst>
                </p:cNvPr>
                <p:cNvCxnSpPr/>
                <p:nvPr/>
              </p:nvCxnSpPr>
              <p:spPr>
                <a:xfrm>
                  <a:off x="5934609" y="3784200"/>
                  <a:ext cx="0" cy="181735"/>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93FA71F-CBE5-45C0-B761-3A519673CBAD}"/>
                    </a:ext>
                  </a:extLst>
                </p:cNvPr>
                <p:cNvCxnSpPr/>
                <p:nvPr/>
              </p:nvCxnSpPr>
              <p:spPr>
                <a:xfrm>
                  <a:off x="6096150" y="3784200"/>
                  <a:ext cx="0" cy="181735"/>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BA0020-EE4F-4891-A288-A8E531344A82}"/>
                    </a:ext>
                  </a:extLst>
                </p:cNvPr>
                <p:cNvCxnSpPr/>
                <p:nvPr/>
              </p:nvCxnSpPr>
              <p:spPr>
                <a:xfrm>
                  <a:off x="6257691" y="3784200"/>
                  <a:ext cx="0" cy="181735"/>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87006E0-109C-42F0-97A1-EC40E8B974C0}"/>
                    </a:ext>
                  </a:extLst>
                </p:cNvPr>
                <p:cNvCxnSpPr/>
                <p:nvPr/>
              </p:nvCxnSpPr>
              <p:spPr>
                <a:xfrm>
                  <a:off x="6419232" y="3784200"/>
                  <a:ext cx="0" cy="181735"/>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6FC17F3-1F89-4A06-AD22-4076588876A2}"/>
                    </a:ext>
                  </a:extLst>
                </p:cNvPr>
                <p:cNvCxnSpPr/>
                <p:nvPr/>
              </p:nvCxnSpPr>
              <p:spPr>
                <a:xfrm>
                  <a:off x="6580773" y="3784200"/>
                  <a:ext cx="0" cy="181735"/>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C7CF837-A245-4F6D-8031-86D43913B3EC}"/>
                    </a:ext>
                  </a:extLst>
                </p:cNvPr>
                <p:cNvCxnSpPr/>
                <p:nvPr/>
              </p:nvCxnSpPr>
              <p:spPr>
                <a:xfrm>
                  <a:off x="6742314" y="3784200"/>
                  <a:ext cx="0" cy="181735"/>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730A9FD-E76E-4E87-B089-1CEEEB5DBC63}"/>
                    </a:ext>
                  </a:extLst>
                </p:cNvPr>
                <p:cNvCxnSpPr/>
                <p:nvPr/>
              </p:nvCxnSpPr>
              <p:spPr>
                <a:xfrm>
                  <a:off x="6903855" y="3784200"/>
                  <a:ext cx="0" cy="181735"/>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3A12FE12-B984-41A6-9255-D5CE68BC7F32}"/>
                  </a:ext>
                </a:extLst>
              </p:cNvPr>
              <p:cNvGrpSpPr/>
              <p:nvPr/>
            </p:nvGrpSpPr>
            <p:grpSpPr>
              <a:xfrm rot="5400000">
                <a:off x="4327544" y="4930976"/>
                <a:ext cx="1453869" cy="181735"/>
                <a:chOff x="5449986" y="3784200"/>
                <a:chExt cx="1453869" cy="181735"/>
              </a:xfrm>
            </p:grpSpPr>
            <p:cxnSp>
              <p:nvCxnSpPr>
                <p:cNvPr id="57" name="Straight Connector 56">
                  <a:extLst>
                    <a:ext uri="{FF2B5EF4-FFF2-40B4-BE49-F238E27FC236}">
                      <a16:creationId xmlns:a16="http://schemas.microsoft.com/office/drawing/2014/main" id="{B8AAC7B6-CF9D-4ED9-A8BE-75A2FAC1730D}"/>
                    </a:ext>
                  </a:extLst>
                </p:cNvPr>
                <p:cNvCxnSpPr/>
                <p:nvPr/>
              </p:nvCxnSpPr>
              <p:spPr>
                <a:xfrm>
                  <a:off x="5449986" y="3784200"/>
                  <a:ext cx="0" cy="181735"/>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2901FDE-EAD3-475D-A5A3-9A831AC91347}"/>
                    </a:ext>
                  </a:extLst>
                </p:cNvPr>
                <p:cNvCxnSpPr/>
                <p:nvPr/>
              </p:nvCxnSpPr>
              <p:spPr>
                <a:xfrm>
                  <a:off x="5611527" y="3784200"/>
                  <a:ext cx="0" cy="181735"/>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7550E70-E372-48AA-A8EB-1700B485437B}"/>
                    </a:ext>
                  </a:extLst>
                </p:cNvPr>
                <p:cNvCxnSpPr/>
                <p:nvPr/>
              </p:nvCxnSpPr>
              <p:spPr>
                <a:xfrm>
                  <a:off x="5773068" y="3784200"/>
                  <a:ext cx="0" cy="181735"/>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80A3393-1A5B-4F35-A743-B38C5D792EB1}"/>
                    </a:ext>
                  </a:extLst>
                </p:cNvPr>
                <p:cNvCxnSpPr/>
                <p:nvPr/>
              </p:nvCxnSpPr>
              <p:spPr>
                <a:xfrm>
                  <a:off x="5934609" y="3784200"/>
                  <a:ext cx="0" cy="181735"/>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CECC650-CE6A-4A0B-B802-E8634802F27F}"/>
                    </a:ext>
                  </a:extLst>
                </p:cNvPr>
                <p:cNvCxnSpPr/>
                <p:nvPr/>
              </p:nvCxnSpPr>
              <p:spPr>
                <a:xfrm>
                  <a:off x="6096150" y="3784200"/>
                  <a:ext cx="0" cy="181735"/>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0DE3A7C-F37B-4122-AC97-D102F7AB3C7B}"/>
                    </a:ext>
                  </a:extLst>
                </p:cNvPr>
                <p:cNvCxnSpPr/>
                <p:nvPr/>
              </p:nvCxnSpPr>
              <p:spPr>
                <a:xfrm>
                  <a:off x="6257691" y="3784200"/>
                  <a:ext cx="0" cy="181735"/>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BAE96CB-AC01-44AB-A47E-2D86E90FD4EE}"/>
                    </a:ext>
                  </a:extLst>
                </p:cNvPr>
                <p:cNvCxnSpPr/>
                <p:nvPr/>
              </p:nvCxnSpPr>
              <p:spPr>
                <a:xfrm>
                  <a:off x="6419232" y="3784200"/>
                  <a:ext cx="0" cy="181735"/>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9EA4C90-C0DA-4779-A83A-5547E5A8FA9E}"/>
                    </a:ext>
                  </a:extLst>
                </p:cNvPr>
                <p:cNvCxnSpPr/>
                <p:nvPr/>
              </p:nvCxnSpPr>
              <p:spPr>
                <a:xfrm>
                  <a:off x="6580773" y="3784200"/>
                  <a:ext cx="0" cy="181735"/>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F39884F-CCA4-465C-9214-887EB4CF6D69}"/>
                    </a:ext>
                  </a:extLst>
                </p:cNvPr>
                <p:cNvCxnSpPr/>
                <p:nvPr/>
              </p:nvCxnSpPr>
              <p:spPr>
                <a:xfrm>
                  <a:off x="6742314" y="3784200"/>
                  <a:ext cx="0" cy="181735"/>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0983C96-29FE-4FF5-BAC7-2F3C35B7108A}"/>
                    </a:ext>
                  </a:extLst>
                </p:cNvPr>
                <p:cNvCxnSpPr/>
                <p:nvPr/>
              </p:nvCxnSpPr>
              <p:spPr>
                <a:xfrm>
                  <a:off x="6903855" y="3784200"/>
                  <a:ext cx="0" cy="181735"/>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5A93E1E4-F3D1-424C-93B2-83FE1CBD262A}"/>
                  </a:ext>
                </a:extLst>
              </p:cNvPr>
              <p:cNvGrpSpPr/>
              <p:nvPr/>
            </p:nvGrpSpPr>
            <p:grpSpPr>
              <a:xfrm>
                <a:off x="5467066" y="6065616"/>
                <a:ext cx="1453869" cy="181735"/>
                <a:chOff x="5449986" y="3784200"/>
                <a:chExt cx="1453869" cy="181735"/>
              </a:xfrm>
            </p:grpSpPr>
            <p:cxnSp>
              <p:nvCxnSpPr>
                <p:cNvPr id="47" name="Straight Connector 46">
                  <a:extLst>
                    <a:ext uri="{FF2B5EF4-FFF2-40B4-BE49-F238E27FC236}">
                      <a16:creationId xmlns:a16="http://schemas.microsoft.com/office/drawing/2014/main" id="{07C7A24E-0ED9-4E4D-A5D5-CC4C66DBEBCC}"/>
                    </a:ext>
                  </a:extLst>
                </p:cNvPr>
                <p:cNvCxnSpPr/>
                <p:nvPr/>
              </p:nvCxnSpPr>
              <p:spPr>
                <a:xfrm>
                  <a:off x="5449986" y="3784200"/>
                  <a:ext cx="0" cy="181735"/>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C9EE60D-ECD4-4073-806E-356AF9E2B161}"/>
                    </a:ext>
                  </a:extLst>
                </p:cNvPr>
                <p:cNvCxnSpPr/>
                <p:nvPr/>
              </p:nvCxnSpPr>
              <p:spPr>
                <a:xfrm>
                  <a:off x="5611527" y="3784200"/>
                  <a:ext cx="0" cy="181735"/>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D9E7B0C-A582-4D22-AF71-D438B37BB5D6}"/>
                    </a:ext>
                  </a:extLst>
                </p:cNvPr>
                <p:cNvCxnSpPr/>
                <p:nvPr/>
              </p:nvCxnSpPr>
              <p:spPr>
                <a:xfrm>
                  <a:off x="5773068" y="3784200"/>
                  <a:ext cx="0" cy="181735"/>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9C030EE-D33B-4014-B373-BCD076837C66}"/>
                    </a:ext>
                  </a:extLst>
                </p:cNvPr>
                <p:cNvCxnSpPr/>
                <p:nvPr/>
              </p:nvCxnSpPr>
              <p:spPr>
                <a:xfrm>
                  <a:off x="5934609" y="3784200"/>
                  <a:ext cx="0" cy="181735"/>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774C599-3578-4BFE-82A4-BE7D63F350A6}"/>
                    </a:ext>
                  </a:extLst>
                </p:cNvPr>
                <p:cNvCxnSpPr/>
                <p:nvPr/>
              </p:nvCxnSpPr>
              <p:spPr>
                <a:xfrm>
                  <a:off x="6096150" y="3784200"/>
                  <a:ext cx="0" cy="181735"/>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D46E68D-12D4-457A-931B-C895B1112B85}"/>
                    </a:ext>
                  </a:extLst>
                </p:cNvPr>
                <p:cNvCxnSpPr/>
                <p:nvPr/>
              </p:nvCxnSpPr>
              <p:spPr>
                <a:xfrm>
                  <a:off x="6257691" y="3784200"/>
                  <a:ext cx="0" cy="181735"/>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0C476EB-5FEE-40EE-A093-F3B998FD2AC4}"/>
                    </a:ext>
                  </a:extLst>
                </p:cNvPr>
                <p:cNvCxnSpPr/>
                <p:nvPr/>
              </p:nvCxnSpPr>
              <p:spPr>
                <a:xfrm>
                  <a:off x="6419232" y="3784200"/>
                  <a:ext cx="0" cy="181735"/>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22BE259-0954-4954-AD8D-A826F3AAFB4F}"/>
                    </a:ext>
                  </a:extLst>
                </p:cNvPr>
                <p:cNvCxnSpPr/>
                <p:nvPr/>
              </p:nvCxnSpPr>
              <p:spPr>
                <a:xfrm>
                  <a:off x="6580773" y="3784200"/>
                  <a:ext cx="0" cy="181735"/>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5173E86-5D77-48DC-A91F-BCB24776BDB8}"/>
                    </a:ext>
                  </a:extLst>
                </p:cNvPr>
                <p:cNvCxnSpPr/>
                <p:nvPr/>
              </p:nvCxnSpPr>
              <p:spPr>
                <a:xfrm>
                  <a:off x="6742314" y="3784200"/>
                  <a:ext cx="0" cy="181735"/>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523AC13-DE4B-428E-B69E-D688CA544E1A}"/>
                    </a:ext>
                  </a:extLst>
                </p:cNvPr>
                <p:cNvCxnSpPr/>
                <p:nvPr/>
              </p:nvCxnSpPr>
              <p:spPr>
                <a:xfrm>
                  <a:off x="6903855" y="3784200"/>
                  <a:ext cx="0" cy="181735"/>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4FB969F9-A8F4-4E97-B88B-F4376E66BECC}"/>
                  </a:ext>
                </a:extLst>
              </p:cNvPr>
              <p:cNvGrpSpPr/>
              <p:nvPr/>
            </p:nvGrpSpPr>
            <p:grpSpPr>
              <a:xfrm>
                <a:off x="5466170" y="3796338"/>
                <a:ext cx="1453869" cy="181735"/>
                <a:chOff x="5449986" y="3784200"/>
                <a:chExt cx="1453869" cy="181735"/>
              </a:xfrm>
            </p:grpSpPr>
            <p:cxnSp>
              <p:nvCxnSpPr>
                <p:cNvPr id="37" name="Straight Connector 36">
                  <a:extLst>
                    <a:ext uri="{FF2B5EF4-FFF2-40B4-BE49-F238E27FC236}">
                      <a16:creationId xmlns:a16="http://schemas.microsoft.com/office/drawing/2014/main" id="{3A4B057B-5347-4360-990A-13D797A54CA8}"/>
                    </a:ext>
                  </a:extLst>
                </p:cNvPr>
                <p:cNvCxnSpPr/>
                <p:nvPr/>
              </p:nvCxnSpPr>
              <p:spPr>
                <a:xfrm>
                  <a:off x="5449986" y="3784200"/>
                  <a:ext cx="0" cy="181735"/>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4149596-8819-44EE-B98D-9652F20CB571}"/>
                    </a:ext>
                  </a:extLst>
                </p:cNvPr>
                <p:cNvCxnSpPr/>
                <p:nvPr/>
              </p:nvCxnSpPr>
              <p:spPr>
                <a:xfrm>
                  <a:off x="5611527" y="3784200"/>
                  <a:ext cx="0" cy="181735"/>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F539DDD-4185-4BC8-8EE2-4B60925F3CD1}"/>
                    </a:ext>
                  </a:extLst>
                </p:cNvPr>
                <p:cNvCxnSpPr/>
                <p:nvPr/>
              </p:nvCxnSpPr>
              <p:spPr>
                <a:xfrm>
                  <a:off x="5773068" y="3784200"/>
                  <a:ext cx="0" cy="181735"/>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8E6B572-E881-4DB3-91B5-1B8CED471AD2}"/>
                    </a:ext>
                  </a:extLst>
                </p:cNvPr>
                <p:cNvCxnSpPr/>
                <p:nvPr/>
              </p:nvCxnSpPr>
              <p:spPr>
                <a:xfrm>
                  <a:off x="5934609" y="3784200"/>
                  <a:ext cx="0" cy="181735"/>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B6E89A5-E814-4CF5-8F3D-E4964DC0C30D}"/>
                    </a:ext>
                  </a:extLst>
                </p:cNvPr>
                <p:cNvCxnSpPr/>
                <p:nvPr/>
              </p:nvCxnSpPr>
              <p:spPr>
                <a:xfrm>
                  <a:off x="6096150" y="3784200"/>
                  <a:ext cx="0" cy="181735"/>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DB1CF0C-15E2-454B-ACF6-5E7601A56F3B}"/>
                    </a:ext>
                  </a:extLst>
                </p:cNvPr>
                <p:cNvCxnSpPr/>
                <p:nvPr/>
              </p:nvCxnSpPr>
              <p:spPr>
                <a:xfrm>
                  <a:off x="6257691" y="3784200"/>
                  <a:ext cx="0" cy="181735"/>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25EA1D6-1F13-4C8F-B416-95CD2C93FD3B}"/>
                    </a:ext>
                  </a:extLst>
                </p:cNvPr>
                <p:cNvCxnSpPr/>
                <p:nvPr/>
              </p:nvCxnSpPr>
              <p:spPr>
                <a:xfrm>
                  <a:off x="6419232" y="3784200"/>
                  <a:ext cx="0" cy="181735"/>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6E89A30-ABB1-4BAB-A333-FB203F48F082}"/>
                    </a:ext>
                  </a:extLst>
                </p:cNvPr>
                <p:cNvCxnSpPr/>
                <p:nvPr/>
              </p:nvCxnSpPr>
              <p:spPr>
                <a:xfrm>
                  <a:off x="6580773" y="3784200"/>
                  <a:ext cx="0" cy="181735"/>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27EACCE-7BE0-4FF9-8A5F-2DBB9125DB0B}"/>
                    </a:ext>
                  </a:extLst>
                </p:cNvPr>
                <p:cNvCxnSpPr/>
                <p:nvPr/>
              </p:nvCxnSpPr>
              <p:spPr>
                <a:xfrm>
                  <a:off x="6742314" y="3784200"/>
                  <a:ext cx="0" cy="181735"/>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0E43ABD-475F-439B-9A62-E9AB64D4E924}"/>
                    </a:ext>
                  </a:extLst>
                </p:cNvPr>
                <p:cNvCxnSpPr/>
                <p:nvPr/>
              </p:nvCxnSpPr>
              <p:spPr>
                <a:xfrm>
                  <a:off x="6903855" y="3784200"/>
                  <a:ext cx="0" cy="181735"/>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6" name="Rectangle: Rounded Corners 35">
                <a:extLst>
                  <a:ext uri="{FF2B5EF4-FFF2-40B4-BE49-F238E27FC236}">
                    <a16:creationId xmlns:a16="http://schemas.microsoft.com/office/drawing/2014/main" id="{CA9B797F-2316-4A11-A608-A4B665E2BA74}"/>
                  </a:ext>
                </a:extLst>
              </p:cNvPr>
              <p:cNvSpPr/>
              <p:nvPr/>
            </p:nvSpPr>
            <p:spPr>
              <a:xfrm>
                <a:off x="5161530" y="3989373"/>
                <a:ext cx="2064943" cy="2064943"/>
              </a:xfrm>
              <a:prstGeom prst="roundRect">
                <a:avLst>
                  <a:gd name="adj" fmla="val 5107"/>
                </a:avLst>
              </a:prstGeom>
              <a:solidFill>
                <a:schemeClr val="bg1"/>
              </a:solid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grpSp>
        <p:pic>
          <p:nvPicPr>
            <p:cNvPr id="5124" name="Picture 4" descr="Arithmetic logic unit - Wikipedia">
              <a:extLst>
                <a:ext uri="{FF2B5EF4-FFF2-40B4-BE49-F238E27FC236}">
                  <a16:creationId xmlns:a16="http://schemas.microsoft.com/office/drawing/2014/main" id="{6778EAEB-F347-4A20-AA6D-170B92E97C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251" y="2500388"/>
              <a:ext cx="1749669" cy="965659"/>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87" name="Straight Arrow Connector 86">
            <a:extLst>
              <a:ext uri="{FF2B5EF4-FFF2-40B4-BE49-F238E27FC236}">
                <a16:creationId xmlns:a16="http://schemas.microsoft.com/office/drawing/2014/main" id="{30D4AFA4-963F-430D-A882-8A98C516FEDC}"/>
              </a:ext>
            </a:extLst>
          </p:cNvPr>
          <p:cNvCxnSpPr>
            <a:cxnSpLocks/>
          </p:cNvCxnSpPr>
          <p:nvPr/>
        </p:nvCxnSpPr>
        <p:spPr>
          <a:xfrm flipV="1">
            <a:off x="2059675" y="4066898"/>
            <a:ext cx="0" cy="1383088"/>
          </a:xfrm>
          <a:prstGeom prst="straightConnector1">
            <a:avLst/>
          </a:prstGeom>
          <a:ln w="53975">
            <a:solidFill>
              <a:schemeClr val="tx1">
                <a:lumMod val="65000"/>
                <a:lumOff val="35000"/>
              </a:schemeClr>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FEEC96D9-B240-45EB-A190-5FCD1C777D26}"/>
              </a:ext>
            </a:extLst>
          </p:cNvPr>
          <p:cNvCxnSpPr>
            <a:cxnSpLocks/>
          </p:cNvCxnSpPr>
          <p:nvPr/>
        </p:nvCxnSpPr>
        <p:spPr>
          <a:xfrm>
            <a:off x="2059674" y="3150368"/>
            <a:ext cx="0" cy="424407"/>
          </a:xfrm>
          <a:prstGeom prst="straightConnector1">
            <a:avLst/>
          </a:prstGeom>
          <a:ln w="53975">
            <a:solidFill>
              <a:schemeClr val="tx1">
                <a:lumMod val="65000"/>
                <a:lumOff val="3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2CF70A9B-AC34-4962-BA82-D1D26754A357}"/>
              </a:ext>
            </a:extLst>
          </p:cNvPr>
          <p:cNvGrpSpPr/>
          <p:nvPr/>
        </p:nvGrpSpPr>
        <p:grpSpPr>
          <a:xfrm>
            <a:off x="1659110" y="3636614"/>
            <a:ext cx="800174" cy="430284"/>
            <a:chOff x="1343521" y="3952257"/>
            <a:chExt cx="800174" cy="430284"/>
          </a:xfrm>
        </p:grpSpPr>
        <p:grpSp>
          <p:nvGrpSpPr>
            <p:cNvPr id="78" name="Group 77">
              <a:extLst>
                <a:ext uri="{FF2B5EF4-FFF2-40B4-BE49-F238E27FC236}">
                  <a16:creationId xmlns:a16="http://schemas.microsoft.com/office/drawing/2014/main" id="{AE980881-9092-4868-B91B-D4AA66820CD9}"/>
                </a:ext>
              </a:extLst>
            </p:cNvPr>
            <p:cNvGrpSpPr/>
            <p:nvPr/>
          </p:nvGrpSpPr>
          <p:grpSpPr>
            <a:xfrm>
              <a:off x="1343521" y="3952257"/>
              <a:ext cx="800174" cy="430284"/>
              <a:chOff x="3265136" y="5300283"/>
              <a:chExt cx="643317" cy="345936"/>
            </a:xfrm>
          </p:grpSpPr>
          <p:sp>
            <p:nvSpPr>
              <p:cNvPr id="83" name="Cube 82">
                <a:extLst>
                  <a:ext uri="{FF2B5EF4-FFF2-40B4-BE49-F238E27FC236}">
                    <a16:creationId xmlns:a16="http://schemas.microsoft.com/office/drawing/2014/main" id="{41BDA174-DF3B-4B2A-AE4D-D0F0037BB604}"/>
                  </a:ext>
                </a:extLst>
              </p:cNvPr>
              <p:cNvSpPr/>
              <p:nvPr/>
            </p:nvSpPr>
            <p:spPr>
              <a:xfrm>
                <a:off x="3265136" y="5447964"/>
                <a:ext cx="198255" cy="198255"/>
              </a:xfrm>
              <a:prstGeom prst="cub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4" name="Cube 83">
                <a:extLst>
                  <a:ext uri="{FF2B5EF4-FFF2-40B4-BE49-F238E27FC236}">
                    <a16:creationId xmlns:a16="http://schemas.microsoft.com/office/drawing/2014/main" id="{791BE50F-6531-4CEA-AFF1-FD23A3600F4A}"/>
                  </a:ext>
                </a:extLst>
              </p:cNvPr>
              <p:cNvSpPr/>
              <p:nvPr/>
            </p:nvSpPr>
            <p:spPr>
              <a:xfrm>
                <a:off x="3413490" y="5447964"/>
                <a:ext cx="198255" cy="198255"/>
              </a:xfrm>
              <a:prstGeom prst="cub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5" name="Cube 84">
                <a:extLst>
                  <a:ext uri="{FF2B5EF4-FFF2-40B4-BE49-F238E27FC236}">
                    <a16:creationId xmlns:a16="http://schemas.microsoft.com/office/drawing/2014/main" id="{CB9360BF-8C29-4C3B-B205-2B1AF332629A}"/>
                  </a:ext>
                </a:extLst>
              </p:cNvPr>
              <p:cNvSpPr/>
              <p:nvPr/>
            </p:nvSpPr>
            <p:spPr>
              <a:xfrm>
                <a:off x="3561844" y="5447964"/>
                <a:ext cx="198255" cy="198255"/>
              </a:xfrm>
              <a:prstGeom prst="cub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6" name="Cube 85">
                <a:extLst>
                  <a:ext uri="{FF2B5EF4-FFF2-40B4-BE49-F238E27FC236}">
                    <a16:creationId xmlns:a16="http://schemas.microsoft.com/office/drawing/2014/main" id="{7D215E4B-91C5-42F7-8921-EF1991CDA860}"/>
                  </a:ext>
                </a:extLst>
              </p:cNvPr>
              <p:cNvSpPr/>
              <p:nvPr/>
            </p:nvSpPr>
            <p:spPr>
              <a:xfrm>
                <a:off x="3710198" y="5447964"/>
                <a:ext cx="198255" cy="198255"/>
              </a:xfrm>
              <a:prstGeom prst="cub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7" name="Cube 76">
                <a:extLst>
                  <a:ext uri="{FF2B5EF4-FFF2-40B4-BE49-F238E27FC236}">
                    <a16:creationId xmlns:a16="http://schemas.microsoft.com/office/drawing/2014/main" id="{B0AF1E87-71F1-4906-ACD2-740E55D285CA}"/>
                  </a:ext>
                </a:extLst>
              </p:cNvPr>
              <p:cNvSpPr/>
              <p:nvPr/>
            </p:nvSpPr>
            <p:spPr>
              <a:xfrm>
                <a:off x="3265136" y="5300283"/>
                <a:ext cx="198255" cy="198255"/>
              </a:xfrm>
              <a:prstGeom prst="cub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0" name="Cube 79">
                <a:extLst>
                  <a:ext uri="{FF2B5EF4-FFF2-40B4-BE49-F238E27FC236}">
                    <a16:creationId xmlns:a16="http://schemas.microsoft.com/office/drawing/2014/main" id="{6EAAB724-946C-4354-B91D-D0BFD52D7CC8}"/>
                  </a:ext>
                </a:extLst>
              </p:cNvPr>
              <p:cNvSpPr/>
              <p:nvPr/>
            </p:nvSpPr>
            <p:spPr>
              <a:xfrm>
                <a:off x="3413490" y="5300283"/>
                <a:ext cx="198255" cy="198255"/>
              </a:xfrm>
              <a:prstGeom prst="cub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1" name="Cube 80">
                <a:extLst>
                  <a:ext uri="{FF2B5EF4-FFF2-40B4-BE49-F238E27FC236}">
                    <a16:creationId xmlns:a16="http://schemas.microsoft.com/office/drawing/2014/main" id="{2278E62B-CC10-490A-BEE9-F5A7BDF04EB4}"/>
                  </a:ext>
                </a:extLst>
              </p:cNvPr>
              <p:cNvSpPr/>
              <p:nvPr/>
            </p:nvSpPr>
            <p:spPr>
              <a:xfrm>
                <a:off x="3561844" y="5300283"/>
                <a:ext cx="198255" cy="198255"/>
              </a:xfrm>
              <a:prstGeom prst="cub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2" name="Cube 81">
                <a:extLst>
                  <a:ext uri="{FF2B5EF4-FFF2-40B4-BE49-F238E27FC236}">
                    <a16:creationId xmlns:a16="http://schemas.microsoft.com/office/drawing/2014/main" id="{8EE389EB-3861-468C-B266-1F7DDC0E0853}"/>
                  </a:ext>
                </a:extLst>
              </p:cNvPr>
              <p:cNvSpPr/>
              <p:nvPr/>
            </p:nvSpPr>
            <p:spPr>
              <a:xfrm>
                <a:off x="3710198" y="5300283"/>
                <a:ext cx="198255" cy="198255"/>
              </a:xfrm>
              <a:prstGeom prst="cub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94" name="TextBox 93">
              <a:extLst>
                <a:ext uri="{FF2B5EF4-FFF2-40B4-BE49-F238E27FC236}">
                  <a16:creationId xmlns:a16="http://schemas.microsoft.com/office/drawing/2014/main" id="{17F38997-42F8-455C-BA63-29FB473671DE}"/>
                </a:ext>
              </a:extLst>
            </p:cNvPr>
            <p:cNvSpPr txBox="1"/>
            <p:nvPr/>
          </p:nvSpPr>
          <p:spPr>
            <a:xfrm>
              <a:off x="1370023" y="4020004"/>
              <a:ext cx="670761" cy="338554"/>
            </a:xfrm>
            <a:prstGeom prst="rect">
              <a:avLst/>
            </a:prstGeom>
            <a:noFill/>
          </p:spPr>
          <p:txBody>
            <a:bodyPr wrap="none" rtlCol="0">
              <a:spAutoFit/>
            </a:bodyPr>
            <a:lstStyle/>
            <a:p>
              <a:r>
                <a:rPr lang="en-US" sz="1600" b="1" dirty="0">
                  <a:solidFill>
                    <a:srgbClr val="FF0000"/>
                  </a:solidFill>
                </a:rPr>
                <a:t>cache</a:t>
              </a:r>
            </a:p>
          </p:txBody>
        </p:sp>
      </p:grpSp>
      <p:grpSp>
        <p:nvGrpSpPr>
          <p:cNvPr id="104" name="Group 103">
            <a:extLst>
              <a:ext uri="{FF2B5EF4-FFF2-40B4-BE49-F238E27FC236}">
                <a16:creationId xmlns:a16="http://schemas.microsoft.com/office/drawing/2014/main" id="{5AC6EA94-307D-4CA2-BE37-3FF33AB42441}"/>
              </a:ext>
            </a:extLst>
          </p:cNvPr>
          <p:cNvGrpSpPr/>
          <p:nvPr/>
        </p:nvGrpSpPr>
        <p:grpSpPr>
          <a:xfrm>
            <a:off x="3897550" y="2637923"/>
            <a:ext cx="2268306" cy="3459253"/>
            <a:chOff x="3897550" y="2637923"/>
            <a:chExt cx="2268306" cy="3459253"/>
          </a:xfrm>
        </p:grpSpPr>
        <p:sp>
          <p:nvSpPr>
            <p:cNvPr id="28" name="Freeform: Shape 27">
              <a:extLst>
                <a:ext uri="{FF2B5EF4-FFF2-40B4-BE49-F238E27FC236}">
                  <a16:creationId xmlns:a16="http://schemas.microsoft.com/office/drawing/2014/main" id="{417A1C63-ABE9-48DF-AEF3-1963D3CD186A}"/>
                </a:ext>
              </a:extLst>
            </p:cNvPr>
            <p:cNvSpPr/>
            <p:nvPr/>
          </p:nvSpPr>
          <p:spPr>
            <a:xfrm>
              <a:off x="4653495" y="2637923"/>
              <a:ext cx="1427669" cy="2314402"/>
            </a:xfrm>
            <a:custGeom>
              <a:avLst/>
              <a:gdLst>
                <a:gd name="connsiteX0" fmla="*/ 1265829 w 1427669"/>
                <a:gd name="connsiteY0" fmla="*/ 8172 h 2314402"/>
                <a:gd name="connsiteX1" fmla="*/ 1213230 w 1427669"/>
                <a:gd name="connsiteY1" fmla="*/ 24356 h 2314402"/>
                <a:gd name="connsiteX2" fmla="*/ 246232 w 1427669"/>
                <a:gd name="connsiteY2" fmla="*/ 408728 h 2314402"/>
                <a:gd name="connsiteX3" fmla="*/ 88437 w 1427669"/>
                <a:gd name="connsiteY3" fmla="*/ 1784374 h 2314402"/>
                <a:gd name="connsiteX4" fmla="*/ 1427669 w 1427669"/>
                <a:gd name="connsiteY4" fmla="*/ 2314402 h 2314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7669" h="2314402">
                  <a:moveTo>
                    <a:pt x="1265829" y="8172"/>
                  </a:moveTo>
                  <a:cubicBezTo>
                    <a:pt x="1324496" y="-17116"/>
                    <a:pt x="1213230" y="24356"/>
                    <a:pt x="1213230" y="24356"/>
                  </a:cubicBezTo>
                  <a:cubicBezTo>
                    <a:pt x="1043297" y="91115"/>
                    <a:pt x="433697" y="115392"/>
                    <a:pt x="246232" y="408728"/>
                  </a:cubicBezTo>
                  <a:cubicBezTo>
                    <a:pt x="58766" y="702064"/>
                    <a:pt x="-108469" y="1466762"/>
                    <a:pt x="88437" y="1784374"/>
                  </a:cubicBezTo>
                  <a:cubicBezTo>
                    <a:pt x="285343" y="2101986"/>
                    <a:pt x="856506" y="2208194"/>
                    <a:pt x="1427669" y="2314402"/>
                  </a:cubicBezTo>
                </a:path>
              </a:pathLst>
            </a:custGeom>
            <a:noFill/>
            <a:ln w="63500">
              <a:solidFill>
                <a:srgbClr val="00B050">
                  <a:alpha val="50000"/>
                </a:srgbClr>
              </a:solidFill>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CFFE5C59-5489-489E-8BE9-7B19C5B97AA0}"/>
                </a:ext>
              </a:extLst>
            </p:cNvPr>
            <p:cNvSpPr txBox="1"/>
            <p:nvPr/>
          </p:nvSpPr>
          <p:spPr>
            <a:xfrm>
              <a:off x="3897550" y="5512401"/>
              <a:ext cx="2268306" cy="584775"/>
            </a:xfrm>
            <a:prstGeom prst="rect">
              <a:avLst/>
            </a:prstGeom>
            <a:noFill/>
          </p:spPr>
          <p:txBody>
            <a:bodyPr wrap="square" rtlCol="0">
              <a:spAutoFit/>
            </a:bodyPr>
            <a:lstStyle/>
            <a:p>
              <a:pPr algn="ctr"/>
              <a:r>
                <a:rPr lang="en-US" sz="1600" b="1" dirty="0">
                  <a:solidFill>
                    <a:srgbClr val="00B050"/>
                  </a:solidFill>
                </a:rPr>
                <a:t>Cache hit</a:t>
              </a:r>
            </a:p>
            <a:p>
              <a:pPr algn="ctr"/>
              <a:r>
                <a:rPr lang="en-US" sz="1600" b="1" dirty="0">
                  <a:solidFill>
                    <a:srgbClr val="00B050"/>
                  </a:solidFill>
                </a:rPr>
                <a:t>1+ cycles to fetch data</a:t>
              </a:r>
            </a:p>
          </p:txBody>
        </p:sp>
      </p:grpSp>
      <p:grpSp>
        <p:nvGrpSpPr>
          <p:cNvPr id="105" name="Group 104">
            <a:extLst>
              <a:ext uri="{FF2B5EF4-FFF2-40B4-BE49-F238E27FC236}">
                <a16:creationId xmlns:a16="http://schemas.microsoft.com/office/drawing/2014/main" id="{DBBAB601-AC95-41EE-AC97-F40DF1FF1FF2}"/>
              </a:ext>
            </a:extLst>
          </p:cNvPr>
          <p:cNvGrpSpPr/>
          <p:nvPr/>
        </p:nvGrpSpPr>
        <p:grpSpPr>
          <a:xfrm>
            <a:off x="6500585" y="2628957"/>
            <a:ext cx="2320745" cy="3468218"/>
            <a:chOff x="6500585" y="2628957"/>
            <a:chExt cx="2320745" cy="3468218"/>
          </a:xfrm>
        </p:grpSpPr>
        <p:sp>
          <p:nvSpPr>
            <p:cNvPr id="99" name="Freeform: Shape 98">
              <a:extLst>
                <a:ext uri="{FF2B5EF4-FFF2-40B4-BE49-F238E27FC236}">
                  <a16:creationId xmlns:a16="http://schemas.microsoft.com/office/drawing/2014/main" id="{F591A71E-65AD-47CD-9A07-376EC68F2D05}"/>
                </a:ext>
              </a:extLst>
            </p:cNvPr>
            <p:cNvSpPr/>
            <p:nvPr/>
          </p:nvSpPr>
          <p:spPr>
            <a:xfrm flipH="1">
              <a:off x="6500585" y="2628957"/>
              <a:ext cx="1427669" cy="2314402"/>
            </a:xfrm>
            <a:custGeom>
              <a:avLst/>
              <a:gdLst>
                <a:gd name="connsiteX0" fmla="*/ 1265829 w 1427669"/>
                <a:gd name="connsiteY0" fmla="*/ 8172 h 2314402"/>
                <a:gd name="connsiteX1" fmla="*/ 1213230 w 1427669"/>
                <a:gd name="connsiteY1" fmla="*/ 24356 h 2314402"/>
                <a:gd name="connsiteX2" fmla="*/ 246232 w 1427669"/>
                <a:gd name="connsiteY2" fmla="*/ 408728 h 2314402"/>
                <a:gd name="connsiteX3" fmla="*/ 88437 w 1427669"/>
                <a:gd name="connsiteY3" fmla="*/ 1784374 h 2314402"/>
                <a:gd name="connsiteX4" fmla="*/ 1427669 w 1427669"/>
                <a:gd name="connsiteY4" fmla="*/ 2314402 h 2314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7669" h="2314402">
                  <a:moveTo>
                    <a:pt x="1265829" y="8172"/>
                  </a:moveTo>
                  <a:cubicBezTo>
                    <a:pt x="1324496" y="-17116"/>
                    <a:pt x="1213230" y="24356"/>
                    <a:pt x="1213230" y="24356"/>
                  </a:cubicBezTo>
                  <a:cubicBezTo>
                    <a:pt x="1043297" y="91115"/>
                    <a:pt x="433697" y="115392"/>
                    <a:pt x="246232" y="408728"/>
                  </a:cubicBezTo>
                  <a:cubicBezTo>
                    <a:pt x="58766" y="702064"/>
                    <a:pt x="-108469" y="1466762"/>
                    <a:pt x="88437" y="1784374"/>
                  </a:cubicBezTo>
                  <a:cubicBezTo>
                    <a:pt x="285343" y="2101986"/>
                    <a:pt x="856506" y="2208194"/>
                    <a:pt x="1427669" y="2314402"/>
                  </a:cubicBezTo>
                </a:path>
              </a:pathLst>
            </a:custGeom>
            <a:noFill/>
            <a:ln w="63500">
              <a:solidFill>
                <a:srgbClr val="C00000">
                  <a:alpha val="50000"/>
                </a:srgbClr>
              </a:solidFill>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817F83DB-134C-42F0-8E3A-7B797556308A}"/>
                </a:ext>
              </a:extLst>
            </p:cNvPr>
            <p:cNvSpPr txBox="1"/>
            <p:nvPr/>
          </p:nvSpPr>
          <p:spPr>
            <a:xfrm>
              <a:off x="6553024" y="5512400"/>
              <a:ext cx="2268306" cy="584775"/>
            </a:xfrm>
            <a:prstGeom prst="rect">
              <a:avLst/>
            </a:prstGeom>
            <a:noFill/>
          </p:spPr>
          <p:txBody>
            <a:bodyPr wrap="square" rtlCol="0">
              <a:spAutoFit/>
            </a:bodyPr>
            <a:lstStyle/>
            <a:p>
              <a:pPr algn="ctr"/>
              <a:r>
                <a:rPr lang="en-US" sz="1600" b="1" dirty="0">
                  <a:solidFill>
                    <a:srgbClr val="C00000"/>
                  </a:solidFill>
                </a:rPr>
                <a:t>Cache miss</a:t>
              </a:r>
            </a:p>
            <a:p>
              <a:pPr algn="ctr"/>
              <a:r>
                <a:rPr lang="en-US" sz="1600" b="1" dirty="0">
                  <a:solidFill>
                    <a:srgbClr val="C00000"/>
                  </a:solidFill>
                </a:rPr>
                <a:t>100+ cycles to fetch data</a:t>
              </a:r>
            </a:p>
          </p:txBody>
        </p:sp>
      </p:grpSp>
    </p:spTree>
    <p:extLst>
      <p:ext uri="{BB962C8B-B14F-4D97-AF65-F5344CB8AC3E}">
        <p14:creationId xmlns:p14="http://schemas.microsoft.com/office/powerpoint/2010/main" val="567632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CF09F-5264-4C6D-85C2-A33C6E663FBF}"/>
              </a:ext>
            </a:extLst>
          </p:cNvPr>
          <p:cNvSpPr>
            <a:spLocks noGrp="1"/>
          </p:cNvSpPr>
          <p:nvPr>
            <p:ph type="title"/>
          </p:nvPr>
        </p:nvSpPr>
        <p:spPr/>
        <p:txBody>
          <a:bodyPr/>
          <a:lstStyle/>
          <a:p>
            <a:r>
              <a:rPr lang="en-US" dirty="0"/>
              <a:t>Problem 1</a:t>
            </a:r>
          </a:p>
        </p:txBody>
      </p:sp>
      <p:sp>
        <p:nvSpPr>
          <p:cNvPr id="3" name="Content Placeholder 2">
            <a:extLst>
              <a:ext uri="{FF2B5EF4-FFF2-40B4-BE49-F238E27FC236}">
                <a16:creationId xmlns:a16="http://schemas.microsoft.com/office/drawing/2014/main" id="{96D6C3A6-09C6-4ADB-B3AB-504E3BED23E6}"/>
              </a:ext>
            </a:extLst>
          </p:cNvPr>
          <p:cNvSpPr>
            <a:spLocks noGrp="1"/>
          </p:cNvSpPr>
          <p:nvPr>
            <p:ph idx="1"/>
          </p:nvPr>
        </p:nvSpPr>
        <p:spPr/>
        <p:txBody>
          <a:bodyPr/>
          <a:lstStyle/>
          <a:p>
            <a:r>
              <a:rPr lang="en-US" dirty="0"/>
              <a:t>given the following function in the C language</a:t>
            </a:r>
          </a:p>
          <a:p>
            <a:endParaRPr lang="en-US" dirty="0"/>
          </a:p>
          <a:p>
            <a:endParaRPr lang="en-US" dirty="0"/>
          </a:p>
          <a:p>
            <a:endParaRPr lang="en-US" dirty="0"/>
          </a:p>
          <a:p>
            <a:endParaRPr lang="en-US" dirty="0"/>
          </a:p>
          <a:p>
            <a:endParaRPr lang="en-US" dirty="0"/>
          </a:p>
          <a:p>
            <a:pPr marL="0" indent="0">
              <a:buNone/>
            </a:pPr>
            <a:endParaRPr lang="en-US" dirty="0"/>
          </a:p>
          <a:p>
            <a:r>
              <a:rPr lang="en-US" dirty="0"/>
              <a:t>Assume that the address of the array a is 0x0000; the size of int is 4 bytes.</a:t>
            </a:r>
          </a:p>
          <a:p>
            <a:r>
              <a:rPr lang="en-US" dirty="0"/>
              <a:t>Calculate the address of the following elements</a:t>
            </a:r>
          </a:p>
          <a:p>
            <a:pPr lvl="1"/>
            <a:r>
              <a:rPr lang="en-US" dirty="0"/>
              <a:t>a[0][0], a[2][0], a[0][3], a[2][3]</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8F2062F2-A2C3-4115-AB40-E9E4429E962D}"/>
              </a:ext>
            </a:extLst>
          </p:cNvPr>
          <p:cNvSpPr>
            <a:spLocks noGrp="1"/>
          </p:cNvSpPr>
          <p:nvPr>
            <p:ph type="sldNum" sz="quarter" idx="12"/>
          </p:nvPr>
        </p:nvSpPr>
        <p:spPr/>
        <p:txBody>
          <a:bodyPr/>
          <a:lstStyle/>
          <a:p>
            <a:fld id="{D24C7B23-67B7-4165-AB80-F259E727FF30}" type="slidenum">
              <a:rPr lang="en-US" smtClean="0"/>
              <a:t>4</a:t>
            </a:fld>
            <a:endParaRPr lang="en-US"/>
          </a:p>
        </p:txBody>
      </p:sp>
      <p:sp>
        <p:nvSpPr>
          <p:cNvPr id="5" name="Rectangle 4">
            <a:extLst>
              <a:ext uri="{FF2B5EF4-FFF2-40B4-BE49-F238E27FC236}">
                <a16:creationId xmlns:a16="http://schemas.microsoft.com/office/drawing/2014/main" id="{31BCE519-08BC-4535-9570-6678D0423E0B}"/>
              </a:ext>
            </a:extLst>
          </p:cNvPr>
          <p:cNvSpPr/>
          <p:nvPr/>
        </p:nvSpPr>
        <p:spPr>
          <a:xfrm>
            <a:off x="2777593" y="1849306"/>
            <a:ext cx="3505872" cy="2677656"/>
          </a:xfrm>
          <a:prstGeom prst="rect">
            <a:avLst/>
          </a:prstGeom>
          <a:ln>
            <a:solidFill>
              <a:schemeClr val="tx1"/>
            </a:solidFill>
          </a:ln>
        </p:spPr>
        <p:txBody>
          <a:bodyPr wrap="square">
            <a:spAutoFit/>
          </a:bodyPr>
          <a:lstStyle/>
          <a:p>
            <a:r>
              <a:rPr lang="en-US" sz="1400" b="1"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#define N 100</a:t>
            </a:r>
            <a:endParaRPr lang="en-US" sz="1400" b="1" dirty="0">
              <a:latin typeface="Calibri" panose="020F0502020204030204" pitchFamily="34" charset="0"/>
              <a:ea typeface="等线" panose="02010600030101010101" pitchFamily="2" charset="-122"/>
              <a:cs typeface="Times New Roman" panose="02020603050405020304" pitchFamily="18" charset="0"/>
            </a:endParaRPr>
          </a:p>
          <a:p>
            <a:r>
              <a:rPr lang="en-US" sz="1400" b="1"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 </a:t>
            </a:r>
            <a:endParaRPr lang="en-US" sz="1400" b="1" dirty="0">
              <a:latin typeface="Calibri" panose="020F0502020204030204" pitchFamily="34" charset="0"/>
              <a:ea typeface="等线" panose="02010600030101010101" pitchFamily="2" charset="-122"/>
              <a:cs typeface="Times New Roman" panose="02020603050405020304" pitchFamily="18" charset="0"/>
            </a:endParaRPr>
          </a:p>
          <a:p>
            <a:r>
              <a:rPr lang="en-US" sz="1400" b="1"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int sumarray3d(int a[N][N]) </a:t>
            </a:r>
            <a:endParaRPr lang="en-US" sz="1400" b="1" dirty="0">
              <a:latin typeface="Calibri" panose="020F0502020204030204" pitchFamily="34" charset="0"/>
              <a:ea typeface="等线" panose="02010600030101010101" pitchFamily="2" charset="-122"/>
              <a:cs typeface="Times New Roman" panose="02020603050405020304" pitchFamily="18" charset="0"/>
            </a:endParaRPr>
          </a:p>
          <a:p>
            <a:r>
              <a:rPr lang="en-US" sz="1400" b="1"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a:t>
            </a:r>
            <a:endParaRPr lang="en-US" sz="1400" b="1" dirty="0">
              <a:latin typeface="Calibri" panose="020F0502020204030204" pitchFamily="34" charset="0"/>
              <a:ea typeface="等线" panose="02010600030101010101" pitchFamily="2" charset="-122"/>
              <a:cs typeface="Times New Roman" panose="02020603050405020304" pitchFamily="18" charset="0"/>
            </a:endParaRPr>
          </a:p>
          <a:p>
            <a:r>
              <a:rPr lang="en-US" sz="1400" b="1"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    int </a:t>
            </a:r>
            <a:r>
              <a:rPr lang="en-US" sz="1400" b="1" dirty="0" err="1">
                <a:solidFill>
                  <a:srgbClr val="000000"/>
                </a:solidFill>
                <a:latin typeface="Lucida Console" panose="020B0609040504020204" pitchFamily="49" charset="0"/>
                <a:ea typeface="等线" panose="02010600030101010101" pitchFamily="2" charset="-122"/>
                <a:cs typeface="Times New Roman" panose="02020603050405020304" pitchFamily="18" charset="0"/>
              </a:rPr>
              <a:t>i</a:t>
            </a:r>
            <a:r>
              <a:rPr lang="en-US" sz="1400" b="1"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 k, sum=0;</a:t>
            </a:r>
            <a:endParaRPr lang="en-US" sz="1400" b="1" dirty="0">
              <a:latin typeface="Calibri" panose="020F0502020204030204" pitchFamily="34" charset="0"/>
              <a:ea typeface="等线" panose="02010600030101010101" pitchFamily="2" charset="-122"/>
              <a:cs typeface="Times New Roman" panose="02020603050405020304" pitchFamily="18" charset="0"/>
            </a:endParaRPr>
          </a:p>
          <a:p>
            <a:r>
              <a:rPr lang="en-US" sz="1400" b="1"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    for (</a:t>
            </a:r>
            <a:r>
              <a:rPr lang="en-US" sz="1400" b="1" dirty="0" err="1">
                <a:solidFill>
                  <a:srgbClr val="000000"/>
                </a:solidFill>
                <a:latin typeface="Lucida Console" panose="020B0609040504020204" pitchFamily="49" charset="0"/>
                <a:ea typeface="等线" panose="02010600030101010101" pitchFamily="2" charset="-122"/>
                <a:cs typeface="Times New Roman" panose="02020603050405020304" pitchFamily="18" charset="0"/>
              </a:rPr>
              <a:t>i</a:t>
            </a:r>
            <a:r>
              <a:rPr lang="en-US" sz="1400" b="1"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=0;i&lt;</a:t>
            </a:r>
            <a:r>
              <a:rPr lang="en-US" sz="1400" b="1" dirty="0" err="1">
                <a:solidFill>
                  <a:srgbClr val="000000"/>
                </a:solidFill>
                <a:latin typeface="Lucida Console" panose="020B0609040504020204" pitchFamily="49" charset="0"/>
                <a:ea typeface="等线" panose="02010600030101010101" pitchFamily="2" charset="-122"/>
                <a:cs typeface="Times New Roman" panose="02020603050405020304" pitchFamily="18" charset="0"/>
              </a:rPr>
              <a:t>N;i</a:t>
            </a:r>
            <a:r>
              <a:rPr lang="en-US" sz="1400" b="1"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 {</a:t>
            </a:r>
            <a:endParaRPr lang="en-US" sz="1400" b="1" dirty="0">
              <a:latin typeface="Calibri" panose="020F0502020204030204" pitchFamily="34" charset="0"/>
              <a:ea typeface="等线" panose="02010600030101010101" pitchFamily="2" charset="-122"/>
              <a:cs typeface="Times New Roman" panose="02020603050405020304" pitchFamily="18" charset="0"/>
            </a:endParaRPr>
          </a:p>
          <a:p>
            <a:r>
              <a:rPr lang="en-US" sz="1400" b="1"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        for (k=0;k&lt;</a:t>
            </a:r>
            <a:r>
              <a:rPr lang="en-US" sz="1400" b="1" dirty="0" err="1">
                <a:solidFill>
                  <a:srgbClr val="000000"/>
                </a:solidFill>
                <a:latin typeface="Lucida Console" panose="020B0609040504020204" pitchFamily="49" charset="0"/>
                <a:ea typeface="等线" panose="02010600030101010101" pitchFamily="2" charset="-122"/>
                <a:cs typeface="Times New Roman" panose="02020603050405020304" pitchFamily="18" charset="0"/>
              </a:rPr>
              <a:t>N;k</a:t>
            </a:r>
            <a:r>
              <a:rPr lang="en-US" sz="1400" b="1"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 {</a:t>
            </a:r>
            <a:endParaRPr lang="en-US" sz="1400" b="1" dirty="0">
              <a:latin typeface="Calibri" panose="020F0502020204030204" pitchFamily="34" charset="0"/>
              <a:ea typeface="等线" panose="02010600030101010101" pitchFamily="2" charset="-122"/>
              <a:cs typeface="Times New Roman" panose="02020603050405020304" pitchFamily="18" charset="0"/>
            </a:endParaRPr>
          </a:p>
          <a:p>
            <a:r>
              <a:rPr lang="en-US" sz="1400" b="1"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            sum += a[k][</a:t>
            </a:r>
            <a:r>
              <a:rPr lang="en-US" sz="1400" b="1" dirty="0" err="1">
                <a:solidFill>
                  <a:srgbClr val="000000"/>
                </a:solidFill>
                <a:latin typeface="Lucida Console" panose="020B0609040504020204" pitchFamily="49" charset="0"/>
                <a:ea typeface="等线" panose="02010600030101010101" pitchFamily="2" charset="-122"/>
                <a:cs typeface="Times New Roman" panose="02020603050405020304" pitchFamily="18" charset="0"/>
              </a:rPr>
              <a:t>i</a:t>
            </a:r>
            <a:r>
              <a:rPr lang="en-US" sz="1400" b="1"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a:t>
            </a:r>
            <a:endParaRPr lang="en-US" sz="1400" b="1" dirty="0">
              <a:latin typeface="Calibri" panose="020F0502020204030204" pitchFamily="34" charset="0"/>
              <a:ea typeface="等线" panose="02010600030101010101" pitchFamily="2" charset="-122"/>
              <a:cs typeface="Times New Roman" panose="02020603050405020304" pitchFamily="18" charset="0"/>
            </a:endParaRPr>
          </a:p>
          <a:p>
            <a:r>
              <a:rPr lang="en-US" sz="1400" b="1"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        }</a:t>
            </a:r>
            <a:endParaRPr lang="en-US" sz="1400" b="1" dirty="0">
              <a:latin typeface="Calibri" panose="020F0502020204030204" pitchFamily="34" charset="0"/>
              <a:ea typeface="等线" panose="02010600030101010101" pitchFamily="2" charset="-122"/>
              <a:cs typeface="Times New Roman" panose="02020603050405020304" pitchFamily="18" charset="0"/>
            </a:endParaRPr>
          </a:p>
          <a:p>
            <a:r>
              <a:rPr lang="en-US" sz="1400" b="1"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    }</a:t>
            </a:r>
            <a:endParaRPr lang="en-US" sz="1400" b="1" dirty="0">
              <a:latin typeface="Calibri" panose="020F0502020204030204" pitchFamily="34" charset="0"/>
              <a:ea typeface="等线" panose="02010600030101010101" pitchFamily="2" charset="-122"/>
              <a:cs typeface="Times New Roman" panose="02020603050405020304" pitchFamily="18" charset="0"/>
            </a:endParaRPr>
          </a:p>
          <a:p>
            <a:r>
              <a:rPr lang="en-US" sz="1400" b="1"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    return sum;  </a:t>
            </a:r>
            <a:endParaRPr lang="en-US" sz="1400" b="1" dirty="0">
              <a:latin typeface="Calibri" panose="020F0502020204030204" pitchFamily="34" charset="0"/>
              <a:ea typeface="等线" panose="02010600030101010101" pitchFamily="2" charset="-122"/>
              <a:cs typeface="Times New Roman" panose="02020603050405020304" pitchFamily="18" charset="0"/>
            </a:endParaRPr>
          </a:p>
          <a:p>
            <a:r>
              <a:rPr lang="en-US" sz="1400" b="1"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a:t>
            </a:r>
            <a:endParaRPr lang="en-US" sz="1400" b="1" dirty="0"/>
          </a:p>
        </p:txBody>
      </p:sp>
    </p:spTree>
    <p:extLst>
      <p:ext uri="{BB962C8B-B14F-4D97-AF65-F5344CB8AC3E}">
        <p14:creationId xmlns:p14="http://schemas.microsoft.com/office/powerpoint/2010/main" val="2173119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6D816-6937-426C-8214-39B5CCF71338}"/>
              </a:ext>
            </a:extLst>
          </p:cNvPr>
          <p:cNvSpPr>
            <a:spLocks noGrp="1"/>
          </p:cNvSpPr>
          <p:nvPr>
            <p:ph type="title"/>
          </p:nvPr>
        </p:nvSpPr>
        <p:spPr/>
        <p:txBody>
          <a:bodyPr/>
          <a:lstStyle/>
          <a:p>
            <a:r>
              <a:rPr lang="en-US" dirty="0"/>
              <a:t>Solution to Problem 1</a:t>
            </a:r>
          </a:p>
        </p:txBody>
      </p:sp>
      <p:sp>
        <p:nvSpPr>
          <p:cNvPr id="3" name="Content Placeholder 2">
            <a:extLst>
              <a:ext uri="{FF2B5EF4-FFF2-40B4-BE49-F238E27FC236}">
                <a16:creationId xmlns:a16="http://schemas.microsoft.com/office/drawing/2014/main" id="{C703D49A-0B18-40D0-B4A9-F8CA1988C943}"/>
              </a:ext>
            </a:extLst>
          </p:cNvPr>
          <p:cNvSpPr>
            <a:spLocks noGrp="1"/>
          </p:cNvSpPr>
          <p:nvPr>
            <p:ph idx="1"/>
          </p:nvPr>
        </p:nvSpPr>
        <p:spPr/>
        <p:txBody>
          <a:bodyPr/>
          <a:lstStyle/>
          <a:p>
            <a:r>
              <a:rPr lang="en-US" dirty="0"/>
              <a:t>a[100][100], size of int = 4B</a:t>
            </a:r>
          </a:p>
          <a:p>
            <a:r>
              <a:rPr lang="en-US" dirty="0"/>
              <a:t>Starting address 0x0000</a:t>
            </a:r>
          </a:p>
          <a:p>
            <a:r>
              <a:rPr lang="en-US" dirty="0"/>
              <a:t>Allocation on memory: a[0][0], a[0][1], …, a[0][n], a[1][0], …</a:t>
            </a:r>
          </a:p>
          <a:p>
            <a:r>
              <a:rPr lang="en-US" dirty="0"/>
              <a:t>For a[</a:t>
            </a:r>
            <a:r>
              <a:rPr lang="en-US" dirty="0" err="1"/>
              <a:t>i</a:t>
            </a:r>
            <a:r>
              <a:rPr lang="en-US" dirty="0"/>
              <a:t>][j], the address of a = 0x0000 + (</a:t>
            </a:r>
            <a:r>
              <a:rPr lang="en-US" dirty="0" err="1"/>
              <a:t>i</a:t>
            </a:r>
            <a:r>
              <a:rPr lang="en-US" dirty="0"/>
              <a:t> * N + j) * 4</a:t>
            </a:r>
          </a:p>
          <a:p>
            <a:pPr marL="0" indent="0">
              <a:buNone/>
            </a:pPr>
            <a:endParaRPr lang="en-US" dirty="0"/>
          </a:p>
        </p:txBody>
      </p:sp>
      <p:sp>
        <p:nvSpPr>
          <p:cNvPr id="4" name="Slide Number Placeholder 3">
            <a:extLst>
              <a:ext uri="{FF2B5EF4-FFF2-40B4-BE49-F238E27FC236}">
                <a16:creationId xmlns:a16="http://schemas.microsoft.com/office/drawing/2014/main" id="{BD526AF6-3AF5-4AD2-B8BA-C6AC634DE532}"/>
              </a:ext>
            </a:extLst>
          </p:cNvPr>
          <p:cNvSpPr>
            <a:spLocks noGrp="1"/>
          </p:cNvSpPr>
          <p:nvPr>
            <p:ph type="sldNum" sz="quarter" idx="12"/>
          </p:nvPr>
        </p:nvSpPr>
        <p:spPr/>
        <p:txBody>
          <a:bodyPr/>
          <a:lstStyle/>
          <a:p>
            <a:fld id="{D24C7B23-67B7-4165-AB80-F259E727FF30}" type="slidenum">
              <a:rPr lang="en-US" smtClean="0"/>
              <a:t>5</a:t>
            </a:fld>
            <a:endParaRPr lang="en-US"/>
          </a:p>
        </p:txBody>
      </p:sp>
      <p:graphicFrame>
        <p:nvGraphicFramePr>
          <p:cNvPr id="5" name="Table 4">
            <a:extLst>
              <a:ext uri="{FF2B5EF4-FFF2-40B4-BE49-F238E27FC236}">
                <a16:creationId xmlns:a16="http://schemas.microsoft.com/office/drawing/2014/main" id="{511FC8A3-C830-4999-BC88-B6AEB082DD56}"/>
              </a:ext>
            </a:extLst>
          </p:cNvPr>
          <p:cNvGraphicFramePr>
            <a:graphicFrameLocks noGrp="1"/>
          </p:cNvGraphicFramePr>
          <p:nvPr>
            <p:extLst>
              <p:ext uri="{D42A27DB-BD31-4B8C-83A1-F6EECF244321}">
                <p14:modId xmlns:p14="http://schemas.microsoft.com/office/powerpoint/2010/main" val="1132511149"/>
              </p:ext>
            </p:extLst>
          </p:nvPr>
        </p:nvGraphicFramePr>
        <p:xfrm>
          <a:off x="1443753" y="3429000"/>
          <a:ext cx="6256494" cy="2512170"/>
        </p:xfrm>
        <a:graphic>
          <a:graphicData uri="http://schemas.openxmlformats.org/drawingml/2006/table">
            <a:tbl>
              <a:tblPr firstRow="1" bandRow="1">
                <a:tableStyleId>{5C22544A-7EE6-4342-B048-85BDC9FD1C3A}</a:tableStyleId>
              </a:tblPr>
              <a:tblGrid>
                <a:gridCol w="1668310">
                  <a:extLst>
                    <a:ext uri="{9D8B030D-6E8A-4147-A177-3AD203B41FA5}">
                      <a16:colId xmlns:a16="http://schemas.microsoft.com/office/drawing/2014/main" val="691989935"/>
                    </a:ext>
                  </a:extLst>
                </a:gridCol>
                <a:gridCol w="4588184">
                  <a:extLst>
                    <a:ext uri="{9D8B030D-6E8A-4147-A177-3AD203B41FA5}">
                      <a16:colId xmlns:a16="http://schemas.microsoft.com/office/drawing/2014/main" val="4152572519"/>
                    </a:ext>
                  </a:extLst>
                </a:gridCol>
              </a:tblGrid>
              <a:tr h="502434">
                <a:tc>
                  <a:txBody>
                    <a:bodyPr/>
                    <a:lstStyle/>
                    <a:p>
                      <a:pPr algn="ctr"/>
                      <a:r>
                        <a:rPr lang="en-US" dirty="0"/>
                        <a:t>Element</a:t>
                      </a:r>
                    </a:p>
                  </a:txBody>
                  <a:tcPr anchor="ctr"/>
                </a:tc>
                <a:tc>
                  <a:txBody>
                    <a:bodyPr/>
                    <a:lstStyle/>
                    <a:p>
                      <a:pPr algn="ctr"/>
                      <a:r>
                        <a:rPr lang="en-US" dirty="0"/>
                        <a:t>address</a:t>
                      </a:r>
                    </a:p>
                  </a:txBody>
                  <a:tcPr anchor="ctr"/>
                </a:tc>
                <a:extLst>
                  <a:ext uri="{0D108BD9-81ED-4DB2-BD59-A6C34878D82A}">
                    <a16:rowId xmlns:a16="http://schemas.microsoft.com/office/drawing/2014/main" val="3199196529"/>
                  </a:ext>
                </a:extLst>
              </a:tr>
              <a:tr h="502434">
                <a:tc>
                  <a:txBody>
                    <a:bodyPr/>
                    <a:lstStyle/>
                    <a:p>
                      <a:pPr algn="ctr"/>
                      <a:r>
                        <a:rPr lang="en-US" dirty="0"/>
                        <a:t>a[0][0]</a:t>
                      </a:r>
                    </a:p>
                  </a:txBody>
                  <a:tcPr anchor="ctr"/>
                </a:tc>
                <a:tc>
                  <a:txBody>
                    <a:bodyPr/>
                    <a:lstStyle/>
                    <a:p>
                      <a:pPr algn="ctr"/>
                      <a:r>
                        <a:rPr lang="en-US" dirty="0"/>
                        <a:t>0x0000 + (0 * 100 + 0) * 4 = 0x0000</a:t>
                      </a:r>
                    </a:p>
                  </a:txBody>
                  <a:tcPr anchor="ctr"/>
                </a:tc>
                <a:extLst>
                  <a:ext uri="{0D108BD9-81ED-4DB2-BD59-A6C34878D82A}">
                    <a16:rowId xmlns:a16="http://schemas.microsoft.com/office/drawing/2014/main" val="127075679"/>
                  </a:ext>
                </a:extLst>
              </a:tr>
              <a:tr h="502434">
                <a:tc>
                  <a:txBody>
                    <a:bodyPr/>
                    <a:lstStyle/>
                    <a:p>
                      <a:pPr algn="ctr"/>
                      <a:r>
                        <a:rPr lang="en-US" dirty="0"/>
                        <a:t>a[2][0]</a:t>
                      </a:r>
                    </a:p>
                  </a:txBody>
                  <a:tcPr anchor="ctr"/>
                </a:tc>
                <a:tc>
                  <a:txBody>
                    <a:bodyPr/>
                    <a:lstStyle/>
                    <a:p>
                      <a:pPr algn="ctr"/>
                      <a:r>
                        <a:rPr lang="en-US" dirty="0"/>
                        <a:t>0x0000 + (2 * 100 + 0) * 4 = 800 = 0x0320 </a:t>
                      </a:r>
                    </a:p>
                  </a:txBody>
                  <a:tcPr anchor="ctr"/>
                </a:tc>
                <a:extLst>
                  <a:ext uri="{0D108BD9-81ED-4DB2-BD59-A6C34878D82A}">
                    <a16:rowId xmlns:a16="http://schemas.microsoft.com/office/drawing/2014/main" val="413719653"/>
                  </a:ext>
                </a:extLst>
              </a:tr>
              <a:tr h="502434">
                <a:tc>
                  <a:txBody>
                    <a:bodyPr/>
                    <a:lstStyle/>
                    <a:p>
                      <a:pPr algn="ctr"/>
                      <a:r>
                        <a:rPr lang="en-US" dirty="0"/>
                        <a:t>a[0][3]</a:t>
                      </a:r>
                    </a:p>
                  </a:txBody>
                  <a:tcPr anchor="ctr"/>
                </a:tc>
                <a:tc>
                  <a:txBody>
                    <a:bodyPr/>
                    <a:lstStyle/>
                    <a:p>
                      <a:pPr algn="ctr"/>
                      <a:r>
                        <a:rPr lang="en-US" dirty="0"/>
                        <a:t>0x0000 + (0 * 100 + 3) * 4 = 12 = 0x000C</a:t>
                      </a:r>
                    </a:p>
                  </a:txBody>
                  <a:tcPr anchor="ctr"/>
                </a:tc>
                <a:extLst>
                  <a:ext uri="{0D108BD9-81ED-4DB2-BD59-A6C34878D82A}">
                    <a16:rowId xmlns:a16="http://schemas.microsoft.com/office/drawing/2014/main" val="2017070839"/>
                  </a:ext>
                </a:extLst>
              </a:tr>
              <a:tr h="502434">
                <a:tc>
                  <a:txBody>
                    <a:bodyPr/>
                    <a:lstStyle/>
                    <a:p>
                      <a:pPr algn="ctr"/>
                      <a:r>
                        <a:rPr lang="en-US" dirty="0"/>
                        <a:t>a[2][3]</a:t>
                      </a:r>
                    </a:p>
                  </a:txBody>
                  <a:tcPr anchor="ctr"/>
                </a:tc>
                <a:tc>
                  <a:txBody>
                    <a:bodyPr/>
                    <a:lstStyle/>
                    <a:p>
                      <a:pPr algn="ctr"/>
                      <a:r>
                        <a:rPr lang="en-US" dirty="0"/>
                        <a:t>0x0000 + (2 * 100 + 3) * 4 = 812 = 0x032C</a:t>
                      </a:r>
                    </a:p>
                  </a:txBody>
                  <a:tcPr anchor="ctr"/>
                </a:tc>
                <a:extLst>
                  <a:ext uri="{0D108BD9-81ED-4DB2-BD59-A6C34878D82A}">
                    <a16:rowId xmlns:a16="http://schemas.microsoft.com/office/drawing/2014/main" val="987866050"/>
                  </a:ext>
                </a:extLst>
              </a:tr>
            </a:tbl>
          </a:graphicData>
        </a:graphic>
      </p:graphicFrame>
    </p:spTree>
    <p:extLst>
      <p:ext uri="{BB962C8B-B14F-4D97-AF65-F5344CB8AC3E}">
        <p14:creationId xmlns:p14="http://schemas.microsoft.com/office/powerpoint/2010/main" val="2251189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844D6-E89E-4B85-A01A-0A9FD529AD44}"/>
              </a:ext>
            </a:extLst>
          </p:cNvPr>
          <p:cNvSpPr>
            <a:spLocks noGrp="1"/>
          </p:cNvSpPr>
          <p:nvPr>
            <p:ph type="title"/>
          </p:nvPr>
        </p:nvSpPr>
        <p:spPr/>
        <p:txBody>
          <a:bodyPr/>
          <a:lstStyle/>
          <a:p>
            <a:r>
              <a:rPr lang="en-US" dirty="0"/>
              <a:t>Problem 2</a:t>
            </a:r>
          </a:p>
        </p:txBody>
      </p:sp>
      <p:sp>
        <p:nvSpPr>
          <p:cNvPr id="3" name="Content Placeholder 2">
            <a:extLst>
              <a:ext uri="{FF2B5EF4-FFF2-40B4-BE49-F238E27FC236}">
                <a16:creationId xmlns:a16="http://schemas.microsoft.com/office/drawing/2014/main" id="{33DFC110-0E14-4C69-A8C4-ECAAA2597533}"/>
              </a:ext>
            </a:extLst>
          </p:cNvPr>
          <p:cNvSpPr>
            <a:spLocks noGrp="1"/>
          </p:cNvSpPr>
          <p:nvPr>
            <p:ph idx="1"/>
          </p:nvPr>
        </p:nvSpPr>
        <p:spPr/>
        <p:txBody>
          <a:bodyPr/>
          <a:lstStyle/>
          <a:p>
            <a:r>
              <a:rPr lang="en-US" dirty="0"/>
              <a:t>Given the following function in the C language: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Rewrite the loops in order to improve the locality</a:t>
            </a:r>
          </a:p>
          <a:p>
            <a:endParaRPr lang="en-US" dirty="0"/>
          </a:p>
        </p:txBody>
      </p:sp>
      <p:sp>
        <p:nvSpPr>
          <p:cNvPr id="4" name="Slide Number Placeholder 3">
            <a:extLst>
              <a:ext uri="{FF2B5EF4-FFF2-40B4-BE49-F238E27FC236}">
                <a16:creationId xmlns:a16="http://schemas.microsoft.com/office/drawing/2014/main" id="{E68A1C6C-924E-4E91-B736-382679B588B7}"/>
              </a:ext>
            </a:extLst>
          </p:cNvPr>
          <p:cNvSpPr>
            <a:spLocks noGrp="1"/>
          </p:cNvSpPr>
          <p:nvPr>
            <p:ph type="sldNum" sz="quarter" idx="12"/>
          </p:nvPr>
        </p:nvSpPr>
        <p:spPr/>
        <p:txBody>
          <a:bodyPr/>
          <a:lstStyle/>
          <a:p>
            <a:fld id="{D24C7B23-67B7-4165-AB80-F259E727FF30}" type="slidenum">
              <a:rPr lang="en-US" smtClean="0"/>
              <a:t>6</a:t>
            </a:fld>
            <a:endParaRPr lang="en-US"/>
          </a:p>
        </p:txBody>
      </p:sp>
      <p:sp>
        <p:nvSpPr>
          <p:cNvPr id="5" name="Rectangle 4">
            <a:extLst>
              <a:ext uri="{FF2B5EF4-FFF2-40B4-BE49-F238E27FC236}">
                <a16:creationId xmlns:a16="http://schemas.microsoft.com/office/drawing/2014/main" id="{3F792308-FD06-4AF6-8795-78B4172DF919}"/>
              </a:ext>
            </a:extLst>
          </p:cNvPr>
          <p:cNvSpPr/>
          <p:nvPr/>
        </p:nvSpPr>
        <p:spPr>
          <a:xfrm>
            <a:off x="2397265" y="1789577"/>
            <a:ext cx="4349469" cy="3763659"/>
          </a:xfrm>
          <a:prstGeom prst="rect">
            <a:avLst/>
          </a:prstGeom>
          <a:ln>
            <a:solidFill>
              <a:schemeClr val="tx1"/>
            </a:solidFill>
          </a:ln>
        </p:spPr>
        <p:txBody>
          <a:bodyPr wrap="square">
            <a:spAutoFit/>
          </a:bodyPr>
          <a:lstStyle/>
          <a:p>
            <a:pPr>
              <a:lnSpc>
                <a:spcPct val="107000"/>
              </a:lnSpc>
            </a:pPr>
            <a:r>
              <a:rPr lang="en-US" sz="1600"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#define N 1000</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pPr>
            <a:r>
              <a:rPr lang="en-US" sz="1600"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 </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pPr>
            <a:r>
              <a:rPr lang="en-US" sz="1600"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int sumarray3d(int a[N][N][N]) </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pPr>
            <a:r>
              <a:rPr lang="en-US" sz="1600"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pPr>
            <a:r>
              <a:rPr lang="en-US" sz="1600"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    int </a:t>
            </a:r>
            <a:r>
              <a:rPr lang="en-US" sz="1600" dirty="0" err="1">
                <a:solidFill>
                  <a:srgbClr val="000000"/>
                </a:solidFill>
                <a:latin typeface="Lucida Console" panose="020B0609040504020204" pitchFamily="49" charset="0"/>
                <a:ea typeface="等线" panose="02010600030101010101" pitchFamily="2" charset="-122"/>
                <a:cs typeface="Times New Roman" panose="02020603050405020304" pitchFamily="18" charset="0"/>
              </a:rPr>
              <a:t>i,j,k</a:t>
            </a:r>
            <a:r>
              <a:rPr lang="en-US" sz="1600"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 sum=0;</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pPr>
            <a:r>
              <a:rPr lang="en-US" sz="1600"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    for (</a:t>
            </a:r>
            <a:r>
              <a:rPr lang="en-US" sz="1600" dirty="0" err="1">
                <a:solidFill>
                  <a:srgbClr val="000000"/>
                </a:solidFill>
                <a:latin typeface="Lucida Console" panose="020B0609040504020204" pitchFamily="49" charset="0"/>
                <a:ea typeface="等线" panose="02010600030101010101" pitchFamily="2" charset="-122"/>
                <a:cs typeface="Times New Roman" panose="02020603050405020304" pitchFamily="18" charset="0"/>
              </a:rPr>
              <a:t>i</a:t>
            </a:r>
            <a:r>
              <a:rPr lang="en-US" sz="1600"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=0;i&lt;</a:t>
            </a:r>
            <a:r>
              <a:rPr lang="en-US" sz="1600" dirty="0" err="1">
                <a:solidFill>
                  <a:srgbClr val="000000"/>
                </a:solidFill>
                <a:latin typeface="Lucida Console" panose="020B0609040504020204" pitchFamily="49" charset="0"/>
                <a:ea typeface="等线" panose="02010600030101010101" pitchFamily="2" charset="-122"/>
                <a:cs typeface="Times New Roman" panose="02020603050405020304" pitchFamily="18" charset="0"/>
              </a:rPr>
              <a:t>N;i</a:t>
            </a:r>
            <a:r>
              <a:rPr lang="en-US" sz="1600"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 {</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pPr>
            <a:r>
              <a:rPr lang="en-US" sz="1600"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        for (j=0;j&lt;</a:t>
            </a:r>
            <a:r>
              <a:rPr lang="en-US" sz="1600" dirty="0" err="1">
                <a:solidFill>
                  <a:srgbClr val="000000"/>
                </a:solidFill>
                <a:latin typeface="Lucida Console" panose="020B0609040504020204" pitchFamily="49" charset="0"/>
                <a:ea typeface="等线" panose="02010600030101010101" pitchFamily="2" charset="-122"/>
                <a:cs typeface="Times New Roman" panose="02020603050405020304" pitchFamily="18" charset="0"/>
              </a:rPr>
              <a:t>N;j</a:t>
            </a:r>
            <a:r>
              <a:rPr lang="en-US" sz="1600"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 {</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pPr>
            <a:r>
              <a:rPr lang="en-US" sz="1600"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            for (k=0;k&lt;</a:t>
            </a:r>
            <a:r>
              <a:rPr lang="en-US" sz="1600" dirty="0" err="1">
                <a:solidFill>
                  <a:srgbClr val="000000"/>
                </a:solidFill>
                <a:latin typeface="Lucida Console" panose="020B0609040504020204" pitchFamily="49" charset="0"/>
                <a:ea typeface="等线" panose="02010600030101010101" pitchFamily="2" charset="-122"/>
                <a:cs typeface="Times New Roman" panose="02020603050405020304" pitchFamily="18" charset="0"/>
              </a:rPr>
              <a:t>N;k</a:t>
            </a:r>
            <a:r>
              <a:rPr lang="en-US" sz="1600"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 {</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pPr>
            <a:r>
              <a:rPr lang="en-US" sz="1600"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                sum += a[k][</a:t>
            </a:r>
            <a:r>
              <a:rPr lang="en-US" sz="1600" dirty="0" err="1">
                <a:solidFill>
                  <a:srgbClr val="000000"/>
                </a:solidFill>
                <a:latin typeface="Lucida Console" panose="020B0609040504020204" pitchFamily="49" charset="0"/>
                <a:ea typeface="等线" panose="02010600030101010101" pitchFamily="2" charset="-122"/>
                <a:cs typeface="Times New Roman" panose="02020603050405020304" pitchFamily="18" charset="0"/>
              </a:rPr>
              <a:t>i</a:t>
            </a:r>
            <a:r>
              <a:rPr lang="en-US" sz="1600"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][j];</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pPr>
            <a:r>
              <a:rPr lang="en-US" sz="1600"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            }</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pPr>
            <a:r>
              <a:rPr lang="en-US" sz="1600"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        }</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pPr>
            <a:r>
              <a:rPr lang="en-US" sz="1600"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    }</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pPr>
            <a:r>
              <a:rPr lang="en-US" sz="1600"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    return sum;  </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r>
              <a:rPr lang="en-US" sz="1600"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a:t>
            </a:r>
            <a:endParaRPr lang="en-US" sz="1600" dirty="0"/>
          </a:p>
        </p:txBody>
      </p:sp>
    </p:spTree>
    <p:extLst>
      <p:ext uri="{BB962C8B-B14F-4D97-AF65-F5344CB8AC3E}">
        <p14:creationId xmlns:p14="http://schemas.microsoft.com/office/powerpoint/2010/main" val="88614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59C59-27DD-4EC6-84B6-678AB33332A8}"/>
              </a:ext>
            </a:extLst>
          </p:cNvPr>
          <p:cNvSpPr>
            <a:spLocks noGrp="1"/>
          </p:cNvSpPr>
          <p:nvPr>
            <p:ph type="title"/>
          </p:nvPr>
        </p:nvSpPr>
        <p:spPr/>
        <p:txBody>
          <a:bodyPr/>
          <a:lstStyle/>
          <a:p>
            <a:r>
              <a:rPr lang="en-US" dirty="0"/>
              <a:t>Solution to Problem 2</a:t>
            </a:r>
          </a:p>
        </p:txBody>
      </p:sp>
      <p:sp>
        <p:nvSpPr>
          <p:cNvPr id="4" name="Slide Number Placeholder 3">
            <a:extLst>
              <a:ext uri="{FF2B5EF4-FFF2-40B4-BE49-F238E27FC236}">
                <a16:creationId xmlns:a16="http://schemas.microsoft.com/office/drawing/2014/main" id="{8D13F1C2-18D1-4DEF-AF78-7FDEF86EAB91}"/>
              </a:ext>
            </a:extLst>
          </p:cNvPr>
          <p:cNvSpPr>
            <a:spLocks noGrp="1"/>
          </p:cNvSpPr>
          <p:nvPr>
            <p:ph type="sldNum" sz="quarter" idx="12"/>
          </p:nvPr>
        </p:nvSpPr>
        <p:spPr/>
        <p:txBody>
          <a:bodyPr/>
          <a:lstStyle/>
          <a:p>
            <a:fld id="{D24C7B23-67B7-4165-AB80-F259E727FF30}" type="slidenum">
              <a:rPr lang="en-US" smtClean="0"/>
              <a:t>7</a:t>
            </a:fld>
            <a:endParaRPr lang="en-US"/>
          </a:p>
        </p:txBody>
      </p:sp>
      <p:sp>
        <p:nvSpPr>
          <p:cNvPr id="5" name="Rectangle 4">
            <a:extLst>
              <a:ext uri="{FF2B5EF4-FFF2-40B4-BE49-F238E27FC236}">
                <a16:creationId xmlns:a16="http://schemas.microsoft.com/office/drawing/2014/main" id="{DF7B548C-C416-485A-9423-CDBE7E4E2911}"/>
              </a:ext>
            </a:extLst>
          </p:cNvPr>
          <p:cNvSpPr/>
          <p:nvPr/>
        </p:nvSpPr>
        <p:spPr>
          <a:xfrm>
            <a:off x="471360" y="1267640"/>
            <a:ext cx="4349469" cy="3763659"/>
          </a:xfrm>
          <a:prstGeom prst="rect">
            <a:avLst/>
          </a:prstGeom>
          <a:ln>
            <a:solidFill>
              <a:schemeClr val="tx1"/>
            </a:solidFill>
          </a:ln>
        </p:spPr>
        <p:txBody>
          <a:bodyPr wrap="square">
            <a:spAutoFit/>
          </a:bodyPr>
          <a:lstStyle/>
          <a:p>
            <a:pPr>
              <a:lnSpc>
                <a:spcPct val="107000"/>
              </a:lnSpc>
            </a:pPr>
            <a:r>
              <a:rPr lang="en-US" sz="1600"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#define N 1000</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pPr>
            <a:r>
              <a:rPr lang="en-US" sz="1600"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 </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pPr>
            <a:r>
              <a:rPr lang="en-US" sz="1600"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int sumarray3d(int a[N][N][N]) </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pPr>
            <a:r>
              <a:rPr lang="en-US" sz="1600"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pPr>
            <a:r>
              <a:rPr lang="en-US" sz="1600"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    int </a:t>
            </a:r>
            <a:r>
              <a:rPr lang="en-US" sz="1600" dirty="0" err="1">
                <a:solidFill>
                  <a:srgbClr val="000000"/>
                </a:solidFill>
                <a:latin typeface="Lucida Console" panose="020B0609040504020204" pitchFamily="49" charset="0"/>
                <a:ea typeface="等线" panose="02010600030101010101" pitchFamily="2" charset="-122"/>
                <a:cs typeface="Times New Roman" panose="02020603050405020304" pitchFamily="18" charset="0"/>
              </a:rPr>
              <a:t>i,j,k</a:t>
            </a:r>
            <a:r>
              <a:rPr lang="en-US" sz="1600"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 sum=0;</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pPr>
            <a:r>
              <a:rPr lang="en-US" sz="1600"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    for (</a:t>
            </a:r>
            <a:r>
              <a:rPr lang="en-US" sz="1600" dirty="0" err="1">
                <a:solidFill>
                  <a:srgbClr val="000000"/>
                </a:solidFill>
                <a:latin typeface="Lucida Console" panose="020B0609040504020204" pitchFamily="49" charset="0"/>
                <a:ea typeface="等线" panose="02010600030101010101" pitchFamily="2" charset="-122"/>
                <a:cs typeface="Times New Roman" panose="02020603050405020304" pitchFamily="18" charset="0"/>
              </a:rPr>
              <a:t>i</a:t>
            </a:r>
            <a:r>
              <a:rPr lang="en-US" sz="1600"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=0;i&lt;</a:t>
            </a:r>
            <a:r>
              <a:rPr lang="en-US" sz="1600" dirty="0" err="1">
                <a:solidFill>
                  <a:srgbClr val="000000"/>
                </a:solidFill>
                <a:latin typeface="Lucida Console" panose="020B0609040504020204" pitchFamily="49" charset="0"/>
                <a:ea typeface="等线" panose="02010600030101010101" pitchFamily="2" charset="-122"/>
                <a:cs typeface="Times New Roman" panose="02020603050405020304" pitchFamily="18" charset="0"/>
              </a:rPr>
              <a:t>N;i</a:t>
            </a:r>
            <a:r>
              <a:rPr lang="en-US" sz="1600"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 {</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pPr>
            <a:r>
              <a:rPr lang="en-US" sz="1600"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        for (j=0;j&lt;</a:t>
            </a:r>
            <a:r>
              <a:rPr lang="en-US" sz="1600" dirty="0" err="1">
                <a:solidFill>
                  <a:srgbClr val="000000"/>
                </a:solidFill>
                <a:latin typeface="Lucida Console" panose="020B0609040504020204" pitchFamily="49" charset="0"/>
                <a:ea typeface="等线" panose="02010600030101010101" pitchFamily="2" charset="-122"/>
                <a:cs typeface="Times New Roman" panose="02020603050405020304" pitchFamily="18" charset="0"/>
              </a:rPr>
              <a:t>N;j</a:t>
            </a:r>
            <a:r>
              <a:rPr lang="en-US" sz="1600"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 {</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pPr>
            <a:r>
              <a:rPr lang="en-US" sz="1600"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            for (k=0;k&lt;</a:t>
            </a:r>
            <a:r>
              <a:rPr lang="en-US" sz="1600" dirty="0" err="1">
                <a:solidFill>
                  <a:srgbClr val="000000"/>
                </a:solidFill>
                <a:latin typeface="Lucida Console" panose="020B0609040504020204" pitchFamily="49" charset="0"/>
                <a:ea typeface="等线" panose="02010600030101010101" pitchFamily="2" charset="-122"/>
                <a:cs typeface="Times New Roman" panose="02020603050405020304" pitchFamily="18" charset="0"/>
              </a:rPr>
              <a:t>N;k</a:t>
            </a:r>
            <a:r>
              <a:rPr lang="en-US" sz="1600"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 {</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pPr>
            <a:r>
              <a:rPr lang="en-US" sz="1600"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                sum += a[k][</a:t>
            </a:r>
            <a:r>
              <a:rPr lang="en-US" sz="1600" dirty="0" err="1">
                <a:solidFill>
                  <a:srgbClr val="000000"/>
                </a:solidFill>
                <a:latin typeface="Lucida Console" panose="020B0609040504020204" pitchFamily="49" charset="0"/>
                <a:ea typeface="等线" panose="02010600030101010101" pitchFamily="2" charset="-122"/>
                <a:cs typeface="Times New Roman" panose="02020603050405020304" pitchFamily="18" charset="0"/>
              </a:rPr>
              <a:t>i</a:t>
            </a:r>
            <a:r>
              <a:rPr lang="en-US" sz="1600"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][j];</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pPr>
            <a:r>
              <a:rPr lang="en-US" sz="1600"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            }</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pPr>
            <a:r>
              <a:rPr lang="en-US" sz="1600"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        }</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pPr>
            <a:r>
              <a:rPr lang="en-US" sz="1600"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    }</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pPr>
            <a:r>
              <a:rPr lang="en-US" sz="1600"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    return sum;  </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r>
              <a:rPr lang="en-US" sz="1600" dirty="0">
                <a:solidFill>
                  <a:srgbClr val="000000"/>
                </a:solidFill>
                <a:latin typeface="Lucida Console" panose="020B0609040504020204" pitchFamily="49" charset="0"/>
                <a:ea typeface="等线" panose="02010600030101010101" pitchFamily="2" charset="-122"/>
                <a:cs typeface="Times New Roman" panose="02020603050405020304" pitchFamily="18" charset="0"/>
              </a:rPr>
              <a:t>}</a:t>
            </a:r>
            <a:endParaRPr lang="en-US" sz="1600" dirty="0"/>
          </a:p>
        </p:txBody>
      </p:sp>
      <p:sp>
        <p:nvSpPr>
          <p:cNvPr id="6" name="TextBox 5">
            <a:extLst>
              <a:ext uri="{FF2B5EF4-FFF2-40B4-BE49-F238E27FC236}">
                <a16:creationId xmlns:a16="http://schemas.microsoft.com/office/drawing/2014/main" id="{E381E252-D962-4903-A6AA-A9CF9A75414C}"/>
              </a:ext>
            </a:extLst>
          </p:cNvPr>
          <p:cNvSpPr txBox="1"/>
          <p:nvPr/>
        </p:nvSpPr>
        <p:spPr>
          <a:xfrm>
            <a:off x="380326" y="5405694"/>
            <a:ext cx="5303696" cy="369332"/>
          </a:xfrm>
          <a:prstGeom prst="rect">
            <a:avLst/>
          </a:prstGeom>
          <a:noFill/>
        </p:spPr>
        <p:txBody>
          <a:bodyPr wrap="none" rtlCol="0">
            <a:spAutoFit/>
          </a:bodyPr>
          <a:lstStyle/>
          <a:p>
            <a:r>
              <a:rPr lang="en-US" dirty="0"/>
              <a:t>a[0][0][0] </a:t>
            </a:r>
            <a:r>
              <a:rPr lang="en-US" dirty="0">
                <a:sym typeface="Wingdings" panose="05000000000000000000" pitchFamily="2" charset="2"/>
              </a:rPr>
              <a:t> a[1][0][0]  a[2][0][0], stride = 1,000,000</a:t>
            </a:r>
            <a:endParaRPr lang="en-US" dirty="0"/>
          </a:p>
        </p:txBody>
      </p:sp>
      <p:sp>
        <p:nvSpPr>
          <p:cNvPr id="7" name="TextBox 6">
            <a:extLst>
              <a:ext uri="{FF2B5EF4-FFF2-40B4-BE49-F238E27FC236}">
                <a16:creationId xmlns:a16="http://schemas.microsoft.com/office/drawing/2014/main" id="{3DE217D1-661C-4A4D-B655-DF5786F6999D}"/>
              </a:ext>
            </a:extLst>
          </p:cNvPr>
          <p:cNvSpPr txBox="1"/>
          <p:nvPr/>
        </p:nvSpPr>
        <p:spPr>
          <a:xfrm>
            <a:off x="5441894" y="2192937"/>
            <a:ext cx="3100529" cy="2031325"/>
          </a:xfrm>
          <a:prstGeom prst="rect">
            <a:avLst/>
          </a:prstGeom>
          <a:noFill/>
        </p:spPr>
        <p:txBody>
          <a:bodyPr wrap="none" rtlCol="0">
            <a:spAutoFit/>
          </a:bodyPr>
          <a:lstStyle/>
          <a:p>
            <a:r>
              <a:rPr lang="en-US" b="1" dirty="0"/>
              <a:t>for (k = 0…N)</a:t>
            </a:r>
          </a:p>
          <a:p>
            <a:r>
              <a:rPr lang="en-US" b="1" dirty="0"/>
              <a:t>	for (</a:t>
            </a:r>
            <a:r>
              <a:rPr lang="en-US" b="1" dirty="0" err="1"/>
              <a:t>i</a:t>
            </a:r>
            <a:r>
              <a:rPr lang="en-US" b="1" dirty="0"/>
              <a:t> = 0…N)</a:t>
            </a:r>
          </a:p>
          <a:p>
            <a:r>
              <a:rPr lang="en-US" b="1" dirty="0"/>
              <a:t>		for (j = 0…N)</a:t>
            </a:r>
          </a:p>
          <a:p>
            <a:r>
              <a:rPr lang="en-US" b="1" dirty="0"/>
              <a:t>			sum += a[k][</a:t>
            </a:r>
            <a:r>
              <a:rPr lang="en-US" b="1" dirty="0" err="1"/>
              <a:t>i</a:t>
            </a:r>
            <a:r>
              <a:rPr lang="en-US" b="1" dirty="0"/>
              <a:t>][j]</a:t>
            </a:r>
          </a:p>
          <a:p>
            <a:endParaRPr lang="en-US" b="1" dirty="0"/>
          </a:p>
          <a:p>
            <a:r>
              <a:rPr lang="en-US" b="1" dirty="0"/>
              <a:t>a[k][</a:t>
            </a:r>
            <a:r>
              <a:rPr lang="en-US" b="1" dirty="0" err="1"/>
              <a:t>i</a:t>
            </a:r>
            <a:r>
              <a:rPr lang="en-US" b="1" dirty="0"/>
              <a:t>][0] </a:t>
            </a:r>
            <a:r>
              <a:rPr lang="en-US" b="1" dirty="0">
                <a:sym typeface="Wingdings" panose="05000000000000000000" pitchFamily="2" charset="2"/>
              </a:rPr>
              <a:t> a[k][</a:t>
            </a:r>
            <a:r>
              <a:rPr lang="en-US" b="1" dirty="0" err="1">
                <a:sym typeface="Wingdings" panose="05000000000000000000" pitchFamily="2" charset="2"/>
              </a:rPr>
              <a:t>i</a:t>
            </a:r>
            <a:r>
              <a:rPr lang="en-US" b="1" dirty="0">
                <a:sym typeface="Wingdings" panose="05000000000000000000" pitchFamily="2" charset="2"/>
              </a:rPr>
              <a:t>][1]  …</a:t>
            </a:r>
          </a:p>
          <a:p>
            <a:r>
              <a:rPr lang="en-US" b="1" dirty="0">
                <a:sym typeface="Wingdings" panose="05000000000000000000" pitchFamily="2" charset="2"/>
              </a:rPr>
              <a:t>Stride = 1</a:t>
            </a:r>
            <a:endParaRPr lang="en-US" b="1" dirty="0"/>
          </a:p>
        </p:txBody>
      </p:sp>
    </p:spTree>
    <p:extLst>
      <p:ext uri="{BB962C8B-B14F-4D97-AF65-F5344CB8AC3E}">
        <p14:creationId xmlns:p14="http://schemas.microsoft.com/office/powerpoint/2010/main" val="3970177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CF09F-5264-4C6D-85C2-A33C6E663FBF}"/>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96D6C3A6-09C6-4ADB-B3AB-504E3BED23E6}"/>
              </a:ext>
            </a:extLst>
          </p:cNvPr>
          <p:cNvSpPr>
            <a:spLocks noGrp="1"/>
          </p:cNvSpPr>
          <p:nvPr>
            <p:ph idx="1"/>
          </p:nvPr>
        </p:nvSpPr>
        <p:spPr>
          <a:xfrm>
            <a:off x="322671" y="1153116"/>
            <a:ext cx="6014131" cy="5328605"/>
          </a:xfrm>
        </p:spPr>
        <p:txBody>
          <a:bodyPr>
            <a:normAutofit fontScale="92500" lnSpcReduction="10000"/>
          </a:bodyPr>
          <a:lstStyle/>
          <a:p>
            <a:r>
              <a:rPr lang="en-US" dirty="0"/>
              <a:t>Assume the following configuration for a processor with a cache:</a:t>
            </a:r>
          </a:p>
          <a:p>
            <a:pPr lvl="1"/>
            <a:r>
              <a:rPr lang="en-US" dirty="0"/>
              <a:t>Cache size = 16B</a:t>
            </a:r>
          </a:p>
          <a:p>
            <a:pPr lvl="1"/>
            <a:r>
              <a:rPr lang="en-US" dirty="0"/>
              <a:t>Cache block size = 4B or 8B</a:t>
            </a:r>
          </a:p>
          <a:p>
            <a:pPr lvl="1"/>
            <a:r>
              <a:rPr lang="en-US" dirty="0"/>
              <a:t>Data variable size = 4B</a:t>
            </a:r>
          </a:p>
          <a:p>
            <a:pPr lvl="1"/>
            <a:r>
              <a:rPr lang="en-US" dirty="0"/>
              <a:t>Allocation of data variables in the main memory =&gt;</a:t>
            </a:r>
          </a:p>
          <a:p>
            <a:pPr lvl="1"/>
            <a:r>
              <a:rPr lang="en-US" dirty="0"/>
              <a:t>Evicting the earliest installed item when cache is full</a:t>
            </a:r>
          </a:p>
          <a:p>
            <a:r>
              <a:rPr lang="en-US" dirty="0"/>
              <a:t>The following access sequence for data variables is generated by a program</a:t>
            </a:r>
          </a:p>
          <a:p>
            <a:pPr lvl="1"/>
            <a:r>
              <a:rPr lang="en-US" b="1" spc="600" dirty="0"/>
              <a:t>ACEGACEGBDFHBDFH</a:t>
            </a:r>
          </a:p>
          <a:p>
            <a:r>
              <a:rPr lang="en-US" dirty="0"/>
              <a:t>Please</a:t>
            </a:r>
          </a:p>
          <a:p>
            <a:pPr lvl="1"/>
            <a:r>
              <a:rPr lang="en-US" dirty="0"/>
              <a:t>Compute the number of cache hits and misses for the two different cache block sizes (8B or 16B)</a:t>
            </a:r>
          </a:p>
          <a:p>
            <a:pPr lvl="1"/>
            <a:r>
              <a:rPr lang="en-US" dirty="0"/>
              <a:t>Explain the results to evaluate </a:t>
            </a:r>
            <a:r>
              <a:rPr lang="en-US" b="1" dirty="0"/>
              <a:t>cache block size design</a:t>
            </a:r>
          </a:p>
          <a:p>
            <a:pPr lvl="1"/>
            <a:endParaRPr lang="en-US" dirty="0"/>
          </a:p>
        </p:txBody>
      </p:sp>
      <p:sp>
        <p:nvSpPr>
          <p:cNvPr id="4" name="Slide Number Placeholder 3">
            <a:extLst>
              <a:ext uri="{FF2B5EF4-FFF2-40B4-BE49-F238E27FC236}">
                <a16:creationId xmlns:a16="http://schemas.microsoft.com/office/drawing/2014/main" id="{8F2062F2-A2C3-4115-AB40-E9E4429E962D}"/>
              </a:ext>
            </a:extLst>
          </p:cNvPr>
          <p:cNvSpPr>
            <a:spLocks noGrp="1"/>
          </p:cNvSpPr>
          <p:nvPr>
            <p:ph type="sldNum" sz="quarter" idx="12"/>
          </p:nvPr>
        </p:nvSpPr>
        <p:spPr/>
        <p:txBody>
          <a:bodyPr/>
          <a:lstStyle/>
          <a:p>
            <a:fld id="{D24C7B23-67B7-4165-AB80-F259E727FF30}" type="slidenum">
              <a:rPr lang="en-US" smtClean="0"/>
              <a:t>8</a:t>
            </a:fld>
            <a:endParaRPr lang="en-US"/>
          </a:p>
        </p:txBody>
      </p:sp>
      <p:grpSp>
        <p:nvGrpSpPr>
          <p:cNvPr id="23" name="Group 22">
            <a:extLst>
              <a:ext uri="{FF2B5EF4-FFF2-40B4-BE49-F238E27FC236}">
                <a16:creationId xmlns:a16="http://schemas.microsoft.com/office/drawing/2014/main" id="{BDAFDFEE-A646-4C0B-803B-BAA5EB30C61B}"/>
              </a:ext>
            </a:extLst>
          </p:cNvPr>
          <p:cNvGrpSpPr/>
          <p:nvPr/>
        </p:nvGrpSpPr>
        <p:grpSpPr>
          <a:xfrm>
            <a:off x="6185352" y="988348"/>
            <a:ext cx="2420800" cy="5307385"/>
            <a:chOff x="6185352" y="988348"/>
            <a:chExt cx="2420800" cy="5307385"/>
          </a:xfrm>
        </p:grpSpPr>
        <p:grpSp>
          <p:nvGrpSpPr>
            <p:cNvPr id="16" name="Group 15">
              <a:extLst>
                <a:ext uri="{FF2B5EF4-FFF2-40B4-BE49-F238E27FC236}">
                  <a16:creationId xmlns:a16="http://schemas.microsoft.com/office/drawing/2014/main" id="{36706F79-5A01-49A9-AB42-67C92CC133C7}"/>
                </a:ext>
              </a:extLst>
            </p:cNvPr>
            <p:cNvGrpSpPr/>
            <p:nvPr/>
          </p:nvGrpSpPr>
          <p:grpSpPr>
            <a:xfrm>
              <a:off x="6651654" y="988348"/>
              <a:ext cx="1298771" cy="3102145"/>
              <a:chOff x="7125038" y="977917"/>
              <a:chExt cx="1298771" cy="3102145"/>
            </a:xfrm>
          </p:grpSpPr>
          <p:sp>
            <p:nvSpPr>
              <p:cNvPr id="5" name="Rectangle 4">
                <a:extLst>
                  <a:ext uri="{FF2B5EF4-FFF2-40B4-BE49-F238E27FC236}">
                    <a16:creationId xmlns:a16="http://schemas.microsoft.com/office/drawing/2014/main" id="{3F8C81E9-EE41-44CF-BE45-F2A6882A3538}"/>
                  </a:ext>
                </a:extLst>
              </p:cNvPr>
              <p:cNvSpPr/>
              <p:nvPr/>
            </p:nvSpPr>
            <p:spPr>
              <a:xfrm>
                <a:off x="7125038" y="1361142"/>
                <a:ext cx="1298771" cy="339865"/>
              </a:xfrm>
              <a:prstGeom prst="rect">
                <a:avLst/>
              </a:prstGeom>
              <a:solidFill>
                <a:schemeClr val="bg1">
                  <a:lumMod val="9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b="1" spc="300" dirty="0"/>
                  <a:t>A</a:t>
                </a:r>
              </a:p>
            </p:txBody>
          </p:sp>
          <p:sp>
            <p:nvSpPr>
              <p:cNvPr id="6" name="Rectangle 5">
                <a:extLst>
                  <a:ext uri="{FF2B5EF4-FFF2-40B4-BE49-F238E27FC236}">
                    <a16:creationId xmlns:a16="http://schemas.microsoft.com/office/drawing/2014/main" id="{552FDD60-CF58-4B8D-A4B6-8A266C87F154}"/>
                  </a:ext>
                </a:extLst>
              </p:cNvPr>
              <p:cNvSpPr/>
              <p:nvPr/>
            </p:nvSpPr>
            <p:spPr>
              <a:xfrm>
                <a:off x="7125038" y="1701007"/>
                <a:ext cx="1298771" cy="339865"/>
              </a:xfrm>
              <a:prstGeom prst="rect">
                <a:avLst/>
              </a:prstGeom>
              <a:solidFill>
                <a:schemeClr val="bg1">
                  <a:lumMod val="9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b="1" spc="300" dirty="0"/>
                  <a:t>B</a:t>
                </a:r>
              </a:p>
            </p:txBody>
          </p:sp>
          <p:sp>
            <p:nvSpPr>
              <p:cNvPr id="7" name="Rectangle 6">
                <a:extLst>
                  <a:ext uri="{FF2B5EF4-FFF2-40B4-BE49-F238E27FC236}">
                    <a16:creationId xmlns:a16="http://schemas.microsoft.com/office/drawing/2014/main" id="{94633688-06AB-45F6-A5C1-700E3AC1E3F0}"/>
                  </a:ext>
                </a:extLst>
              </p:cNvPr>
              <p:cNvSpPr/>
              <p:nvPr/>
            </p:nvSpPr>
            <p:spPr>
              <a:xfrm>
                <a:off x="7125038" y="2040872"/>
                <a:ext cx="1298771" cy="339865"/>
              </a:xfrm>
              <a:prstGeom prst="rect">
                <a:avLst/>
              </a:prstGeom>
              <a:solidFill>
                <a:schemeClr val="bg1">
                  <a:lumMod val="9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b="1" spc="300" dirty="0"/>
                  <a:t>C</a:t>
                </a:r>
              </a:p>
            </p:txBody>
          </p:sp>
          <p:sp>
            <p:nvSpPr>
              <p:cNvPr id="8" name="Rectangle 7">
                <a:extLst>
                  <a:ext uri="{FF2B5EF4-FFF2-40B4-BE49-F238E27FC236}">
                    <a16:creationId xmlns:a16="http://schemas.microsoft.com/office/drawing/2014/main" id="{AE1B77A8-4070-446B-A845-36D3160BB1FF}"/>
                  </a:ext>
                </a:extLst>
              </p:cNvPr>
              <p:cNvSpPr/>
              <p:nvPr/>
            </p:nvSpPr>
            <p:spPr>
              <a:xfrm>
                <a:off x="7125038" y="2380737"/>
                <a:ext cx="1298771" cy="339865"/>
              </a:xfrm>
              <a:prstGeom prst="rect">
                <a:avLst/>
              </a:prstGeom>
              <a:solidFill>
                <a:schemeClr val="bg1">
                  <a:lumMod val="9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b="1" spc="300" dirty="0"/>
                  <a:t>D</a:t>
                </a:r>
              </a:p>
            </p:txBody>
          </p:sp>
          <p:sp>
            <p:nvSpPr>
              <p:cNvPr id="9" name="Rectangle 8">
                <a:extLst>
                  <a:ext uri="{FF2B5EF4-FFF2-40B4-BE49-F238E27FC236}">
                    <a16:creationId xmlns:a16="http://schemas.microsoft.com/office/drawing/2014/main" id="{81F5615E-267F-4FB5-B019-8609CDBFF928}"/>
                  </a:ext>
                </a:extLst>
              </p:cNvPr>
              <p:cNvSpPr/>
              <p:nvPr/>
            </p:nvSpPr>
            <p:spPr>
              <a:xfrm>
                <a:off x="7125038" y="2720602"/>
                <a:ext cx="1298771" cy="339865"/>
              </a:xfrm>
              <a:prstGeom prst="rect">
                <a:avLst/>
              </a:prstGeom>
              <a:solidFill>
                <a:schemeClr val="bg1">
                  <a:lumMod val="9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b="1" spc="300" dirty="0"/>
                  <a:t>E</a:t>
                </a:r>
              </a:p>
            </p:txBody>
          </p:sp>
          <p:sp>
            <p:nvSpPr>
              <p:cNvPr id="10" name="Rectangle 9">
                <a:extLst>
                  <a:ext uri="{FF2B5EF4-FFF2-40B4-BE49-F238E27FC236}">
                    <a16:creationId xmlns:a16="http://schemas.microsoft.com/office/drawing/2014/main" id="{FF928D2F-0305-43C7-B598-A50EA64DF711}"/>
                  </a:ext>
                </a:extLst>
              </p:cNvPr>
              <p:cNvSpPr/>
              <p:nvPr/>
            </p:nvSpPr>
            <p:spPr>
              <a:xfrm>
                <a:off x="7125038" y="3060467"/>
                <a:ext cx="1298771" cy="339865"/>
              </a:xfrm>
              <a:prstGeom prst="rect">
                <a:avLst/>
              </a:prstGeom>
              <a:solidFill>
                <a:schemeClr val="bg1">
                  <a:lumMod val="9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b="1" spc="300" dirty="0"/>
                  <a:t>F</a:t>
                </a:r>
              </a:p>
            </p:txBody>
          </p:sp>
          <p:sp>
            <p:nvSpPr>
              <p:cNvPr id="11" name="Rectangle 10">
                <a:extLst>
                  <a:ext uri="{FF2B5EF4-FFF2-40B4-BE49-F238E27FC236}">
                    <a16:creationId xmlns:a16="http://schemas.microsoft.com/office/drawing/2014/main" id="{B66A13BA-A3A8-4BFC-BAC1-A49BE26A06F8}"/>
                  </a:ext>
                </a:extLst>
              </p:cNvPr>
              <p:cNvSpPr/>
              <p:nvPr/>
            </p:nvSpPr>
            <p:spPr>
              <a:xfrm>
                <a:off x="7125038" y="3400332"/>
                <a:ext cx="1298771" cy="339865"/>
              </a:xfrm>
              <a:prstGeom prst="rect">
                <a:avLst/>
              </a:prstGeom>
              <a:solidFill>
                <a:schemeClr val="bg1">
                  <a:lumMod val="9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b="1" spc="300" dirty="0"/>
                  <a:t>G</a:t>
                </a:r>
              </a:p>
            </p:txBody>
          </p:sp>
          <p:sp>
            <p:nvSpPr>
              <p:cNvPr id="12" name="Rectangle 11">
                <a:extLst>
                  <a:ext uri="{FF2B5EF4-FFF2-40B4-BE49-F238E27FC236}">
                    <a16:creationId xmlns:a16="http://schemas.microsoft.com/office/drawing/2014/main" id="{E90A070E-2AAA-4069-8EA4-2CFF4E678452}"/>
                  </a:ext>
                </a:extLst>
              </p:cNvPr>
              <p:cNvSpPr/>
              <p:nvPr/>
            </p:nvSpPr>
            <p:spPr>
              <a:xfrm>
                <a:off x="7125038" y="3740197"/>
                <a:ext cx="1298771" cy="339865"/>
              </a:xfrm>
              <a:prstGeom prst="rect">
                <a:avLst/>
              </a:prstGeom>
              <a:solidFill>
                <a:schemeClr val="bg1">
                  <a:lumMod val="9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b="1" spc="300" dirty="0"/>
                  <a:t>H</a:t>
                </a:r>
              </a:p>
            </p:txBody>
          </p:sp>
          <p:sp>
            <p:nvSpPr>
              <p:cNvPr id="13" name="TextBox 12">
                <a:extLst>
                  <a:ext uri="{FF2B5EF4-FFF2-40B4-BE49-F238E27FC236}">
                    <a16:creationId xmlns:a16="http://schemas.microsoft.com/office/drawing/2014/main" id="{19250E20-BB58-4C5B-B79D-5A499E3F7247}"/>
                  </a:ext>
                </a:extLst>
              </p:cNvPr>
              <p:cNvSpPr txBox="1"/>
              <p:nvPr/>
            </p:nvSpPr>
            <p:spPr>
              <a:xfrm>
                <a:off x="7279223" y="977917"/>
                <a:ext cx="990399" cy="369332"/>
              </a:xfrm>
              <a:prstGeom prst="rect">
                <a:avLst/>
              </a:prstGeom>
              <a:noFill/>
            </p:spPr>
            <p:txBody>
              <a:bodyPr wrap="none" rtlCol="0">
                <a:spAutoFit/>
              </a:bodyPr>
              <a:lstStyle/>
              <a:p>
                <a:r>
                  <a:rPr lang="en-US" b="1" dirty="0"/>
                  <a:t>memory</a:t>
                </a:r>
              </a:p>
            </p:txBody>
          </p:sp>
        </p:grpSp>
        <p:sp>
          <p:nvSpPr>
            <p:cNvPr id="14" name="TextBox 13">
              <a:extLst>
                <a:ext uri="{FF2B5EF4-FFF2-40B4-BE49-F238E27FC236}">
                  <a16:creationId xmlns:a16="http://schemas.microsoft.com/office/drawing/2014/main" id="{9ACA2DD1-9660-4D77-8C76-3009CA3B65C4}"/>
                </a:ext>
              </a:extLst>
            </p:cNvPr>
            <p:cNvSpPr txBox="1"/>
            <p:nvPr/>
          </p:nvSpPr>
          <p:spPr>
            <a:xfrm>
              <a:off x="6250360" y="4154812"/>
              <a:ext cx="797013" cy="646331"/>
            </a:xfrm>
            <a:prstGeom prst="rect">
              <a:avLst/>
            </a:prstGeom>
            <a:noFill/>
          </p:spPr>
          <p:txBody>
            <a:bodyPr wrap="none" rtlCol="0">
              <a:spAutoFit/>
            </a:bodyPr>
            <a:lstStyle/>
            <a:p>
              <a:pPr algn="ctr"/>
              <a:r>
                <a:rPr lang="en-US" b="1" dirty="0"/>
                <a:t>Cache</a:t>
              </a:r>
            </a:p>
            <a:p>
              <a:pPr algn="ctr"/>
              <a:r>
                <a:rPr lang="en-US" b="1" dirty="0"/>
                <a:t>Case 1</a:t>
              </a:r>
            </a:p>
          </p:txBody>
        </p:sp>
        <p:sp>
          <p:nvSpPr>
            <p:cNvPr id="15" name="TextBox 14">
              <a:extLst>
                <a:ext uri="{FF2B5EF4-FFF2-40B4-BE49-F238E27FC236}">
                  <a16:creationId xmlns:a16="http://schemas.microsoft.com/office/drawing/2014/main" id="{D8FFAB88-224B-4A68-90A5-FD0CF149C69D}"/>
                </a:ext>
              </a:extLst>
            </p:cNvPr>
            <p:cNvSpPr txBox="1"/>
            <p:nvPr/>
          </p:nvSpPr>
          <p:spPr>
            <a:xfrm>
              <a:off x="7650282" y="4154812"/>
              <a:ext cx="797013" cy="646331"/>
            </a:xfrm>
            <a:prstGeom prst="rect">
              <a:avLst/>
            </a:prstGeom>
            <a:noFill/>
          </p:spPr>
          <p:txBody>
            <a:bodyPr wrap="none" rtlCol="0">
              <a:spAutoFit/>
            </a:bodyPr>
            <a:lstStyle/>
            <a:p>
              <a:pPr algn="ctr"/>
              <a:r>
                <a:rPr lang="en-US" b="1" dirty="0"/>
                <a:t>Cache</a:t>
              </a:r>
            </a:p>
            <a:p>
              <a:pPr algn="ctr"/>
              <a:r>
                <a:rPr lang="en-US" b="1" dirty="0"/>
                <a:t>Case 2</a:t>
              </a:r>
            </a:p>
          </p:txBody>
        </p:sp>
        <p:sp>
          <p:nvSpPr>
            <p:cNvPr id="17" name="Rectangle 16">
              <a:extLst>
                <a:ext uri="{FF2B5EF4-FFF2-40B4-BE49-F238E27FC236}">
                  <a16:creationId xmlns:a16="http://schemas.microsoft.com/office/drawing/2014/main" id="{86E57EBD-DD20-44B3-BD62-1837422A763F}"/>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4B</a:t>
              </a:r>
            </a:p>
          </p:txBody>
        </p:sp>
        <p:sp>
          <p:nvSpPr>
            <p:cNvPr id="18" name="Rectangle 17">
              <a:extLst>
                <a:ext uri="{FF2B5EF4-FFF2-40B4-BE49-F238E27FC236}">
                  <a16:creationId xmlns:a16="http://schemas.microsoft.com/office/drawing/2014/main" id="{2466BA8A-ED67-4067-A2C0-ACC2F06AA1AD}"/>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4B</a:t>
              </a:r>
            </a:p>
          </p:txBody>
        </p:sp>
        <p:sp>
          <p:nvSpPr>
            <p:cNvPr id="19" name="Rectangle 18">
              <a:extLst>
                <a:ext uri="{FF2B5EF4-FFF2-40B4-BE49-F238E27FC236}">
                  <a16:creationId xmlns:a16="http://schemas.microsoft.com/office/drawing/2014/main" id="{DBF919D0-3B2F-4A2B-B3B7-8AE5976416D6}"/>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4B</a:t>
              </a:r>
            </a:p>
          </p:txBody>
        </p:sp>
        <p:sp>
          <p:nvSpPr>
            <p:cNvPr id="20" name="Rectangle 19">
              <a:extLst>
                <a:ext uri="{FF2B5EF4-FFF2-40B4-BE49-F238E27FC236}">
                  <a16:creationId xmlns:a16="http://schemas.microsoft.com/office/drawing/2014/main" id="{4D9052F3-F412-414F-ABF6-15F553A4243E}"/>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4B</a:t>
              </a:r>
            </a:p>
          </p:txBody>
        </p:sp>
        <p:sp>
          <p:nvSpPr>
            <p:cNvPr id="21" name="Rectangle 20">
              <a:extLst>
                <a:ext uri="{FF2B5EF4-FFF2-40B4-BE49-F238E27FC236}">
                  <a16:creationId xmlns:a16="http://schemas.microsoft.com/office/drawing/2014/main" id="{9CBB015A-2905-403A-AA97-455E60BBD833}"/>
                </a:ext>
              </a:extLst>
            </p:cNvPr>
            <p:cNvSpPr/>
            <p:nvPr/>
          </p:nvSpPr>
          <p:spPr>
            <a:xfrm>
              <a:off x="7553178" y="4763505"/>
              <a:ext cx="1052974" cy="766114"/>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8B</a:t>
              </a:r>
            </a:p>
          </p:txBody>
        </p:sp>
        <p:sp>
          <p:nvSpPr>
            <p:cNvPr id="22" name="Rectangle 21">
              <a:extLst>
                <a:ext uri="{FF2B5EF4-FFF2-40B4-BE49-F238E27FC236}">
                  <a16:creationId xmlns:a16="http://schemas.microsoft.com/office/drawing/2014/main" id="{2AC072C5-7138-47C4-99F4-629B110BD5D2}"/>
                </a:ext>
              </a:extLst>
            </p:cNvPr>
            <p:cNvSpPr/>
            <p:nvPr/>
          </p:nvSpPr>
          <p:spPr>
            <a:xfrm>
              <a:off x="7553178" y="5529619"/>
              <a:ext cx="1052974" cy="766114"/>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8B</a:t>
              </a:r>
            </a:p>
          </p:txBody>
        </p:sp>
      </p:grpSp>
    </p:spTree>
    <p:extLst>
      <p:ext uri="{BB962C8B-B14F-4D97-AF65-F5344CB8AC3E}">
        <p14:creationId xmlns:p14="http://schemas.microsoft.com/office/powerpoint/2010/main" val="2622373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C9EF0-1DAE-49D2-A301-0087F5131EDA}"/>
              </a:ext>
            </a:extLst>
          </p:cNvPr>
          <p:cNvSpPr>
            <a:spLocks noGrp="1"/>
          </p:cNvSpPr>
          <p:nvPr>
            <p:ph type="title"/>
          </p:nvPr>
        </p:nvSpPr>
        <p:spPr/>
        <p:txBody>
          <a:bodyPr/>
          <a:lstStyle/>
          <a:p>
            <a:r>
              <a:rPr lang="en-US" dirty="0"/>
              <a:t>Solution to Problem 3</a:t>
            </a:r>
          </a:p>
        </p:txBody>
      </p:sp>
      <p:sp>
        <p:nvSpPr>
          <p:cNvPr id="3" name="Content Placeholder 2">
            <a:extLst>
              <a:ext uri="{FF2B5EF4-FFF2-40B4-BE49-F238E27FC236}">
                <a16:creationId xmlns:a16="http://schemas.microsoft.com/office/drawing/2014/main" id="{ED730B52-E3AE-4A56-A5DD-429F8CB54893}"/>
              </a:ext>
            </a:extLst>
          </p:cNvPr>
          <p:cNvSpPr>
            <a:spLocks noGrp="1"/>
          </p:cNvSpPr>
          <p:nvPr>
            <p:ph idx="1"/>
          </p:nvPr>
        </p:nvSpPr>
        <p:spPr/>
        <p:txBody>
          <a:bodyPr/>
          <a:lstStyle/>
          <a:p>
            <a:r>
              <a:rPr lang="en-US" b="1" spc="600" dirty="0"/>
              <a:t>ACEGACEGBDFHBDFH</a:t>
            </a:r>
          </a:p>
          <a:p>
            <a:r>
              <a:rPr lang="en-US" dirty="0"/>
              <a:t>Case 1: block size = 4B</a:t>
            </a:r>
          </a:p>
        </p:txBody>
      </p:sp>
      <p:sp>
        <p:nvSpPr>
          <p:cNvPr id="4" name="Slide Number Placeholder 3">
            <a:extLst>
              <a:ext uri="{FF2B5EF4-FFF2-40B4-BE49-F238E27FC236}">
                <a16:creationId xmlns:a16="http://schemas.microsoft.com/office/drawing/2014/main" id="{CA8A9354-5E22-43FB-A076-46B5AC14FA62}"/>
              </a:ext>
            </a:extLst>
          </p:cNvPr>
          <p:cNvSpPr>
            <a:spLocks noGrp="1"/>
          </p:cNvSpPr>
          <p:nvPr>
            <p:ph type="sldNum" sz="quarter" idx="12"/>
          </p:nvPr>
        </p:nvSpPr>
        <p:spPr/>
        <p:txBody>
          <a:bodyPr/>
          <a:lstStyle/>
          <a:p>
            <a:fld id="{D24C7B23-67B7-4165-AB80-F259E727FF30}" type="slidenum">
              <a:rPr lang="en-US" smtClean="0"/>
              <a:t>9</a:t>
            </a:fld>
            <a:endParaRPr lang="en-US"/>
          </a:p>
        </p:txBody>
      </p:sp>
      <p:grpSp>
        <p:nvGrpSpPr>
          <p:cNvPr id="9" name="Group 8">
            <a:extLst>
              <a:ext uri="{FF2B5EF4-FFF2-40B4-BE49-F238E27FC236}">
                <a16:creationId xmlns:a16="http://schemas.microsoft.com/office/drawing/2014/main" id="{F29F4592-1DAD-4FA0-856A-1FA701E10B0D}"/>
              </a:ext>
            </a:extLst>
          </p:cNvPr>
          <p:cNvGrpSpPr/>
          <p:nvPr/>
        </p:nvGrpSpPr>
        <p:grpSpPr>
          <a:xfrm>
            <a:off x="726675" y="2202577"/>
            <a:ext cx="543175" cy="1303203"/>
            <a:chOff x="6185352" y="4763505"/>
            <a:chExt cx="1052974" cy="1532228"/>
          </a:xfrm>
        </p:grpSpPr>
        <p:sp>
          <p:nvSpPr>
            <p:cNvPr id="5" name="Rectangle 4">
              <a:extLst>
                <a:ext uri="{FF2B5EF4-FFF2-40B4-BE49-F238E27FC236}">
                  <a16:creationId xmlns:a16="http://schemas.microsoft.com/office/drawing/2014/main" id="{BFD9D32D-C90D-4871-B9F6-D3CE616F0814}"/>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sp>
          <p:nvSpPr>
            <p:cNvPr id="6" name="Rectangle 5">
              <a:extLst>
                <a:ext uri="{FF2B5EF4-FFF2-40B4-BE49-F238E27FC236}">
                  <a16:creationId xmlns:a16="http://schemas.microsoft.com/office/drawing/2014/main" id="{0FF09B8A-D037-4B37-9808-A0FFCFEEC60E}"/>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sp>
          <p:nvSpPr>
            <p:cNvPr id="7" name="Rectangle 6">
              <a:extLst>
                <a:ext uri="{FF2B5EF4-FFF2-40B4-BE49-F238E27FC236}">
                  <a16:creationId xmlns:a16="http://schemas.microsoft.com/office/drawing/2014/main" id="{857EC894-9759-4FAE-A320-F6AD1B89A45D}"/>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sp>
          <p:nvSpPr>
            <p:cNvPr id="8" name="Rectangle 7">
              <a:extLst>
                <a:ext uri="{FF2B5EF4-FFF2-40B4-BE49-F238E27FC236}">
                  <a16:creationId xmlns:a16="http://schemas.microsoft.com/office/drawing/2014/main" id="{5734A744-023E-4CCE-9E88-8D4BA637D07F}"/>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grpSp>
      <p:grpSp>
        <p:nvGrpSpPr>
          <p:cNvPr id="10" name="Group 9">
            <a:extLst>
              <a:ext uri="{FF2B5EF4-FFF2-40B4-BE49-F238E27FC236}">
                <a16:creationId xmlns:a16="http://schemas.microsoft.com/office/drawing/2014/main" id="{C9DB1FBD-A38E-4B3C-9876-DD5654CAADD8}"/>
              </a:ext>
            </a:extLst>
          </p:cNvPr>
          <p:cNvGrpSpPr/>
          <p:nvPr/>
        </p:nvGrpSpPr>
        <p:grpSpPr>
          <a:xfrm>
            <a:off x="1925064" y="2212402"/>
            <a:ext cx="543175" cy="1303203"/>
            <a:chOff x="6185352" y="4763505"/>
            <a:chExt cx="1052974" cy="1532228"/>
          </a:xfrm>
        </p:grpSpPr>
        <p:sp>
          <p:nvSpPr>
            <p:cNvPr id="11" name="Rectangle 10">
              <a:extLst>
                <a:ext uri="{FF2B5EF4-FFF2-40B4-BE49-F238E27FC236}">
                  <a16:creationId xmlns:a16="http://schemas.microsoft.com/office/drawing/2014/main" id="{65210F0A-1E99-400B-B896-2FC1237A627B}"/>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12" name="Rectangle 11">
              <a:extLst>
                <a:ext uri="{FF2B5EF4-FFF2-40B4-BE49-F238E27FC236}">
                  <a16:creationId xmlns:a16="http://schemas.microsoft.com/office/drawing/2014/main" id="{F693AB2D-F72A-44B0-8B6B-289D072DE116}"/>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sp>
          <p:nvSpPr>
            <p:cNvPr id="13" name="Rectangle 12">
              <a:extLst>
                <a:ext uri="{FF2B5EF4-FFF2-40B4-BE49-F238E27FC236}">
                  <a16:creationId xmlns:a16="http://schemas.microsoft.com/office/drawing/2014/main" id="{D40388AA-C4D9-41FF-80EC-35B476F30134}"/>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sp>
          <p:nvSpPr>
            <p:cNvPr id="14" name="Rectangle 13">
              <a:extLst>
                <a:ext uri="{FF2B5EF4-FFF2-40B4-BE49-F238E27FC236}">
                  <a16:creationId xmlns:a16="http://schemas.microsoft.com/office/drawing/2014/main" id="{CFF142C8-F6B7-44FB-B0FC-D7FFBA74939F}"/>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grpSp>
      <p:grpSp>
        <p:nvGrpSpPr>
          <p:cNvPr id="15" name="Group 14">
            <a:extLst>
              <a:ext uri="{FF2B5EF4-FFF2-40B4-BE49-F238E27FC236}">
                <a16:creationId xmlns:a16="http://schemas.microsoft.com/office/drawing/2014/main" id="{03411DAB-4F49-4C99-A0C0-4A284E28F53E}"/>
              </a:ext>
            </a:extLst>
          </p:cNvPr>
          <p:cNvGrpSpPr/>
          <p:nvPr/>
        </p:nvGrpSpPr>
        <p:grpSpPr>
          <a:xfrm>
            <a:off x="1351615" y="2529513"/>
            <a:ext cx="505752" cy="669860"/>
            <a:chOff x="1319002" y="2618560"/>
            <a:chExt cx="505752" cy="787581"/>
          </a:xfrm>
        </p:grpSpPr>
        <p:cxnSp>
          <p:nvCxnSpPr>
            <p:cNvPr id="16" name="Straight Arrow Connector 15">
              <a:extLst>
                <a:ext uri="{FF2B5EF4-FFF2-40B4-BE49-F238E27FC236}">
                  <a16:creationId xmlns:a16="http://schemas.microsoft.com/office/drawing/2014/main" id="{9A106A1E-130C-42A5-857B-AEC0494BA399}"/>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83B671B-0F13-4EDE-98FD-EB23FDA26609}"/>
                </a:ext>
              </a:extLst>
            </p:cNvPr>
            <p:cNvSpPr txBox="1"/>
            <p:nvPr/>
          </p:nvSpPr>
          <p:spPr>
            <a:xfrm>
              <a:off x="1384770" y="2618560"/>
              <a:ext cx="324128" cy="369332"/>
            </a:xfrm>
            <a:prstGeom prst="rect">
              <a:avLst/>
            </a:prstGeom>
            <a:noFill/>
          </p:spPr>
          <p:txBody>
            <a:bodyPr wrap="none" rtlCol="0">
              <a:spAutoFit/>
            </a:bodyPr>
            <a:lstStyle/>
            <a:p>
              <a:r>
                <a:rPr lang="en-US" b="1" dirty="0"/>
                <a:t>A</a:t>
              </a:r>
            </a:p>
          </p:txBody>
        </p:sp>
        <p:sp>
          <p:nvSpPr>
            <p:cNvPr id="18" name="TextBox 17">
              <a:extLst>
                <a:ext uri="{FF2B5EF4-FFF2-40B4-BE49-F238E27FC236}">
                  <a16:creationId xmlns:a16="http://schemas.microsoft.com/office/drawing/2014/main" id="{436A5BAC-50DA-439A-8D1B-C53832B271F3}"/>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19" name="Group 18">
            <a:extLst>
              <a:ext uri="{FF2B5EF4-FFF2-40B4-BE49-F238E27FC236}">
                <a16:creationId xmlns:a16="http://schemas.microsoft.com/office/drawing/2014/main" id="{631197FD-ACD1-4745-BB12-4413FA623046}"/>
              </a:ext>
            </a:extLst>
          </p:cNvPr>
          <p:cNvGrpSpPr/>
          <p:nvPr/>
        </p:nvGrpSpPr>
        <p:grpSpPr>
          <a:xfrm>
            <a:off x="3184305" y="2202577"/>
            <a:ext cx="543175" cy="1303203"/>
            <a:chOff x="6185352" y="4763505"/>
            <a:chExt cx="1052974" cy="1532228"/>
          </a:xfrm>
        </p:grpSpPr>
        <p:sp>
          <p:nvSpPr>
            <p:cNvPr id="20" name="Rectangle 19">
              <a:extLst>
                <a:ext uri="{FF2B5EF4-FFF2-40B4-BE49-F238E27FC236}">
                  <a16:creationId xmlns:a16="http://schemas.microsoft.com/office/drawing/2014/main" id="{76788B40-EF44-4215-8031-95703240A851}"/>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21" name="Rectangle 20">
              <a:extLst>
                <a:ext uri="{FF2B5EF4-FFF2-40B4-BE49-F238E27FC236}">
                  <a16:creationId xmlns:a16="http://schemas.microsoft.com/office/drawing/2014/main" id="{6985BC3B-8397-4924-91D7-4186472A4A3D}"/>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22" name="Rectangle 21">
              <a:extLst>
                <a:ext uri="{FF2B5EF4-FFF2-40B4-BE49-F238E27FC236}">
                  <a16:creationId xmlns:a16="http://schemas.microsoft.com/office/drawing/2014/main" id="{96EAE9BE-F587-495A-AABE-D4A9735B3FFE}"/>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sp>
          <p:nvSpPr>
            <p:cNvPr id="23" name="Rectangle 22">
              <a:extLst>
                <a:ext uri="{FF2B5EF4-FFF2-40B4-BE49-F238E27FC236}">
                  <a16:creationId xmlns:a16="http://schemas.microsoft.com/office/drawing/2014/main" id="{C746E66A-8352-4241-A3E6-185C6874053E}"/>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grpSp>
      <p:grpSp>
        <p:nvGrpSpPr>
          <p:cNvPr id="24" name="Group 23">
            <a:extLst>
              <a:ext uri="{FF2B5EF4-FFF2-40B4-BE49-F238E27FC236}">
                <a16:creationId xmlns:a16="http://schemas.microsoft.com/office/drawing/2014/main" id="{028D58F9-ACAF-453F-8C54-414EB72C0B24}"/>
              </a:ext>
            </a:extLst>
          </p:cNvPr>
          <p:cNvGrpSpPr/>
          <p:nvPr/>
        </p:nvGrpSpPr>
        <p:grpSpPr>
          <a:xfrm>
            <a:off x="2582811" y="2529512"/>
            <a:ext cx="505752" cy="669860"/>
            <a:chOff x="1319002" y="2618560"/>
            <a:chExt cx="505752" cy="787581"/>
          </a:xfrm>
        </p:grpSpPr>
        <p:cxnSp>
          <p:nvCxnSpPr>
            <p:cNvPr id="25" name="Straight Arrow Connector 24">
              <a:extLst>
                <a:ext uri="{FF2B5EF4-FFF2-40B4-BE49-F238E27FC236}">
                  <a16:creationId xmlns:a16="http://schemas.microsoft.com/office/drawing/2014/main" id="{F0A08DED-9F2D-4282-A9BB-4B8A0D6144E8}"/>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83812AD-0D6E-45B8-8D03-8874E930F7F7}"/>
                </a:ext>
              </a:extLst>
            </p:cNvPr>
            <p:cNvSpPr txBox="1"/>
            <p:nvPr/>
          </p:nvSpPr>
          <p:spPr>
            <a:xfrm>
              <a:off x="1384770" y="2618560"/>
              <a:ext cx="306494" cy="369332"/>
            </a:xfrm>
            <a:prstGeom prst="rect">
              <a:avLst/>
            </a:prstGeom>
            <a:noFill/>
          </p:spPr>
          <p:txBody>
            <a:bodyPr wrap="none" rtlCol="0">
              <a:spAutoFit/>
            </a:bodyPr>
            <a:lstStyle/>
            <a:p>
              <a:r>
                <a:rPr lang="en-US" b="1" dirty="0"/>
                <a:t>C</a:t>
              </a:r>
            </a:p>
          </p:txBody>
        </p:sp>
        <p:sp>
          <p:nvSpPr>
            <p:cNvPr id="27" name="TextBox 26">
              <a:extLst>
                <a:ext uri="{FF2B5EF4-FFF2-40B4-BE49-F238E27FC236}">
                  <a16:creationId xmlns:a16="http://schemas.microsoft.com/office/drawing/2014/main" id="{5B322934-92A1-4558-87E0-85F6957DAEA5}"/>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28" name="Group 27">
            <a:extLst>
              <a:ext uri="{FF2B5EF4-FFF2-40B4-BE49-F238E27FC236}">
                <a16:creationId xmlns:a16="http://schemas.microsoft.com/office/drawing/2014/main" id="{28884540-1226-4180-9282-DBA3C9863C07}"/>
              </a:ext>
            </a:extLst>
          </p:cNvPr>
          <p:cNvGrpSpPr/>
          <p:nvPr/>
        </p:nvGrpSpPr>
        <p:grpSpPr>
          <a:xfrm>
            <a:off x="4390797" y="2187124"/>
            <a:ext cx="543175" cy="1303203"/>
            <a:chOff x="6185352" y="4763505"/>
            <a:chExt cx="1052974" cy="1532228"/>
          </a:xfrm>
        </p:grpSpPr>
        <p:sp>
          <p:nvSpPr>
            <p:cNvPr id="29" name="Rectangle 28">
              <a:extLst>
                <a:ext uri="{FF2B5EF4-FFF2-40B4-BE49-F238E27FC236}">
                  <a16:creationId xmlns:a16="http://schemas.microsoft.com/office/drawing/2014/main" id="{0813B213-AE58-464F-B9AB-A59818765FDD}"/>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30" name="Rectangle 29">
              <a:extLst>
                <a:ext uri="{FF2B5EF4-FFF2-40B4-BE49-F238E27FC236}">
                  <a16:creationId xmlns:a16="http://schemas.microsoft.com/office/drawing/2014/main" id="{4E7F9DB7-B514-4EA9-8174-8B31A95F946A}"/>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31" name="Rectangle 30">
              <a:extLst>
                <a:ext uri="{FF2B5EF4-FFF2-40B4-BE49-F238E27FC236}">
                  <a16:creationId xmlns:a16="http://schemas.microsoft.com/office/drawing/2014/main" id="{ECC47544-CB7B-4996-9D3F-4E1F28FA9BDC}"/>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sp>
          <p:nvSpPr>
            <p:cNvPr id="32" name="Rectangle 31">
              <a:extLst>
                <a:ext uri="{FF2B5EF4-FFF2-40B4-BE49-F238E27FC236}">
                  <a16:creationId xmlns:a16="http://schemas.microsoft.com/office/drawing/2014/main" id="{92E454BA-5CAE-4F5D-B340-63ADA6AAACC0}"/>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spc="300" dirty="0">
                <a:solidFill>
                  <a:schemeClr val="tx1"/>
                </a:solidFill>
              </a:endParaRPr>
            </a:p>
          </p:txBody>
        </p:sp>
      </p:grpSp>
      <p:grpSp>
        <p:nvGrpSpPr>
          <p:cNvPr id="33" name="Group 32">
            <a:extLst>
              <a:ext uri="{FF2B5EF4-FFF2-40B4-BE49-F238E27FC236}">
                <a16:creationId xmlns:a16="http://schemas.microsoft.com/office/drawing/2014/main" id="{D155F03C-0783-4571-B143-0390E6B9A8F5}"/>
              </a:ext>
            </a:extLst>
          </p:cNvPr>
          <p:cNvGrpSpPr/>
          <p:nvPr/>
        </p:nvGrpSpPr>
        <p:grpSpPr>
          <a:xfrm>
            <a:off x="3829179" y="2509148"/>
            <a:ext cx="505752" cy="669860"/>
            <a:chOff x="1319002" y="2618560"/>
            <a:chExt cx="505752" cy="787581"/>
          </a:xfrm>
        </p:grpSpPr>
        <p:cxnSp>
          <p:nvCxnSpPr>
            <p:cNvPr id="34" name="Straight Arrow Connector 33">
              <a:extLst>
                <a:ext uri="{FF2B5EF4-FFF2-40B4-BE49-F238E27FC236}">
                  <a16:creationId xmlns:a16="http://schemas.microsoft.com/office/drawing/2014/main" id="{57CAF22D-D331-4D28-B308-74FF0B97E338}"/>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D042855-8FFC-4658-84A7-4DBF0A103D40}"/>
                </a:ext>
              </a:extLst>
            </p:cNvPr>
            <p:cNvSpPr txBox="1"/>
            <p:nvPr/>
          </p:nvSpPr>
          <p:spPr>
            <a:xfrm>
              <a:off x="1384770" y="2618560"/>
              <a:ext cx="306494" cy="369332"/>
            </a:xfrm>
            <a:prstGeom prst="rect">
              <a:avLst/>
            </a:prstGeom>
            <a:noFill/>
          </p:spPr>
          <p:txBody>
            <a:bodyPr wrap="none" rtlCol="0">
              <a:spAutoFit/>
            </a:bodyPr>
            <a:lstStyle/>
            <a:p>
              <a:r>
                <a:rPr lang="en-US" b="1" dirty="0"/>
                <a:t>E</a:t>
              </a:r>
            </a:p>
          </p:txBody>
        </p:sp>
        <p:sp>
          <p:nvSpPr>
            <p:cNvPr id="36" name="TextBox 35">
              <a:extLst>
                <a:ext uri="{FF2B5EF4-FFF2-40B4-BE49-F238E27FC236}">
                  <a16:creationId xmlns:a16="http://schemas.microsoft.com/office/drawing/2014/main" id="{3A49B0AF-5E1D-4360-B740-D9132F16DE64}"/>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37" name="Group 36">
            <a:extLst>
              <a:ext uri="{FF2B5EF4-FFF2-40B4-BE49-F238E27FC236}">
                <a16:creationId xmlns:a16="http://schemas.microsoft.com/office/drawing/2014/main" id="{056AD38F-217D-4C15-A65C-AAC6182D091C}"/>
              </a:ext>
            </a:extLst>
          </p:cNvPr>
          <p:cNvGrpSpPr/>
          <p:nvPr/>
        </p:nvGrpSpPr>
        <p:grpSpPr>
          <a:xfrm>
            <a:off x="5596530" y="2192037"/>
            <a:ext cx="543175" cy="1303203"/>
            <a:chOff x="6185352" y="4763505"/>
            <a:chExt cx="1052974" cy="1532228"/>
          </a:xfrm>
        </p:grpSpPr>
        <p:sp>
          <p:nvSpPr>
            <p:cNvPr id="38" name="Rectangle 37">
              <a:extLst>
                <a:ext uri="{FF2B5EF4-FFF2-40B4-BE49-F238E27FC236}">
                  <a16:creationId xmlns:a16="http://schemas.microsoft.com/office/drawing/2014/main" id="{592C3E71-47D5-4977-B3FC-E74CCB183A0A}"/>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39" name="Rectangle 38">
              <a:extLst>
                <a:ext uri="{FF2B5EF4-FFF2-40B4-BE49-F238E27FC236}">
                  <a16:creationId xmlns:a16="http://schemas.microsoft.com/office/drawing/2014/main" id="{62B4E761-E36F-4B15-B856-31859F70D1B5}"/>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40" name="Rectangle 39">
              <a:extLst>
                <a:ext uri="{FF2B5EF4-FFF2-40B4-BE49-F238E27FC236}">
                  <a16:creationId xmlns:a16="http://schemas.microsoft.com/office/drawing/2014/main" id="{3799CA9C-767D-4E4E-99CC-FC7C63716B39}"/>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sp>
          <p:nvSpPr>
            <p:cNvPr id="41" name="Rectangle 40">
              <a:extLst>
                <a:ext uri="{FF2B5EF4-FFF2-40B4-BE49-F238E27FC236}">
                  <a16:creationId xmlns:a16="http://schemas.microsoft.com/office/drawing/2014/main" id="{F7F3068F-8BA2-457D-9664-BBC2E4BCA4EE}"/>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G</a:t>
              </a:r>
            </a:p>
          </p:txBody>
        </p:sp>
      </p:grpSp>
      <p:grpSp>
        <p:nvGrpSpPr>
          <p:cNvPr id="42" name="Group 41">
            <a:extLst>
              <a:ext uri="{FF2B5EF4-FFF2-40B4-BE49-F238E27FC236}">
                <a16:creationId xmlns:a16="http://schemas.microsoft.com/office/drawing/2014/main" id="{28A61379-CC34-4196-8521-BEC774FC65CC}"/>
              </a:ext>
            </a:extLst>
          </p:cNvPr>
          <p:cNvGrpSpPr/>
          <p:nvPr/>
        </p:nvGrpSpPr>
        <p:grpSpPr>
          <a:xfrm>
            <a:off x="4998248" y="2504235"/>
            <a:ext cx="505752" cy="669860"/>
            <a:chOff x="1319002" y="2618560"/>
            <a:chExt cx="505752" cy="787581"/>
          </a:xfrm>
        </p:grpSpPr>
        <p:cxnSp>
          <p:nvCxnSpPr>
            <p:cNvPr id="43" name="Straight Arrow Connector 42">
              <a:extLst>
                <a:ext uri="{FF2B5EF4-FFF2-40B4-BE49-F238E27FC236}">
                  <a16:creationId xmlns:a16="http://schemas.microsoft.com/office/drawing/2014/main" id="{1B92BEF7-BF34-4431-AFB7-19EA54FC2E4C}"/>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637D702-CCC1-4C8E-84A0-4EAC304FD0D6}"/>
                </a:ext>
              </a:extLst>
            </p:cNvPr>
            <p:cNvSpPr txBox="1"/>
            <p:nvPr/>
          </p:nvSpPr>
          <p:spPr>
            <a:xfrm>
              <a:off x="1384770" y="2618560"/>
              <a:ext cx="332142" cy="369332"/>
            </a:xfrm>
            <a:prstGeom prst="rect">
              <a:avLst/>
            </a:prstGeom>
            <a:noFill/>
          </p:spPr>
          <p:txBody>
            <a:bodyPr wrap="none" rtlCol="0">
              <a:spAutoFit/>
            </a:bodyPr>
            <a:lstStyle/>
            <a:p>
              <a:r>
                <a:rPr lang="en-US" b="1" dirty="0"/>
                <a:t>G</a:t>
              </a:r>
            </a:p>
          </p:txBody>
        </p:sp>
        <p:sp>
          <p:nvSpPr>
            <p:cNvPr id="45" name="TextBox 44">
              <a:extLst>
                <a:ext uri="{FF2B5EF4-FFF2-40B4-BE49-F238E27FC236}">
                  <a16:creationId xmlns:a16="http://schemas.microsoft.com/office/drawing/2014/main" id="{D96E309C-8F1A-4CA7-8C41-9A0CA84529EA}"/>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172" name="Group 171">
            <a:extLst>
              <a:ext uri="{FF2B5EF4-FFF2-40B4-BE49-F238E27FC236}">
                <a16:creationId xmlns:a16="http://schemas.microsoft.com/office/drawing/2014/main" id="{1AA12451-5FDD-4179-BA59-1A0313044D6C}"/>
              </a:ext>
            </a:extLst>
          </p:cNvPr>
          <p:cNvGrpSpPr/>
          <p:nvPr/>
        </p:nvGrpSpPr>
        <p:grpSpPr>
          <a:xfrm>
            <a:off x="6821401" y="2193250"/>
            <a:ext cx="543175" cy="1303203"/>
            <a:chOff x="6185352" y="4763505"/>
            <a:chExt cx="1052974" cy="1532228"/>
          </a:xfrm>
        </p:grpSpPr>
        <p:sp>
          <p:nvSpPr>
            <p:cNvPr id="173" name="Rectangle 172">
              <a:extLst>
                <a:ext uri="{FF2B5EF4-FFF2-40B4-BE49-F238E27FC236}">
                  <a16:creationId xmlns:a16="http://schemas.microsoft.com/office/drawing/2014/main" id="{159D1BF3-F611-4D3E-BF64-645DEE853AC5}"/>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174" name="Rectangle 173">
              <a:extLst>
                <a:ext uri="{FF2B5EF4-FFF2-40B4-BE49-F238E27FC236}">
                  <a16:creationId xmlns:a16="http://schemas.microsoft.com/office/drawing/2014/main" id="{406AEA08-2B8B-4D3D-A2F7-7EDA27D47C14}"/>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175" name="Rectangle 174">
              <a:extLst>
                <a:ext uri="{FF2B5EF4-FFF2-40B4-BE49-F238E27FC236}">
                  <a16:creationId xmlns:a16="http://schemas.microsoft.com/office/drawing/2014/main" id="{131CBFE7-2364-4D1F-B9E2-83B9DAE83FAE}"/>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sp>
          <p:nvSpPr>
            <p:cNvPr id="176" name="Rectangle 175">
              <a:extLst>
                <a:ext uri="{FF2B5EF4-FFF2-40B4-BE49-F238E27FC236}">
                  <a16:creationId xmlns:a16="http://schemas.microsoft.com/office/drawing/2014/main" id="{D1A3B7EA-3A12-496B-BEC8-85133442AD49}"/>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G</a:t>
              </a:r>
            </a:p>
          </p:txBody>
        </p:sp>
      </p:grpSp>
      <p:grpSp>
        <p:nvGrpSpPr>
          <p:cNvPr id="177" name="Group 176">
            <a:extLst>
              <a:ext uri="{FF2B5EF4-FFF2-40B4-BE49-F238E27FC236}">
                <a16:creationId xmlns:a16="http://schemas.microsoft.com/office/drawing/2014/main" id="{978BD53E-0B39-41E9-AA10-53FE988469FE}"/>
              </a:ext>
            </a:extLst>
          </p:cNvPr>
          <p:cNvGrpSpPr/>
          <p:nvPr/>
        </p:nvGrpSpPr>
        <p:grpSpPr>
          <a:xfrm>
            <a:off x="6210422" y="2509147"/>
            <a:ext cx="505752" cy="725064"/>
            <a:chOff x="1319002" y="2618560"/>
            <a:chExt cx="505752" cy="852487"/>
          </a:xfrm>
        </p:grpSpPr>
        <p:cxnSp>
          <p:nvCxnSpPr>
            <p:cNvPr id="178" name="Straight Arrow Connector 177">
              <a:extLst>
                <a:ext uri="{FF2B5EF4-FFF2-40B4-BE49-F238E27FC236}">
                  <a16:creationId xmlns:a16="http://schemas.microsoft.com/office/drawing/2014/main" id="{78554362-DF26-4526-AAE8-840998435E81}"/>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AAF8B514-5ED1-40E0-9117-89F4D468F967}"/>
                </a:ext>
              </a:extLst>
            </p:cNvPr>
            <p:cNvSpPr txBox="1"/>
            <p:nvPr/>
          </p:nvSpPr>
          <p:spPr>
            <a:xfrm>
              <a:off x="1384770" y="2618560"/>
              <a:ext cx="324128" cy="434238"/>
            </a:xfrm>
            <a:prstGeom prst="rect">
              <a:avLst/>
            </a:prstGeom>
            <a:noFill/>
          </p:spPr>
          <p:txBody>
            <a:bodyPr wrap="none" rtlCol="0">
              <a:spAutoFit/>
            </a:bodyPr>
            <a:lstStyle/>
            <a:p>
              <a:r>
                <a:rPr lang="en-US" b="1" dirty="0"/>
                <a:t>A</a:t>
              </a:r>
            </a:p>
          </p:txBody>
        </p:sp>
        <p:sp>
          <p:nvSpPr>
            <p:cNvPr id="180" name="TextBox 179">
              <a:extLst>
                <a:ext uri="{FF2B5EF4-FFF2-40B4-BE49-F238E27FC236}">
                  <a16:creationId xmlns:a16="http://schemas.microsoft.com/office/drawing/2014/main" id="{E03A36D0-D2F4-4957-B805-32F156A8ECD1}"/>
                </a:ext>
              </a:extLst>
            </p:cNvPr>
            <p:cNvSpPr txBox="1"/>
            <p:nvPr/>
          </p:nvSpPr>
          <p:spPr>
            <a:xfrm>
              <a:off x="1353512" y="3036808"/>
              <a:ext cx="330540" cy="434239"/>
            </a:xfrm>
            <a:prstGeom prst="rect">
              <a:avLst/>
            </a:prstGeom>
            <a:noFill/>
          </p:spPr>
          <p:txBody>
            <a:bodyPr wrap="none" rtlCol="0">
              <a:spAutoFit/>
            </a:bodyPr>
            <a:lstStyle/>
            <a:p>
              <a:r>
                <a:rPr lang="en-US" b="1" dirty="0">
                  <a:solidFill>
                    <a:srgbClr val="00B050"/>
                  </a:solidFill>
                </a:rPr>
                <a:t>H</a:t>
              </a:r>
            </a:p>
          </p:txBody>
        </p:sp>
      </p:grpSp>
      <p:grpSp>
        <p:nvGrpSpPr>
          <p:cNvPr id="181" name="Group 180">
            <a:extLst>
              <a:ext uri="{FF2B5EF4-FFF2-40B4-BE49-F238E27FC236}">
                <a16:creationId xmlns:a16="http://schemas.microsoft.com/office/drawing/2014/main" id="{EA6253B6-E6A2-4097-864A-3178CEE62259}"/>
              </a:ext>
            </a:extLst>
          </p:cNvPr>
          <p:cNvGrpSpPr/>
          <p:nvPr/>
        </p:nvGrpSpPr>
        <p:grpSpPr>
          <a:xfrm>
            <a:off x="8104863" y="2202577"/>
            <a:ext cx="543175" cy="1303203"/>
            <a:chOff x="6185352" y="4763505"/>
            <a:chExt cx="1052974" cy="1532228"/>
          </a:xfrm>
        </p:grpSpPr>
        <p:sp>
          <p:nvSpPr>
            <p:cNvPr id="182" name="Rectangle 181">
              <a:extLst>
                <a:ext uri="{FF2B5EF4-FFF2-40B4-BE49-F238E27FC236}">
                  <a16:creationId xmlns:a16="http://schemas.microsoft.com/office/drawing/2014/main" id="{323FBF81-68F0-4C74-99BB-44B3FFC4DBD3}"/>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183" name="Rectangle 182">
              <a:extLst>
                <a:ext uri="{FF2B5EF4-FFF2-40B4-BE49-F238E27FC236}">
                  <a16:creationId xmlns:a16="http://schemas.microsoft.com/office/drawing/2014/main" id="{D9F60D3E-B14C-4B24-9AAB-11971529AB9E}"/>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184" name="Rectangle 183">
              <a:extLst>
                <a:ext uri="{FF2B5EF4-FFF2-40B4-BE49-F238E27FC236}">
                  <a16:creationId xmlns:a16="http://schemas.microsoft.com/office/drawing/2014/main" id="{12865699-E6C1-49DE-9881-3C14B5A79C24}"/>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sp>
          <p:nvSpPr>
            <p:cNvPr id="185" name="Rectangle 184">
              <a:extLst>
                <a:ext uri="{FF2B5EF4-FFF2-40B4-BE49-F238E27FC236}">
                  <a16:creationId xmlns:a16="http://schemas.microsoft.com/office/drawing/2014/main" id="{9635CD4B-1967-42AE-A415-D9D0E9CE5B66}"/>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G</a:t>
              </a:r>
            </a:p>
          </p:txBody>
        </p:sp>
      </p:grpSp>
      <p:grpSp>
        <p:nvGrpSpPr>
          <p:cNvPr id="186" name="Group 185">
            <a:extLst>
              <a:ext uri="{FF2B5EF4-FFF2-40B4-BE49-F238E27FC236}">
                <a16:creationId xmlns:a16="http://schemas.microsoft.com/office/drawing/2014/main" id="{EEF0BD76-079E-47E4-883E-637788CA0161}"/>
              </a:ext>
            </a:extLst>
          </p:cNvPr>
          <p:cNvGrpSpPr/>
          <p:nvPr/>
        </p:nvGrpSpPr>
        <p:grpSpPr>
          <a:xfrm>
            <a:off x="7493884" y="2518474"/>
            <a:ext cx="505752" cy="725064"/>
            <a:chOff x="1319002" y="2618560"/>
            <a:chExt cx="505752" cy="852487"/>
          </a:xfrm>
        </p:grpSpPr>
        <p:cxnSp>
          <p:nvCxnSpPr>
            <p:cNvPr id="187" name="Straight Arrow Connector 186">
              <a:extLst>
                <a:ext uri="{FF2B5EF4-FFF2-40B4-BE49-F238E27FC236}">
                  <a16:creationId xmlns:a16="http://schemas.microsoft.com/office/drawing/2014/main" id="{0B2ED809-5E00-43CD-A583-2D606735E355}"/>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188" name="TextBox 187">
              <a:extLst>
                <a:ext uri="{FF2B5EF4-FFF2-40B4-BE49-F238E27FC236}">
                  <a16:creationId xmlns:a16="http://schemas.microsoft.com/office/drawing/2014/main" id="{7A953387-54CA-4BA3-BB0B-B38B645C44EA}"/>
                </a:ext>
              </a:extLst>
            </p:cNvPr>
            <p:cNvSpPr txBox="1"/>
            <p:nvPr/>
          </p:nvSpPr>
          <p:spPr>
            <a:xfrm>
              <a:off x="1384770" y="2618560"/>
              <a:ext cx="306494" cy="434239"/>
            </a:xfrm>
            <a:prstGeom prst="rect">
              <a:avLst/>
            </a:prstGeom>
            <a:noFill/>
          </p:spPr>
          <p:txBody>
            <a:bodyPr wrap="none" rtlCol="0">
              <a:spAutoFit/>
            </a:bodyPr>
            <a:lstStyle/>
            <a:p>
              <a:r>
                <a:rPr lang="en-US" b="1" dirty="0"/>
                <a:t>C</a:t>
              </a:r>
            </a:p>
          </p:txBody>
        </p:sp>
        <p:sp>
          <p:nvSpPr>
            <p:cNvPr id="189" name="TextBox 188">
              <a:extLst>
                <a:ext uri="{FF2B5EF4-FFF2-40B4-BE49-F238E27FC236}">
                  <a16:creationId xmlns:a16="http://schemas.microsoft.com/office/drawing/2014/main" id="{E8AD9723-0462-4D2F-9173-BFCAAB492389}"/>
                </a:ext>
              </a:extLst>
            </p:cNvPr>
            <p:cNvSpPr txBox="1"/>
            <p:nvPr/>
          </p:nvSpPr>
          <p:spPr>
            <a:xfrm>
              <a:off x="1353512" y="3036808"/>
              <a:ext cx="330540" cy="434239"/>
            </a:xfrm>
            <a:prstGeom prst="rect">
              <a:avLst/>
            </a:prstGeom>
            <a:noFill/>
          </p:spPr>
          <p:txBody>
            <a:bodyPr wrap="none" rtlCol="0">
              <a:spAutoFit/>
            </a:bodyPr>
            <a:lstStyle/>
            <a:p>
              <a:r>
                <a:rPr lang="en-US" b="1" dirty="0">
                  <a:solidFill>
                    <a:srgbClr val="00B050"/>
                  </a:solidFill>
                </a:rPr>
                <a:t>H</a:t>
              </a:r>
            </a:p>
          </p:txBody>
        </p:sp>
      </p:grpSp>
      <p:grpSp>
        <p:nvGrpSpPr>
          <p:cNvPr id="190" name="Group 189">
            <a:extLst>
              <a:ext uri="{FF2B5EF4-FFF2-40B4-BE49-F238E27FC236}">
                <a16:creationId xmlns:a16="http://schemas.microsoft.com/office/drawing/2014/main" id="{5FAE57B8-6F80-4ADE-A05D-DA2F7899D004}"/>
              </a:ext>
            </a:extLst>
          </p:cNvPr>
          <p:cNvGrpSpPr/>
          <p:nvPr/>
        </p:nvGrpSpPr>
        <p:grpSpPr>
          <a:xfrm>
            <a:off x="719242" y="3706138"/>
            <a:ext cx="543175" cy="1303203"/>
            <a:chOff x="6185352" y="4763505"/>
            <a:chExt cx="1052974" cy="1532228"/>
          </a:xfrm>
        </p:grpSpPr>
        <p:sp>
          <p:nvSpPr>
            <p:cNvPr id="191" name="Rectangle 190">
              <a:extLst>
                <a:ext uri="{FF2B5EF4-FFF2-40B4-BE49-F238E27FC236}">
                  <a16:creationId xmlns:a16="http://schemas.microsoft.com/office/drawing/2014/main" id="{CD1A755E-84D1-4A62-9A85-A8FA6DA4065E}"/>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192" name="Rectangle 191">
              <a:extLst>
                <a:ext uri="{FF2B5EF4-FFF2-40B4-BE49-F238E27FC236}">
                  <a16:creationId xmlns:a16="http://schemas.microsoft.com/office/drawing/2014/main" id="{7C3E84B4-D1C6-4870-AD45-E07E6A0DB98E}"/>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193" name="Rectangle 192">
              <a:extLst>
                <a:ext uri="{FF2B5EF4-FFF2-40B4-BE49-F238E27FC236}">
                  <a16:creationId xmlns:a16="http://schemas.microsoft.com/office/drawing/2014/main" id="{42488B60-DB7B-4146-A42B-BC6B3980E1F8}"/>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sp>
          <p:nvSpPr>
            <p:cNvPr id="194" name="Rectangle 193">
              <a:extLst>
                <a:ext uri="{FF2B5EF4-FFF2-40B4-BE49-F238E27FC236}">
                  <a16:creationId xmlns:a16="http://schemas.microsoft.com/office/drawing/2014/main" id="{88FDF051-8FD4-4F57-8366-77AA70E2575A}"/>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G</a:t>
              </a:r>
            </a:p>
          </p:txBody>
        </p:sp>
      </p:grpSp>
      <p:grpSp>
        <p:nvGrpSpPr>
          <p:cNvPr id="195" name="Group 194">
            <a:extLst>
              <a:ext uri="{FF2B5EF4-FFF2-40B4-BE49-F238E27FC236}">
                <a16:creationId xmlns:a16="http://schemas.microsoft.com/office/drawing/2014/main" id="{EBCB9E2F-7C0F-448F-8C45-571E9239C98D}"/>
              </a:ext>
            </a:extLst>
          </p:cNvPr>
          <p:cNvGrpSpPr/>
          <p:nvPr/>
        </p:nvGrpSpPr>
        <p:grpSpPr>
          <a:xfrm>
            <a:off x="1917631" y="3715963"/>
            <a:ext cx="543175" cy="1303203"/>
            <a:chOff x="6185352" y="4763505"/>
            <a:chExt cx="1052974" cy="1532228"/>
          </a:xfrm>
        </p:grpSpPr>
        <p:sp>
          <p:nvSpPr>
            <p:cNvPr id="196" name="Rectangle 195">
              <a:extLst>
                <a:ext uri="{FF2B5EF4-FFF2-40B4-BE49-F238E27FC236}">
                  <a16:creationId xmlns:a16="http://schemas.microsoft.com/office/drawing/2014/main" id="{96936B50-F9DD-4890-AE65-EC863B961F05}"/>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197" name="Rectangle 196">
              <a:extLst>
                <a:ext uri="{FF2B5EF4-FFF2-40B4-BE49-F238E27FC236}">
                  <a16:creationId xmlns:a16="http://schemas.microsoft.com/office/drawing/2014/main" id="{E6A0E176-7CC6-4D86-A7F6-11A69C58F82D}"/>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198" name="Rectangle 197">
              <a:extLst>
                <a:ext uri="{FF2B5EF4-FFF2-40B4-BE49-F238E27FC236}">
                  <a16:creationId xmlns:a16="http://schemas.microsoft.com/office/drawing/2014/main" id="{8BBF1E53-5199-4CA2-9045-25B7BB46EC40}"/>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sp>
          <p:nvSpPr>
            <p:cNvPr id="199" name="Rectangle 198">
              <a:extLst>
                <a:ext uri="{FF2B5EF4-FFF2-40B4-BE49-F238E27FC236}">
                  <a16:creationId xmlns:a16="http://schemas.microsoft.com/office/drawing/2014/main" id="{98BC0265-43EB-420D-93CC-337111A51433}"/>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G</a:t>
              </a:r>
            </a:p>
          </p:txBody>
        </p:sp>
      </p:grpSp>
      <p:grpSp>
        <p:nvGrpSpPr>
          <p:cNvPr id="200" name="Group 199">
            <a:extLst>
              <a:ext uri="{FF2B5EF4-FFF2-40B4-BE49-F238E27FC236}">
                <a16:creationId xmlns:a16="http://schemas.microsoft.com/office/drawing/2014/main" id="{5AB08CBF-9A91-4D80-BD7F-EB67FEEF6576}"/>
              </a:ext>
            </a:extLst>
          </p:cNvPr>
          <p:cNvGrpSpPr/>
          <p:nvPr/>
        </p:nvGrpSpPr>
        <p:grpSpPr>
          <a:xfrm>
            <a:off x="1344182" y="4033073"/>
            <a:ext cx="505752" cy="725064"/>
            <a:chOff x="1319002" y="2618560"/>
            <a:chExt cx="505752" cy="852487"/>
          </a:xfrm>
        </p:grpSpPr>
        <p:cxnSp>
          <p:nvCxnSpPr>
            <p:cNvPr id="201" name="Straight Arrow Connector 200">
              <a:extLst>
                <a:ext uri="{FF2B5EF4-FFF2-40B4-BE49-F238E27FC236}">
                  <a16:creationId xmlns:a16="http://schemas.microsoft.com/office/drawing/2014/main" id="{31814E66-37E1-4BC9-806D-FF01D17A5111}"/>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551876D4-FB00-4B92-8BC3-69909B6BD1BD}"/>
                </a:ext>
              </a:extLst>
            </p:cNvPr>
            <p:cNvSpPr txBox="1"/>
            <p:nvPr/>
          </p:nvSpPr>
          <p:spPr>
            <a:xfrm>
              <a:off x="1384770" y="2618560"/>
              <a:ext cx="296876" cy="434238"/>
            </a:xfrm>
            <a:prstGeom prst="rect">
              <a:avLst/>
            </a:prstGeom>
            <a:noFill/>
          </p:spPr>
          <p:txBody>
            <a:bodyPr wrap="none" rtlCol="0">
              <a:spAutoFit/>
            </a:bodyPr>
            <a:lstStyle/>
            <a:p>
              <a:r>
                <a:rPr lang="en-US" b="1" dirty="0"/>
                <a:t>E</a:t>
              </a:r>
            </a:p>
          </p:txBody>
        </p:sp>
        <p:sp>
          <p:nvSpPr>
            <p:cNvPr id="203" name="TextBox 202">
              <a:extLst>
                <a:ext uri="{FF2B5EF4-FFF2-40B4-BE49-F238E27FC236}">
                  <a16:creationId xmlns:a16="http://schemas.microsoft.com/office/drawing/2014/main" id="{72CA18B6-B242-4A1B-9617-04C2C215583E}"/>
                </a:ext>
              </a:extLst>
            </p:cNvPr>
            <p:cNvSpPr txBox="1"/>
            <p:nvPr/>
          </p:nvSpPr>
          <p:spPr>
            <a:xfrm>
              <a:off x="1353512" y="3036809"/>
              <a:ext cx="330540" cy="434238"/>
            </a:xfrm>
            <a:prstGeom prst="rect">
              <a:avLst/>
            </a:prstGeom>
            <a:noFill/>
          </p:spPr>
          <p:txBody>
            <a:bodyPr wrap="none" rtlCol="0">
              <a:spAutoFit/>
            </a:bodyPr>
            <a:lstStyle/>
            <a:p>
              <a:r>
                <a:rPr lang="en-US" b="1" dirty="0">
                  <a:solidFill>
                    <a:srgbClr val="00B050"/>
                  </a:solidFill>
                </a:rPr>
                <a:t>H</a:t>
              </a:r>
            </a:p>
          </p:txBody>
        </p:sp>
      </p:grpSp>
      <p:grpSp>
        <p:nvGrpSpPr>
          <p:cNvPr id="204" name="Group 203">
            <a:extLst>
              <a:ext uri="{FF2B5EF4-FFF2-40B4-BE49-F238E27FC236}">
                <a16:creationId xmlns:a16="http://schemas.microsoft.com/office/drawing/2014/main" id="{DCFD386E-F749-4CC1-BCF7-7152C9C2C39D}"/>
              </a:ext>
            </a:extLst>
          </p:cNvPr>
          <p:cNvGrpSpPr/>
          <p:nvPr/>
        </p:nvGrpSpPr>
        <p:grpSpPr>
          <a:xfrm>
            <a:off x="3176872" y="3706138"/>
            <a:ext cx="543175" cy="1303203"/>
            <a:chOff x="6185352" y="4763505"/>
            <a:chExt cx="1052974" cy="1532228"/>
          </a:xfrm>
        </p:grpSpPr>
        <p:sp>
          <p:nvSpPr>
            <p:cNvPr id="205" name="Rectangle 204">
              <a:extLst>
                <a:ext uri="{FF2B5EF4-FFF2-40B4-BE49-F238E27FC236}">
                  <a16:creationId xmlns:a16="http://schemas.microsoft.com/office/drawing/2014/main" id="{B5039761-32AB-415F-B862-8DCA921AEB66}"/>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A</a:t>
              </a:r>
            </a:p>
          </p:txBody>
        </p:sp>
        <p:sp>
          <p:nvSpPr>
            <p:cNvPr id="206" name="Rectangle 205">
              <a:extLst>
                <a:ext uri="{FF2B5EF4-FFF2-40B4-BE49-F238E27FC236}">
                  <a16:creationId xmlns:a16="http://schemas.microsoft.com/office/drawing/2014/main" id="{4B38A858-858F-429E-AD61-31C81718576E}"/>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207" name="Rectangle 206">
              <a:extLst>
                <a:ext uri="{FF2B5EF4-FFF2-40B4-BE49-F238E27FC236}">
                  <a16:creationId xmlns:a16="http://schemas.microsoft.com/office/drawing/2014/main" id="{DB92CA72-9266-4F94-B213-0C43DEB0F656}"/>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sp>
          <p:nvSpPr>
            <p:cNvPr id="208" name="Rectangle 207">
              <a:extLst>
                <a:ext uri="{FF2B5EF4-FFF2-40B4-BE49-F238E27FC236}">
                  <a16:creationId xmlns:a16="http://schemas.microsoft.com/office/drawing/2014/main" id="{4930CAEB-F0BF-40EC-96E8-83CFB96299F7}"/>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G</a:t>
              </a:r>
            </a:p>
          </p:txBody>
        </p:sp>
      </p:grpSp>
      <p:grpSp>
        <p:nvGrpSpPr>
          <p:cNvPr id="209" name="Group 208">
            <a:extLst>
              <a:ext uri="{FF2B5EF4-FFF2-40B4-BE49-F238E27FC236}">
                <a16:creationId xmlns:a16="http://schemas.microsoft.com/office/drawing/2014/main" id="{6D442B64-F839-4C4D-8FD1-5A17D690DA30}"/>
              </a:ext>
            </a:extLst>
          </p:cNvPr>
          <p:cNvGrpSpPr/>
          <p:nvPr/>
        </p:nvGrpSpPr>
        <p:grpSpPr>
          <a:xfrm>
            <a:off x="2575378" y="4033072"/>
            <a:ext cx="505752" cy="725064"/>
            <a:chOff x="1319002" y="2618560"/>
            <a:chExt cx="505752" cy="852487"/>
          </a:xfrm>
        </p:grpSpPr>
        <p:cxnSp>
          <p:nvCxnSpPr>
            <p:cNvPr id="210" name="Straight Arrow Connector 209">
              <a:extLst>
                <a:ext uri="{FF2B5EF4-FFF2-40B4-BE49-F238E27FC236}">
                  <a16:creationId xmlns:a16="http://schemas.microsoft.com/office/drawing/2014/main" id="{300722B5-A9D5-43C4-9051-81ABCD5ADEF8}"/>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11" name="TextBox 210">
              <a:extLst>
                <a:ext uri="{FF2B5EF4-FFF2-40B4-BE49-F238E27FC236}">
                  <a16:creationId xmlns:a16="http://schemas.microsoft.com/office/drawing/2014/main" id="{D9955513-A878-46E2-81BB-2FDDE15F349A}"/>
                </a:ext>
              </a:extLst>
            </p:cNvPr>
            <p:cNvSpPr txBox="1"/>
            <p:nvPr/>
          </p:nvSpPr>
          <p:spPr>
            <a:xfrm>
              <a:off x="1384770" y="2618560"/>
              <a:ext cx="332142" cy="434238"/>
            </a:xfrm>
            <a:prstGeom prst="rect">
              <a:avLst/>
            </a:prstGeom>
            <a:noFill/>
          </p:spPr>
          <p:txBody>
            <a:bodyPr wrap="none" rtlCol="0">
              <a:spAutoFit/>
            </a:bodyPr>
            <a:lstStyle/>
            <a:p>
              <a:r>
                <a:rPr lang="en-US" b="1" dirty="0"/>
                <a:t>G</a:t>
              </a:r>
            </a:p>
          </p:txBody>
        </p:sp>
        <p:sp>
          <p:nvSpPr>
            <p:cNvPr id="212" name="TextBox 211">
              <a:extLst>
                <a:ext uri="{FF2B5EF4-FFF2-40B4-BE49-F238E27FC236}">
                  <a16:creationId xmlns:a16="http://schemas.microsoft.com/office/drawing/2014/main" id="{D782C0C0-D103-44CA-A36B-81B064FABFEF}"/>
                </a:ext>
              </a:extLst>
            </p:cNvPr>
            <p:cNvSpPr txBox="1"/>
            <p:nvPr/>
          </p:nvSpPr>
          <p:spPr>
            <a:xfrm>
              <a:off x="1353512" y="3036809"/>
              <a:ext cx="330540" cy="434238"/>
            </a:xfrm>
            <a:prstGeom prst="rect">
              <a:avLst/>
            </a:prstGeom>
            <a:noFill/>
          </p:spPr>
          <p:txBody>
            <a:bodyPr wrap="none" rtlCol="0">
              <a:spAutoFit/>
            </a:bodyPr>
            <a:lstStyle/>
            <a:p>
              <a:r>
                <a:rPr lang="en-US" b="1" dirty="0">
                  <a:solidFill>
                    <a:srgbClr val="00B050"/>
                  </a:solidFill>
                </a:rPr>
                <a:t>H</a:t>
              </a:r>
            </a:p>
          </p:txBody>
        </p:sp>
      </p:grpSp>
      <p:grpSp>
        <p:nvGrpSpPr>
          <p:cNvPr id="213" name="Group 212">
            <a:extLst>
              <a:ext uri="{FF2B5EF4-FFF2-40B4-BE49-F238E27FC236}">
                <a16:creationId xmlns:a16="http://schemas.microsoft.com/office/drawing/2014/main" id="{DAD9B7C6-C4CB-4861-9E06-853F52C093D6}"/>
              </a:ext>
            </a:extLst>
          </p:cNvPr>
          <p:cNvGrpSpPr/>
          <p:nvPr/>
        </p:nvGrpSpPr>
        <p:grpSpPr>
          <a:xfrm>
            <a:off x="4383364" y="3690685"/>
            <a:ext cx="543175" cy="1303203"/>
            <a:chOff x="6185352" y="4763505"/>
            <a:chExt cx="1052974" cy="1532228"/>
          </a:xfrm>
        </p:grpSpPr>
        <p:sp>
          <p:nvSpPr>
            <p:cNvPr id="214" name="Rectangle 213">
              <a:extLst>
                <a:ext uri="{FF2B5EF4-FFF2-40B4-BE49-F238E27FC236}">
                  <a16:creationId xmlns:a16="http://schemas.microsoft.com/office/drawing/2014/main" id="{9D88F41D-FCA0-4E28-A9C7-7A7242C58258}"/>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B</a:t>
              </a:r>
            </a:p>
          </p:txBody>
        </p:sp>
        <p:sp>
          <p:nvSpPr>
            <p:cNvPr id="215" name="Rectangle 214">
              <a:extLst>
                <a:ext uri="{FF2B5EF4-FFF2-40B4-BE49-F238E27FC236}">
                  <a16:creationId xmlns:a16="http://schemas.microsoft.com/office/drawing/2014/main" id="{49951014-81BF-4980-A79E-D5937C25B5BD}"/>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C</a:t>
              </a:r>
            </a:p>
          </p:txBody>
        </p:sp>
        <p:sp>
          <p:nvSpPr>
            <p:cNvPr id="216" name="Rectangle 215">
              <a:extLst>
                <a:ext uri="{FF2B5EF4-FFF2-40B4-BE49-F238E27FC236}">
                  <a16:creationId xmlns:a16="http://schemas.microsoft.com/office/drawing/2014/main" id="{868C447B-7880-445C-AA05-67C9511E288B}"/>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sp>
          <p:nvSpPr>
            <p:cNvPr id="217" name="Rectangle 216">
              <a:extLst>
                <a:ext uri="{FF2B5EF4-FFF2-40B4-BE49-F238E27FC236}">
                  <a16:creationId xmlns:a16="http://schemas.microsoft.com/office/drawing/2014/main" id="{10B09DC7-D183-45CF-A599-52BB6438CF32}"/>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G</a:t>
              </a:r>
            </a:p>
          </p:txBody>
        </p:sp>
      </p:grpSp>
      <p:grpSp>
        <p:nvGrpSpPr>
          <p:cNvPr id="218" name="Group 217">
            <a:extLst>
              <a:ext uri="{FF2B5EF4-FFF2-40B4-BE49-F238E27FC236}">
                <a16:creationId xmlns:a16="http://schemas.microsoft.com/office/drawing/2014/main" id="{019B44F7-6970-4E12-AE2F-19BC457825E1}"/>
              </a:ext>
            </a:extLst>
          </p:cNvPr>
          <p:cNvGrpSpPr/>
          <p:nvPr/>
        </p:nvGrpSpPr>
        <p:grpSpPr>
          <a:xfrm>
            <a:off x="3821746" y="4012709"/>
            <a:ext cx="505752" cy="669860"/>
            <a:chOff x="1319002" y="2618560"/>
            <a:chExt cx="505752" cy="787581"/>
          </a:xfrm>
        </p:grpSpPr>
        <p:cxnSp>
          <p:nvCxnSpPr>
            <p:cNvPr id="219" name="Straight Arrow Connector 218">
              <a:extLst>
                <a:ext uri="{FF2B5EF4-FFF2-40B4-BE49-F238E27FC236}">
                  <a16:creationId xmlns:a16="http://schemas.microsoft.com/office/drawing/2014/main" id="{26572A8F-8D75-4A6E-B40C-5F36B130A92E}"/>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20" name="TextBox 219">
              <a:extLst>
                <a:ext uri="{FF2B5EF4-FFF2-40B4-BE49-F238E27FC236}">
                  <a16:creationId xmlns:a16="http://schemas.microsoft.com/office/drawing/2014/main" id="{DDBA5747-889D-4260-8708-2B315C6B15C9}"/>
                </a:ext>
              </a:extLst>
            </p:cNvPr>
            <p:cNvSpPr txBox="1"/>
            <p:nvPr/>
          </p:nvSpPr>
          <p:spPr>
            <a:xfrm>
              <a:off x="1384770" y="2618560"/>
              <a:ext cx="314510" cy="434238"/>
            </a:xfrm>
            <a:prstGeom prst="rect">
              <a:avLst/>
            </a:prstGeom>
            <a:noFill/>
          </p:spPr>
          <p:txBody>
            <a:bodyPr wrap="none" rtlCol="0">
              <a:spAutoFit/>
            </a:bodyPr>
            <a:lstStyle/>
            <a:p>
              <a:r>
                <a:rPr lang="en-US" b="1" dirty="0"/>
                <a:t>B</a:t>
              </a:r>
            </a:p>
          </p:txBody>
        </p:sp>
        <p:sp>
          <p:nvSpPr>
            <p:cNvPr id="221" name="TextBox 220">
              <a:extLst>
                <a:ext uri="{FF2B5EF4-FFF2-40B4-BE49-F238E27FC236}">
                  <a16:creationId xmlns:a16="http://schemas.microsoft.com/office/drawing/2014/main" id="{65B3F7E1-30DA-45F9-9082-EB0E46580A69}"/>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222" name="Group 221">
            <a:extLst>
              <a:ext uri="{FF2B5EF4-FFF2-40B4-BE49-F238E27FC236}">
                <a16:creationId xmlns:a16="http://schemas.microsoft.com/office/drawing/2014/main" id="{310006FD-B32F-40DD-9804-528C95C28829}"/>
              </a:ext>
            </a:extLst>
          </p:cNvPr>
          <p:cNvGrpSpPr/>
          <p:nvPr/>
        </p:nvGrpSpPr>
        <p:grpSpPr>
          <a:xfrm>
            <a:off x="5589097" y="3695598"/>
            <a:ext cx="543175" cy="1303203"/>
            <a:chOff x="6185352" y="4763505"/>
            <a:chExt cx="1052974" cy="1532228"/>
          </a:xfrm>
        </p:grpSpPr>
        <p:sp>
          <p:nvSpPr>
            <p:cNvPr id="223" name="Rectangle 222">
              <a:extLst>
                <a:ext uri="{FF2B5EF4-FFF2-40B4-BE49-F238E27FC236}">
                  <a16:creationId xmlns:a16="http://schemas.microsoft.com/office/drawing/2014/main" id="{912113CC-EEC1-4D9D-B9D9-38EEE71DED1F}"/>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B</a:t>
              </a:r>
            </a:p>
          </p:txBody>
        </p:sp>
        <p:sp>
          <p:nvSpPr>
            <p:cNvPr id="224" name="Rectangle 223">
              <a:extLst>
                <a:ext uri="{FF2B5EF4-FFF2-40B4-BE49-F238E27FC236}">
                  <a16:creationId xmlns:a16="http://schemas.microsoft.com/office/drawing/2014/main" id="{C1F66003-549D-40C7-B9BC-8A3B48D0AFBC}"/>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225" name="Rectangle 224">
              <a:extLst>
                <a:ext uri="{FF2B5EF4-FFF2-40B4-BE49-F238E27FC236}">
                  <a16:creationId xmlns:a16="http://schemas.microsoft.com/office/drawing/2014/main" id="{21541F60-28B5-4E20-83EF-73F402844567}"/>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E</a:t>
              </a:r>
            </a:p>
          </p:txBody>
        </p:sp>
        <p:sp>
          <p:nvSpPr>
            <p:cNvPr id="226" name="Rectangle 225">
              <a:extLst>
                <a:ext uri="{FF2B5EF4-FFF2-40B4-BE49-F238E27FC236}">
                  <a16:creationId xmlns:a16="http://schemas.microsoft.com/office/drawing/2014/main" id="{B9E17AC4-9766-48CB-9CB7-6CD4DF347EE6}"/>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G</a:t>
              </a:r>
            </a:p>
          </p:txBody>
        </p:sp>
      </p:grpSp>
      <p:grpSp>
        <p:nvGrpSpPr>
          <p:cNvPr id="227" name="Group 226">
            <a:extLst>
              <a:ext uri="{FF2B5EF4-FFF2-40B4-BE49-F238E27FC236}">
                <a16:creationId xmlns:a16="http://schemas.microsoft.com/office/drawing/2014/main" id="{C42ACC93-6106-4AA7-8ABB-1493C4B8F8A0}"/>
              </a:ext>
            </a:extLst>
          </p:cNvPr>
          <p:cNvGrpSpPr/>
          <p:nvPr/>
        </p:nvGrpSpPr>
        <p:grpSpPr>
          <a:xfrm>
            <a:off x="4990815" y="4007796"/>
            <a:ext cx="505752" cy="669860"/>
            <a:chOff x="1319002" y="2618560"/>
            <a:chExt cx="505752" cy="787581"/>
          </a:xfrm>
        </p:grpSpPr>
        <p:cxnSp>
          <p:nvCxnSpPr>
            <p:cNvPr id="228" name="Straight Arrow Connector 227">
              <a:extLst>
                <a:ext uri="{FF2B5EF4-FFF2-40B4-BE49-F238E27FC236}">
                  <a16:creationId xmlns:a16="http://schemas.microsoft.com/office/drawing/2014/main" id="{0D4D6A1F-0841-4C9B-93B4-0B887F6956C5}"/>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29" name="TextBox 228">
              <a:extLst>
                <a:ext uri="{FF2B5EF4-FFF2-40B4-BE49-F238E27FC236}">
                  <a16:creationId xmlns:a16="http://schemas.microsoft.com/office/drawing/2014/main" id="{EB0C6E0C-9340-4E50-B419-1655ED1C5F3D}"/>
                </a:ext>
              </a:extLst>
            </p:cNvPr>
            <p:cNvSpPr txBox="1"/>
            <p:nvPr/>
          </p:nvSpPr>
          <p:spPr>
            <a:xfrm>
              <a:off x="1384770" y="2618560"/>
              <a:ext cx="330540" cy="434238"/>
            </a:xfrm>
            <a:prstGeom prst="rect">
              <a:avLst/>
            </a:prstGeom>
            <a:noFill/>
          </p:spPr>
          <p:txBody>
            <a:bodyPr wrap="none" rtlCol="0">
              <a:spAutoFit/>
            </a:bodyPr>
            <a:lstStyle/>
            <a:p>
              <a:r>
                <a:rPr lang="en-US" b="1" dirty="0"/>
                <a:t>D</a:t>
              </a:r>
            </a:p>
          </p:txBody>
        </p:sp>
        <p:sp>
          <p:nvSpPr>
            <p:cNvPr id="230" name="TextBox 229">
              <a:extLst>
                <a:ext uri="{FF2B5EF4-FFF2-40B4-BE49-F238E27FC236}">
                  <a16:creationId xmlns:a16="http://schemas.microsoft.com/office/drawing/2014/main" id="{D41A9FC7-B0D9-4246-A7EE-47E7669FA6BC}"/>
                </a:ext>
              </a:extLst>
            </p:cNvPr>
            <p:cNvSpPr txBox="1"/>
            <p:nvPr/>
          </p:nvSpPr>
          <p:spPr>
            <a:xfrm>
              <a:off x="1353512" y="3036809"/>
              <a:ext cx="386644" cy="369332"/>
            </a:xfrm>
            <a:prstGeom prst="rect">
              <a:avLst/>
            </a:prstGeom>
            <a:noFill/>
          </p:spPr>
          <p:txBody>
            <a:bodyPr wrap="none" rtlCol="0">
              <a:spAutoFit/>
            </a:bodyPr>
            <a:lstStyle/>
            <a:p>
              <a:r>
                <a:rPr lang="en-US" b="1" dirty="0">
                  <a:solidFill>
                    <a:srgbClr val="FF0000"/>
                  </a:solidFill>
                </a:rPr>
                <a:t>M</a:t>
              </a:r>
            </a:p>
          </p:txBody>
        </p:sp>
      </p:grpSp>
      <p:grpSp>
        <p:nvGrpSpPr>
          <p:cNvPr id="231" name="Group 230">
            <a:extLst>
              <a:ext uri="{FF2B5EF4-FFF2-40B4-BE49-F238E27FC236}">
                <a16:creationId xmlns:a16="http://schemas.microsoft.com/office/drawing/2014/main" id="{06CEA0F1-D3AF-4C59-941A-8CB67C1113EA}"/>
              </a:ext>
            </a:extLst>
          </p:cNvPr>
          <p:cNvGrpSpPr/>
          <p:nvPr/>
        </p:nvGrpSpPr>
        <p:grpSpPr>
          <a:xfrm>
            <a:off x="6813968" y="3696811"/>
            <a:ext cx="543175" cy="1303203"/>
            <a:chOff x="6185352" y="4763505"/>
            <a:chExt cx="1052974" cy="1532228"/>
          </a:xfrm>
        </p:grpSpPr>
        <p:sp>
          <p:nvSpPr>
            <p:cNvPr id="232" name="Rectangle 231">
              <a:extLst>
                <a:ext uri="{FF2B5EF4-FFF2-40B4-BE49-F238E27FC236}">
                  <a16:creationId xmlns:a16="http://schemas.microsoft.com/office/drawing/2014/main" id="{14979112-D93E-437B-B1D1-02C04DCB7331}"/>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B</a:t>
              </a:r>
            </a:p>
          </p:txBody>
        </p:sp>
        <p:sp>
          <p:nvSpPr>
            <p:cNvPr id="233" name="Rectangle 232">
              <a:extLst>
                <a:ext uri="{FF2B5EF4-FFF2-40B4-BE49-F238E27FC236}">
                  <a16:creationId xmlns:a16="http://schemas.microsoft.com/office/drawing/2014/main" id="{36A5D32B-437A-49B7-9A09-A506E4917A5C}"/>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234" name="Rectangle 233">
              <a:extLst>
                <a:ext uri="{FF2B5EF4-FFF2-40B4-BE49-F238E27FC236}">
                  <a16:creationId xmlns:a16="http://schemas.microsoft.com/office/drawing/2014/main" id="{E9FDA904-083E-4829-85CF-562CDF83EE74}"/>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F</a:t>
              </a:r>
            </a:p>
          </p:txBody>
        </p:sp>
        <p:sp>
          <p:nvSpPr>
            <p:cNvPr id="235" name="Rectangle 234">
              <a:extLst>
                <a:ext uri="{FF2B5EF4-FFF2-40B4-BE49-F238E27FC236}">
                  <a16:creationId xmlns:a16="http://schemas.microsoft.com/office/drawing/2014/main" id="{A6D5657E-DE00-4D03-A6DC-4AF58758BC69}"/>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G</a:t>
              </a:r>
            </a:p>
          </p:txBody>
        </p:sp>
      </p:grpSp>
      <p:grpSp>
        <p:nvGrpSpPr>
          <p:cNvPr id="236" name="Group 235">
            <a:extLst>
              <a:ext uri="{FF2B5EF4-FFF2-40B4-BE49-F238E27FC236}">
                <a16:creationId xmlns:a16="http://schemas.microsoft.com/office/drawing/2014/main" id="{DB880401-1FCF-40DD-964E-94C1DD4AB4D8}"/>
              </a:ext>
            </a:extLst>
          </p:cNvPr>
          <p:cNvGrpSpPr/>
          <p:nvPr/>
        </p:nvGrpSpPr>
        <p:grpSpPr>
          <a:xfrm>
            <a:off x="6202989" y="4012708"/>
            <a:ext cx="505752" cy="725064"/>
            <a:chOff x="1319002" y="2618560"/>
            <a:chExt cx="505752" cy="852487"/>
          </a:xfrm>
        </p:grpSpPr>
        <p:cxnSp>
          <p:nvCxnSpPr>
            <p:cNvPr id="237" name="Straight Arrow Connector 236">
              <a:extLst>
                <a:ext uri="{FF2B5EF4-FFF2-40B4-BE49-F238E27FC236}">
                  <a16:creationId xmlns:a16="http://schemas.microsoft.com/office/drawing/2014/main" id="{EEF8E739-6B4F-4FDD-A262-5573B7F3D5DE}"/>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38" name="TextBox 237">
              <a:extLst>
                <a:ext uri="{FF2B5EF4-FFF2-40B4-BE49-F238E27FC236}">
                  <a16:creationId xmlns:a16="http://schemas.microsoft.com/office/drawing/2014/main" id="{D39C6775-D264-4697-B488-981AB5B31396}"/>
                </a:ext>
              </a:extLst>
            </p:cNvPr>
            <p:cNvSpPr txBox="1"/>
            <p:nvPr/>
          </p:nvSpPr>
          <p:spPr>
            <a:xfrm>
              <a:off x="1384770" y="2618560"/>
              <a:ext cx="290464" cy="434239"/>
            </a:xfrm>
            <a:prstGeom prst="rect">
              <a:avLst/>
            </a:prstGeom>
            <a:noFill/>
          </p:spPr>
          <p:txBody>
            <a:bodyPr wrap="none" rtlCol="0">
              <a:spAutoFit/>
            </a:bodyPr>
            <a:lstStyle/>
            <a:p>
              <a:r>
                <a:rPr lang="en-US" b="1" dirty="0"/>
                <a:t>F</a:t>
              </a:r>
            </a:p>
          </p:txBody>
        </p:sp>
        <p:sp>
          <p:nvSpPr>
            <p:cNvPr id="239" name="TextBox 238">
              <a:extLst>
                <a:ext uri="{FF2B5EF4-FFF2-40B4-BE49-F238E27FC236}">
                  <a16:creationId xmlns:a16="http://schemas.microsoft.com/office/drawing/2014/main" id="{319B1CB8-1BE2-4C4E-9FD8-C16551791FCD}"/>
                </a:ext>
              </a:extLst>
            </p:cNvPr>
            <p:cNvSpPr txBox="1"/>
            <p:nvPr/>
          </p:nvSpPr>
          <p:spPr>
            <a:xfrm>
              <a:off x="1353512" y="3036808"/>
              <a:ext cx="386644" cy="434239"/>
            </a:xfrm>
            <a:prstGeom prst="rect">
              <a:avLst/>
            </a:prstGeom>
            <a:noFill/>
          </p:spPr>
          <p:txBody>
            <a:bodyPr wrap="none" rtlCol="0">
              <a:spAutoFit/>
            </a:bodyPr>
            <a:lstStyle/>
            <a:p>
              <a:r>
                <a:rPr lang="en-US" b="1" dirty="0">
                  <a:solidFill>
                    <a:srgbClr val="FF0000"/>
                  </a:solidFill>
                </a:rPr>
                <a:t>M</a:t>
              </a:r>
            </a:p>
          </p:txBody>
        </p:sp>
      </p:grpSp>
      <p:grpSp>
        <p:nvGrpSpPr>
          <p:cNvPr id="240" name="Group 239">
            <a:extLst>
              <a:ext uri="{FF2B5EF4-FFF2-40B4-BE49-F238E27FC236}">
                <a16:creationId xmlns:a16="http://schemas.microsoft.com/office/drawing/2014/main" id="{6182B97A-F939-43B9-8999-3821094832C9}"/>
              </a:ext>
            </a:extLst>
          </p:cNvPr>
          <p:cNvGrpSpPr/>
          <p:nvPr/>
        </p:nvGrpSpPr>
        <p:grpSpPr>
          <a:xfrm>
            <a:off x="8097430" y="3706138"/>
            <a:ext cx="543175" cy="1303203"/>
            <a:chOff x="6185352" y="4763505"/>
            <a:chExt cx="1052974" cy="1532228"/>
          </a:xfrm>
        </p:grpSpPr>
        <p:sp>
          <p:nvSpPr>
            <p:cNvPr id="241" name="Rectangle 240">
              <a:extLst>
                <a:ext uri="{FF2B5EF4-FFF2-40B4-BE49-F238E27FC236}">
                  <a16:creationId xmlns:a16="http://schemas.microsoft.com/office/drawing/2014/main" id="{D37205CC-B560-4106-BF88-2BEE8079E9E2}"/>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B</a:t>
              </a:r>
            </a:p>
          </p:txBody>
        </p:sp>
        <p:sp>
          <p:nvSpPr>
            <p:cNvPr id="242" name="Rectangle 241">
              <a:extLst>
                <a:ext uri="{FF2B5EF4-FFF2-40B4-BE49-F238E27FC236}">
                  <a16:creationId xmlns:a16="http://schemas.microsoft.com/office/drawing/2014/main" id="{A3532580-6A6B-44BD-B75D-ED9A15910C95}"/>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243" name="Rectangle 242">
              <a:extLst>
                <a:ext uri="{FF2B5EF4-FFF2-40B4-BE49-F238E27FC236}">
                  <a16:creationId xmlns:a16="http://schemas.microsoft.com/office/drawing/2014/main" id="{ED93E4A5-B22D-4415-9082-FBA33888CEB3}"/>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F</a:t>
              </a:r>
            </a:p>
          </p:txBody>
        </p:sp>
        <p:sp>
          <p:nvSpPr>
            <p:cNvPr id="244" name="Rectangle 243">
              <a:extLst>
                <a:ext uri="{FF2B5EF4-FFF2-40B4-BE49-F238E27FC236}">
                  <a16:creationId xmlns:a16="http://schemas.microsoft.com/office/drawing/2014/main" id="{ACDFA688-C083-4EAD-92D0-9DD848CEDC96}"/>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H</a:t>
              </a:r>
            </a:p>
          </p:txBody>
        </p:sp>
      </p:grpSp>
      <p:grpSp>
        <p:nvGrpSpPr>
          <p:cNvPr id="245" name="Group 244">
            <a:extLst>
              <a:ext uri="{FF2B5EF4-FFF2-40B4-BE49-F238E27FC236}">
                <a16:creationId xmlns:a16="http://schemas.microsoft.com/office/drawing/2014/main" id="{A028C461-5D34-4352-BD4E-A1D56D3B4E0E}"/>
              </a:ext>
            </a:extLst>
          </p:cNvPr>
          <p:cNvGrpSpPr/>
          <p:nvPr/>
        </p:nvGrpSpPr>
        <p:grpSpPr>
          <a:xfrm>
            <a:off x="7486451" y="4022035"/>
            <a:ext cx="505752" cy="725064"/>
            <a:chOff x="1319002" y="2618560"/>
            <a:chExt cx="505752" cy="852487"/>
          </a:xfrm>
        </p:grpSpPr>
        <p:cxnSp>
          <p:nvCxnSpPr>
            <p:cNvPr id="246" name="Straight Arrow Connector 245">
              <a:extLst>
                <a:ext uri="{FF2B5EF4-FFF2-40B4-BE49-F238E27FC236}">
                  <a16:creationId xmlns:a16="http://schemas.microsoft.com/office/drawing/2014/main" id="{33323CC3-AF75-4FD6-8D99-3EA61DC6625B}"/>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47" name="TextBox 246">
              <a:extLst>
                <a:ext uri="{FF2B5EF4-FFF2-40B4-BE49-F238E27FC236}">
                  <a16:creationId xmlns:a16="http://schemas.microsoft.com/office/drawing/2014/main" id="{5E56D34E-A339-4E1C-BEC1-0FF44CBA15B6}"/>
                </a:ext>
              </a:extLst>
            </p:cNvPr>
            <p:cNvSpPr txBox="1"/>
            <p:nvPr/>
          </p:nvSpPr>
          <p:spPr>
            <a:xfrm>
              <a:off x="1384770" y="2618560"/>
              <a:ext cx="330540" cy="434239"/>
            </a:xfrm>
            <a:prstGeom prst="rect">
              <a:avLst/>
            </a:prstGeom>
            <a:noFill/>
          </p:spPr>
          <p:txBody>
            <a:bodyPr wrap="none" rtlCol="0">
              <a:spAutoFit/>
            </a:bodyPr>
            <a:lstStyle/>
            <a:p>
              <a:r>
                <a:rPr lang="en-US" b="1" dirty="0"/>
                <a:t>H</a:t>
              </a:r>
            </a:p>
          </p:txBody>
        </p:sp>
        <p:sp>
          <p:nvSpPr>
            <p:cNvPr id="248" name="TextBox 247">
              <a:extLst>
                <a:ext uri="{FF2B5EF4-FFF2-40B4-BE49-F238E27FC236}">
                  <a16:creationId xmlns:a16="http://schemas.microsoft.com/office/drawing/2014/main" id="{7FD47354-B06B-4F93-90B4-A64685546587}"/>
                </a:ext>
              </a:extLst>
            </p:cNvPr>
            <p:cNvSpPr txBox="1"/>
            <p:nvPr/>
          </p:nvSpPr>
          <p:spPr>
            <a:xfrm>
              <a:off x="1353512" y="3036808"/>
              <a:ext cx="386644" cy="434239"/>
            </a:xfrm>
            <a:prstGeom prst="rect">
              <a:avLst/>
            </a:prstGeom>
            <a:noFill/>
          </p:spPr>
          <p:txBody>
            <a:bodyPr wrap="none" rtlCol="0">
              <a:spAutoFit/>
            </a:bodyPr>
            <a:lstStyle/>
            <a:p>
              <a:r>
                <a:rPr lang="en-US" b="1" dirty="0">
                  <a:solidFill>
                    <a:srgbClr val="FF0000"/>
                  </a:solidFill>
                </a:rPr>
                <a:t>M</a:t>
              </a:r>
            </a:p>
          </p:txBody>
        </p:sp>
      </p:grpSp>
      <p:grpSp>
        <p:nvGrpSpPr>
          <p:cNvPr id="249" name="Group 248">
            <a:extLst>
              <a:ext uri="{FF2B5EF4-FFF2-40B4-BE49-F238E27FC236}">
                <a16:creationId xmlns:a16="http://schemas.microsoft.com/office/drawing/2014/main" id="{6DBC2181-DC6E-4AC4-A52F-04E0D357E8D6}"/>
              </a:ext>
            </a:extLst>
          </p:cNvPr>
          <p:cNvGrpSpPr/>
          <p:nvPr/>
        </p:nvGrpSpPr>
        <p:grpSpPr>
          <a:xfrm>
            <a:off x="719242" y="5219524"/>
            <a:ext cx="543175" cy="1303203"/>
            <a:chOff x="6185352" y="4763505"/>
            <a:chExt cx="1052974" cy="1532228"/>
          </a:xfrm>
        </p:grpSpPr>
        <p:sp>
          <p:nvSpPr>
            <p:cNvPr id="250" name="Rectangle 249">
              <a:extLst>
                <a:ext uri="{FF2B5EF4-FFF2-40B4-BE49-F238E27FC236}">
                  <a16:creationId xmlns:a16="http://schemas.microsoft.com/office/drawing/2014/main" id="{5D2EED60-1CA1-4DD8-B97E-9D0A616F885C}"/>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B</a:t>
              </a:r>
            </a:p>
          </p:txBody>
        </p:sp>
        <p:sp>
          <p:nvSpPr>
            <p:cNvPr id="251" name="Rectangle 250">
              <a:extLst>
                <a:ext uri="{FF2B5EF4-FFF2-40B4-BE49-F238E27FC236}">
                  <a16:creationId xmlns:a16="http://schemas.microsoft.com/office/drawing/2014/main" id="{EC6DD02F-31EB-49E4-BDF6-252DB407B7CD}"/>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252" name="Rectangle 251">
              <a:extLst>
                <a:ext uri="{FF2B5EF4-FFF2-40B4-BE49-F238E27FC236}">
                  <a16:creationId xmlns:a16="http://schemas.microsoft.com/office/drawing/2014/main" id="{23C92857-8099-42DB-B284-EF5C2BAB7F98}"/>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F</a:t>
              </a:r>
            </a:p>
          </p:txBody>
        </p:sp>
        <p:sp>
          <p:nvSpPr>
            <p:cNvPr id="253" name="Rectangle 252">
              <a:extLst>
                <a:ext uri="{FF2B5EF4-FFF2-40B4-BE49-F238E27FC236}">
                  <a16:creationId xmlns:a16="http://schemas.microsoft.com/office/drawing/2014/main" id="{ADB5ED93-088E-4D47-B7D4-644A720DC829}"/>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H</a:t>
              </a:r>
            </a:p>
          </p:txBody>
        </p:sp>
      </p:grpSp>
      <p:grpSp>
        <p:nvGrpSpPr>
          <p:cNvPr id="254" name="Group 253">
            <a:extLst>
              <a:ext uri="{FF2B5EF4-FFF2-40B4-BE49-F238E27FC236}">
                <a16:creationId xmlns:a16="http://schemas.microsoft.com/office/drawing/2014/main" id="{27A667C4-CA77-46AB-BFFD-1D3F03B3301C}"/>
              </a:ext>
            </a:extLst>
          </p:cNvPr>
          <p:cNvGrpSpPr/>
          <p:nvPr/>
        </p:nvGrpSpPr>
        <p:grpSpPr>
          <a:xfrm>
            <a:off x="1917631" y="5229349"/>
            <a:ext cx="543175" cy="1303203"/>
            <a:chOff x="6185352" y="4763505"/>
            <a:chExt cx="1052974" cy="1532228"/>
          </a:xfrm>
        </p:grpSpPr>
        <p:sp>
          <p:nvSpPr>
            <p:cNvPr id="255" name="Rectangle 254">
              <a:extLst>
                <a:ext uri="{FF2B5EF4-FFF2-40B4-BE49-F238E27FC236}">
                  <a16:creationId xmlns:a16="http://schemas.microsoft.com/office/drawing/2014/main" id="{19DF07E6-2908-4BD9-8990-6BC48C966231}"/>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B</a:t>
              </a:r>
            </a:p>
          </p:txBody>
        </p:sp>
        <p:sp>
          <p:nvSpPr>
            <p:cNvPr id="256" name="Rectangle 255">
              <a:extLst>
                <a:ext uri="{FF2B5EF4-FFF2-40B4-BE49-F238E27FC236}">
                  <a16:creationId xmlns:a16="http://schemas.microsoft.com/office/drawing/2014/main" id="{63C8A791-B1B0-4477-A369-281F0ADFE23B}"/>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257" name="Rectangle 256">
              <a:extLst>
                <a:ext uri="{FF2B5EF4-FFF2-40B4-BE49-F238E27FC236}">
                  <a16:creationId xmlns:a16="http://schemas.microsoft.com/office/drawing/2014/main" id="{7E5A672F-007C-46FD-B9B5-2748EAD1AD55}"/>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F</a:t>
              </a:r>
            </a:p>
          </p:txBody>
        </p:sp>
        <p:sp>
          <p:nvSpPr>
            <p:cNvPr id="258" name="Rectangle 257">
              <a:extLst>
                <a:ext uri="{FF2B5EF4-FFF2-40B4-BE49-F238E27FC236}">
                  <a16:creationId xmlns:a16="http://schemas.microsoft.com/office/drawing/2014/main" id="{857C9850-F52D-4842-B1D0-8569DF1A221E}"/>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H</a:t>
              </a:r>
            </a:p>
          </p:txBody>
        </p:sp>
      </p:grpSp>
      <p:grpSp>
        <p:nvGrpSpPr>
          <p:cNvPr id="259" name="Group 258">
            <a:extLst>
              <a:ext uri="{FF2B5EF4-FFF2-40B4-BE49-F238E27FC236}">
                <a16:creationId xmlns:a16="http://schemas.microsoft.com/office/drawing/2014/main" id="{342809CF-11ED-4658-9600-EF8FEE1F625F}"/>
              </a:ext>
            </a:extLst>
          </p:cNvPr>
          <p:cNvGrpSpPr/>
          <p:nvPr/>
        </p:nvGrpSpPr>
        <p:grpSpPr>
          <a:xfrm>
            <a:off x="1344182" y="5546459"/>
            <a:ext cx="505752" cy="725064"/>
            <a:chOff x="1319002" y="2618560"/>
            <a:chExt cx="505752" cy="852487"/>
          </a:xfrm>
        </p:grpSpPr>
        <p:cxnSp>
          <p:nvCxnSpPr>
            <p:cNvPr id="260" name="Straight Arrow Connector 259">
              <a:extLst>
                <a:ext uri="{FF2B5EF4-FFF2-40B4-BE49-F238E27FC236}">
                  <a16:creationId xmlns:a16="http://schemas.microsoft.com/office/drawing/2014/main" id="{382D1809-A3EA-437D-B93F-0DB506EB6977}"/>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61" name="TextBox 260">
              <a:extLst>
                <a:ext uri="{FF2B5EF4-FFF2-40B4-BE49-F238E27FC236}">
                  <a16:creationId xmlns:a16="http://schemas.microsoft.com/office/drawing/2014/main" id="{60390831-08C3-4CE3-984B-D4DE7C4C37FA}"/>
                </a:ext>
              </a:extLst>
            </p:cNvPr>
            <p:cNvSpPr txBox="1"/>
            <p:nvPr/>
          </p:nvSpPr>
          <p:spPr>
            <a:xfrm>
              <a:off x="1384770" y="2618560"/>
              <a:ext cx="314510" cy="434239"/>
            </a:xfrm>
            <a:prstGeom prst="rect">
              <a:avLst/>
            </a:prstGeom>
            <a:noFill/>
          </p:spPr>
          <p:txBody>
            <a:bodyPr wrap="none" rtlCol="0">
              <a:spAutoFit/>
            </a:bodyPr>
            <a:lstStyle/>
            <a:p>
              <a:r>
                <a:rPr lang="en-US" b="1" dirty="0"/>
                <a:t>B</a:t>
              </a:r>
            </a:p>
          </p:txBody>
        </p:sp>
        <p:sp>
          <p:nvSpPr>
            <p:cNvPr id="262" name="TextBox 261">
              <a:extLst>
                <a:ext uri="{FF2B5EF4-FFF2-40B4-BE49-F238E27FC236}">
                  <a16:creationId xmlns:a16="http://schemas.microsoft.com/office/drawing/2014/main" id="{C9DB8CB4-C1BD-42B9-95D7-D11F6222BC87}"/>
                </a:ext>
              </a:extLst>
            </p:cNvPr>
            <p:cNvSpPr txBox="1"/>
            <p:nvPr/>
          </p:nvSpPr>
          <p:spPr>
            <a:xfrm>
              <a:off x="1353512" y="3036809"/>
              <a:ext cx="330540" cy="434238"/>
            </a:xfrm>
            <a:prstGeom prst="rect">
              <a:avLst/>
            </a:prstGeom>
            <a:noFill/>
          </p:spPr>
          <p:txBody>
            <a:bodyPr wrap="none" rtlCol="0">
              <a:spAutoFit/>
            </a:bodyPr>
            <a:lstStyle/>
            <a:p>
              <a:r>
                <a:rPr lang="en-US" b="1" dirty="0">
                  <a:solidFill>
                    <a:srgbClr val="00B050"/>
                  </a:solidFill>
                </a:rPr>
                <a:t>H</a:t>
              </a:r>
            </a:p>
          </p:txBody>
        </p:sp>
      </p:grpSp>
      <p:grpSp>
        <p:nvGrpSpPr>
          <p:cNvPr id="263" name="Group 262">
            <a:extLst>
              <a:ext uri="{FF2B5EF4-FFF2-40B4-BE49-F238E27FC236}">
                <a16:creationId xmlns:a16="http://schemas.microsoft.com/office/drawing/2014/main" id="{77B0A1F4-6F69-477E-84B0-D1BB857FDB29}"/>
              </a:ext>
            </a:extLst>
          </p:cNvPr>
          <p:cNvGrpSpPr/>
          <p:nvPr/>
        </p:nvGrpSpPr>
        <p:grpSpPr>
          <a:xfrm>
            <a:off x="3176872" y="5219524"/>
            <a:ext cx="543175" cy="1303203"/>
            <a:chOff x="6185352" y="4763505"/>
            <a:chExt cx="1052974" cy="1532228"/>
          </a:xfrm>
        </p:grpSpPr>
        <p:sp>
          <p:nvSpPr>
            <p:cNvPr id="264" name="Rectangle 263">
              <a:extLst>
                <a:ext uri="{FF2B5EF4-FFF2-40B4-BE49-F238E27FC236}">
                  <a16:creationId xmlns:a16="http://schemas.microsoft.com/office/drawing/2014/main" id="{9F769175-D6C6-4FF1-A2D0-CF0880884B40}"/>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B</a:t>
              </a:r>
            </a:p>
          </p:txBody>
        </p:sp>
        <p:sp>
          <p:nvSpPr>
            <p:cNvPr id="265" name="Rectangle 264">
              <a:extLst>
                <a:ext uri="{FF2B5EF4-FFF2-40B4-BE49-F238E27FC236}">
                  <a16:creationId xmlns:a16="http://schemas.microsoft.com/office/drawing/2014/main" id="{E559CF50-588E-46CB-9D2F-A53415F3F410}"/>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266" name="Rectangle 265">
              <a:extLst>
                <a:ext uri="{FF2B5EF4-FFF2-40B4-BE49-F238E27FC236}">
                  <a16:creationId xmlns:a16="http://schemas.microsoft.com/office/drawing/2014/main" id="{01DC2A64-7173-4C54-A0AC-D4DDC2DD6336}"/>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F</a:t>
              </a:r>
            </a:p>
          </p:txBody>
        </p:sp>
        <p:sp>
          <p:nvSpPr>
            <p:cNvPr id="267" name="Rectangle 266">
              <a:extLst>
                <a:ext uri="{FF2B5EF4-FFF2-40B4-BE49-F238E27FC236}">
                  <a16:creationId xmlns:a16="http://schemas.microsoft.com/office/drawing/2014/main" id="{9571B904-FC1F-4913-8DD3-FFEB101466A8}"/>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H</a:t>
              </a:r>
            </a:p>
          </p:txBody>
        </p:sp>
      </p:grpSp>
      <p:grpSp>
        <p:nvGrpSpPr>
          <p:cNvPr id="268" name="Group 267">
            <a:extLst>
              <a:ext uri="{FF2B5EF4-FFF2-40B4-BE49-F238E27FC236}">
                <a16:creationId xmlns:a16="http://schemas.microsoft.com/office/drawing/2014/main" id="{09B7B57D-C7FD-4251-9468-BE81F105FCEA}"/>
              </a:ext>
            </a:extLst>
          </p:cNvPr>
          <p:cNvGrpSpPr/>
          <p:nvPr/>
        </p:nvGrpSpPr>
        <p:grpSpPr>
          <a:xfrm>
            <a:off x="2575378" y="5546458"/>
            <a:ext cx="505752" cy="725064"/>
            <a:chOff x="1319002" y="2618560"/>
            <a:chExt cx="505752" cy="852487"/>
          </a:xfrm>
        </p:grpSpPr>
        <p:cxnSp>
          <p:nvCxnSpPr>
            <p:cNvPr id="269" name="Straight Arrow Connector 268">
              <a:extLst>
                <a:ext uri="{FF2B5EF4-FFF2-40B4-BE49-F238E27FC236}">
                  <a16:creationId xmlns:a16="http://schemas.microsoft.com/office/drawing/2014/main" id="{437A0937-5A4A-4FE9-A0F9-CA035E526855}"/>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70" name="TextBox 269">
              <a:extLst>
                <a:ext uri="{FF2B5EF4-FFF2-40B4-BE49-F238E27FC236}">
                  <a16:creationId xmlns:a16="http://schemas.microsoft.com/office/drawing/2014/main" id="{2319952D-0F07-4227-B3C4-F9E1583BEA98}"/>
                </a:ext>
              </a:extLst>
            </p:cNvPr>
            <p:cNvSpPr txBox="1"/>
            <p:nvPr/>
          </p:nvSpPr>
          <p:spPr>
            <a:xfrm>
              <a:off x="1384770" y="2618560"/>
              <a:ext cx="332142" cy="434238"/>
            </a:xfrm>
            <a:prstGeom prst="rect">
              <a:avLst/>
            </a:prstGeom>
            <a:noFill/>
          </p:spPr>
          <p:txBody>
            <a:bodyPr wrap="none" rtlCol="0">
              <a:spAutoFit/>
            </a:bodyPr>
            <a:lstStyle/>
            <a:p>
              <a:r>
                <a:rPr lang="en-US" b="1" dirty="0"/>
                <a:t>D</a:t>
              </a:r>
            </a:p>
          </p:txBody>
        </p:sp>
        <p:sp>
          <p:nvSpPr>
            <p:cNvPr id="271" name="TextBox 270">
              <a:extLst>
                <a:ext uri="{FF2B5EF4-FFF2-40B4-BE49-F238E27FC236}">
                  <a16:creationId xmlns:a16="http://schemas.microsoft.com/office/drawing/2014/main" id="{7924EE38-9F0B-43AC-A717-9EDBAF6997B8}"/>
                </a:ext>
              </a:extLst>
            </p:cNvPr>
            <p:cNvSpPr txBox="1"/>
            <p:nvPr/>
          </p:nvSpPr>
          <p:spPr>
            <a:xfrm>
              <a:off x="1353512" y="3036809"/>
              <a:ext cx="330540" cy="434238"/>
            </a:xfrm>
            <a:prstGeom prst="rect">
              <a:avLst/>
            </a:prstGeom>
            <a:noFill/>
          </p:spPr>
          <p:txBody>
            <a:bodyPr wrap="none" rtlCol="0">
              <a:spAutoFit/>
            </a:bodyPr>
            <a:lstStyle/>
            <a:p>
              <a:r>
                <a:rPr lang="en-US" b="1" dirty="0">
                  <a:solidFill>
                    <a:srgbClr val="00B050"/>
                  </a:solidFill>
                </a:rPr>
                <a:t>H</a:t>
              </a:r>
            </a:p>
          </p:txBody>
        </p:sp>
      </p:grpSp>
      <p:grpSp>
        <p:nvGrpSpPr>
          <p:cNvPr id="272" name="Group 271">
            <a:extLst>
              <a:ext uri="{FF2B5EF4-FFF2-40B4-BE49-F238E27FC236}">
                <a16:creationId xmlns:a16="http://schemas.microsoft.com/office/drawing/2014/main" id="{A7C72241-B314-4CDD-8001-2F3A1C074B0E}"/>
              </a:ext>
            </a:extLst>
          </p:cNvPr>
          <p:cNvGrpSpPr/>
          <p:nvPr/>
        </p:nvGrpSpPr>
        <p:grpSpPr>
          <a:xfrm>
            <a:off x="4383364" y="5204071"/>
            <a:ext cx="543175" cy="1303203"/>
            <a:chOff x="6185352" y="4763505"/>
            <a:chExt cx="1052974" cy="1532228"/>
          </a:xfrm>
        </p:grpSpPr>
        <p:sp>
          <p:nvSpPr>
            <p:cNvPr id="273" name="Rectangle 272">
              <a:extLst>
                <a:ext uri="{FF2B5EF4-FFF2-40B4-BE49-F238E27FC236}">
                  <a16:creationId xmlns:a16="http://schemas.microsoft.com/office/drawing/2014/main" id="{7D727ABF-687D-4C66-A134-685373F252A6}"/>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B</a:t>
              </a:r>
            </a:p>
          </p:txBody>
        </p:sp>
        <p:sp>
          <p:nvSpPr>
            <p:cNvPr id="274" name="Rectangle 273">
              <a:extLst>
                <a:ext uri="{FF2B5EF4-FFF2-40B4-BE49-F238E27FC236}">
                  <a16:creationId xmlns:a16="http://schemas.microsoft.com/office/drawing/2014/main" id="{244FAAB5-02DD-4CAE-BCE1-5AD588743273}"/>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275" name="Rectangle 274">
              <a:extLst>
                <a:ext uri="{FF2B5EF4-FFF2-40B4-BE49-F238E27FC236}">
                  <a16:creationId xmlns:a16="http://schemas.microsoft.com/office/drawing/2014/main" id="{0A55565E-6E45-462C-B37A-0B8B0EC8B10F}"/>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F</a:t>
              </a:r>
            </a:p>
          </p:txBody>
        </p:sp>
        <p:sp>
          <p:nvSpPr>
            <p:cNvPr id="276" name="Rectangle 275">
              <a:extLst>
                <a:ext uri="{FF2B5EF4-FFF2-40B4-BE49-F238E27FC236}">
                  <a16:creationId xmlns:a16="http://schemas.microsoft.com/office/drawing/2014/main" id="{7936F766-29F6-4F2E-8608-15EB90584C62}"/>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H</a:t>
              </a:r>
            </a:p>
          </p:txBody>
        </p:sp>
      </p:grpSp>
      <p:grpSp>
        <p:nvGrpSpPr>
          <p:cNvPr id="277" name="Group 276">
            <a:extLst>
              <a:ext uri="{FF2B5EF4-FFF2-40B4-BE49-F238E27FC236}">
                <a16:creationId xmlns:a16="http://schemas.microsoft.com/office/drawing/2014/main" id="{9C8EA063-E232-44E7-98DD-EEE692301A46}"/>
              </a:ext>
            </a:extLst>
          </p:cNvPr>
          <p:cNvGrpSpPr/>
          <p:nvPr/>
        </p:nvGrpSpPr>
        <p:grpSpPr>
          <a:xfrm>
            <a:off x="3821746" y="5526094"/>
            <a:ext cx="505752" cy="725064"/>
            <a:chOff x="1319002" y="2618560"/>
            <a:chExt cx="505752" cy="852487"/>
          </a:xfrm>
        </p:grpSpPr>
        <p:cxnSp>
          <p:nvCxnSpPr>
            <p:cNvPr id="278" name="Straight Arrow Connector 277">
              <a:extLst>
                <a:ext uri="{FF2B5EF4-FFF2-40B4-BE49-F238E27FC236}">
                  <a16:creationId xmlns:a16="http://schemas.microsoft.com/office/drawing/2014/main" id="{D23E8635-AD18-4DF0-A8D5-BB4E9837BE0F}"/>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79" name="TextBox 278">
              <a:extLst>
                <a:ext uri="{FF2B5EF4-FFF2-40B4-BE49-F238E27FC236}">
                  <a16:creationId xmlns:a16="http://schemas.microsoft.com/office/drawing/2014/main" id="{64C20E8C-7973-4C93-BAAB-E84C5A87B3D8}"/>
                </a:ext>
              </a:extLst>
            </p:cNvPr>
            <p:cNvSpPr txBox="1"/>
            <p:nvPr/>
          </p:nvSpPr>
          <p:spPr>
            <a:xfrm>
              <a:off x="1384770" y="2618560"/>
              <a:ext cx="290464" cy="434238"/>
            </a:xfrm>
            <a:prstGeom prst="rect">
              <a:avLst/>
            </a:prstGeom>
            <a:noFill/>
          </p:spPr>
          <p:txBody>
            <a:bodyPr wrap="none" rtlCol="0">
              <a:spAutoFit/>
            </a:bodyPr>
            <a:lstStyle/>
            <a:p>
              <a:r>
                <a:rPr lang="en-US" b="1" dirty="0"/>
                <a:t>F</a:t>
              </a:r>
            </a:p>
          </p:txBody>
        </p:sp>
        <p:sp>
          <p:nvSpPr>
            <p:cNvPr id="280" name="TextBox 279">
              <a:extLst>
                <a:ext uri="{FF2B5EF4-FFF2-40B4-BE49-F238E27FC236}">
                  <a16:creationId xmlns:a16="http://schemas.microsoft.com/office/drawing/2014/main" id="{A274374D-E123-43CC-BCB2-3557A261BA2B}"/>
                </a:ext>
              </a:extLst>
            </p:cNvPr>
            <p:cNvSpPr txBox="1"/>
            <p:nvPr/>
          </p:nvSpPr>
          <p:spPr>
            <a:xfrm>
              <a:off x="1353512" y="3036808"/>
              <a:ext cx="330540" cy="434239"/>
            </a:xfrm>
            <a:prstGeom prst="rect">
              <a:avLst/>
            </a:prstGeom>
            <a:noFill/>
          </p:spPr>
          <p:txBody>
            <a:bodyPr wrap="none" rtlCol="0">
              <a:spAutoFit/>
            </a:bodyPr>
            <a:lstStyle/>
            <a:p>
              <a:r>
                <a:rPr lang="en-US" b="1" dirty="0">
                  <a:solidFill>
                    <a:srgbClr val="00B050"/>
                  </a:solidFill>
                </a:rPr>
                <a:t>H</a:t>
              </a:r>
            </a:p>
          </p:txBody>
        </p:sp>
      </p:grpSp>
      <p:grpSp>
        <p:nvGrpSpPr>
          <p:cNvPr id="281" name="Group 280">
            <a:extLst>
              <a:ext uri="{FF2B5EF4-FFF2-40B4-BE49-F238E27FC236}">
                <a16:creationId xmlns:a16="http://schemas.microsoft.com/office/drawing/2014/main" id="{6DEE8B4F-C2F7-4588-BAA5-D9FFCA1EAE30}"/>
              </a:ext>
            </a:extLst>
          </p:cNvPr>
          <p:cNvGrpSpPr/>
          <p:nvPr/>
        </p:nvGrpSpPr>
        <p:grpSpPr>
          <a:xfrm>
            <a:off x="5589097" y="5208984"/>
            <a:ext cx="543175" cy="1303203"/>
            <a:chOff x="6185352" y="4763505"/>
            <a:chExt cx="1052974" cy="1532228"/>
          </a:xfrm>
        </p:grpSpPr>
        <p:sp>
          <p:nvSpPr>
            <p:cNvPr id="282" name="Rectangle 281">
              <a:extLst>
                <a:ext uri="{FF2B5EF4-FFF2-40B4-BE49-F238E27FC236}">
                  <a16:creationId xmlns:a16="http://schemas.microsoft.com/office/drawing/2014/main" id="{4ADD61C3-1B47-4B4B-8DB8-7AB4519B704E}"/>
                </a:ext>
              </a:extLst>
            </p:cNvPr>
            <p:cNvSpPr/>
            <p:nvPr/>
          </p:nvSpPr>
          <p:spPr>
            <a:xfrm>
              <a:off x="6185352" y="4763505"/>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B</a:t>
              </a:r>
            </a:p>
          </p:txBody>
        </p:sp>
        <p:sp>
          <p:nvSpPr>
            <p:cNvPr id="283" name="Rectangle 282">
              <a:extLst>
                <a:ext uri="{FF2B5EF4-FFF2-40B4-BE49-F238E27FC236}">
                  <a16:creationId xmlns:a16="http://schemas.microsoft.com/office/drawing/2014/main" id="{C30B1287-5627-4F84-B1D1-D081F965ACBC}"/>
                </a:ext>
              </a:extLst>
            </p:cNvPr>
            <p:cNvSpPr/>
            <p:nvPr/>
          </p:nvSpPr>
          <p:spPr>
            <a:xfrm>
              <a:off x="6185352" y="5146562"/>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D</a:t>
              </a:r>
            </a:p>
          </p:txBody>
        </p:sp>
        <p:sp>
          <p:nvSpPr>
            <p:cNvPr id="284" name="Rectangle 283">
              <a:extLst>
                <a:ext uri="{FF2B5EF4-FFF2-40B4-BE49-F238E27FC236}">
                  <a16:creationId xmlns:a16="http://schemas.microsoft.com/office/drawing/2014/main" id="{67BE8511-B276-4927-9EB0-1E03CFB663C4}"/>
                </a:ext>
              </a:extLst>
            </p:cNvPr>
            <p:cNvSpPr/>
            <p:nvPr/>
          </p:nvSpPr>
          <p:spPr>
            <a:xfrm>
              <a:off x="6185352" y="5529619"/>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F</a:t>
              </a:r>
            </a:p>
          </p:txBody>
        </p:sp>
        <p:sp>
          <p:nvSpPr>
            <p:cNvPr id="285" name="Rectangle 284">
              <a:extLst>
                <a:ext uri="{FF2B5EF4-FFF2-40B4-BE49-F238E27FC236}">
                  <a16:creationId xmlns:a16="http://schemas.microsoft.com/office/drawing/2014/main" id="{29DE643F-BA5E-4954-9222-632F1E0C4E93}"/>
                </a:ext>
              </a:extLst>
            </p:cNvPr>
            <p:cNvSpPr/>
            <p:nvPr/>
          </p:nvSpPr>
          <p:spPr>
            <a:xfrm>
              <a:off x="6185352" y="5912676"/>
              <a:ext cx="1052974" cy="383057"/>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spc="300" dirty="0">
                  <a:solidFill>
                    <a:schemeClr val="tx1"/>
                  </a:solidFill>
                </a:rPr>
                <a:t>H</a:t>
              </a:r>
            </a:p>
          </p:txBody>
        </p:sp>
      </p:grpSp>
      <p:grpSp>
        <p:nvGrpSpPr>
          <p:cNvPr id="286" name="Group 285">
            <a:extLst>
              <a:ext uri="{FF2B5EF4-FFF2-40B4-BE49-F238E27FC236}">
                <a16:creationId xmlns:a16="http://schemas.microsoft.com/office/drawing/2014/main" id="{D04A91B7-7110-4BC2-A240-9514C6FDDC6D}"/>
              </a:ext>
            </a:extLst>
          </p:cNvPr>
          <p:cNvGrpSpPr/>
          <p:nvPr/>
        </p:nvGrpSpPr>
        <p:grpSpPr>
          <a:xfrm>
            <a:off x="4990815" y="5521181"/>
            <a:ext cx="505752" cy="725064"/>
            <a:chOff x="1319002" y="2618560"/>
            <a:chExt cx="505752" cy="852487"/>
          </a:xfrm>
        </p:grpSpPr>
        <p:cxnSp>
          <p:nvCxnSpPr>
            <p:cNvPr id="287" name="Straight Arrow Connector 286">
              <a:extLst>
                <a:ext uri="{FF2B5EF4-FFF2-40B4-BE49-F238E27FC236}">
                  <a16:creationId xmlns:a16="http://schemas.microsoft.com/office/drawing/2014/main" id="{E2909E2C-17D9-4C15-831F-802B1E427B54}"/>
                </a:ext>
              </a:extLst>
            </p:cNvPr>
            <p:cNvCxnSpPr/>
            <p:nvPr/>
          </p:nvCxnSpPr>
          <p:spPr>
            <a:xfrm>
              <a:off x="1319002" y="3006058"/>
              <a:ext cx="505752" cy="0"/>
            </a:xfrm>
            <a:prstGeom prst="straightConnector1">
              <a:avLst/>
            </a:prstGeom>
            <a:ln w="38100">
              <a:solidFill>
                <a:schemeClr val="tx1">
                  <a:lumMod val="50000"/>
                  <a:lumOff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88" name="TextBox 287">
              <a:extLst>
                <a:ext uri="{FF2B5EF4-FFF2-40B4-BE49-F238E27FC236}">
                  <a16:creationId xmlns:a16="http://schemas.microsoft.com/office/drawing/2014/main" id="{0DB861F9-E07D-468A-BAE8-D3BB162E3C06}"/>
                </a:ext>
              </a:extLst>
            </p:cNvPr>
            <p:cNvSpPr txBox="1"/>
            <p:nvPr/>
          </p:nvSpPr>
          <p:spPr>
            <a:xfrm>
              <a:off x="1384770" y="2618560"/>
              <a:ext cx="330540" cy="434238"/>
            </a:xfrm>
            <a:prstGeom prst="rect">
              <a:avLst/>
            </a:prstGeom>
            <a:noFill/>
          </p:spPr>
          <p:txBody>
            <a:bodyPr wrap="none" rtlCol="0">
              <a:spAutoFit/>
            </a:bodyPr>
            <a:lstStyle/>
            <a:p>
              <a:r>
                <a:rPr lang="en-US" b="1" dirty="0"/>
                <a:t>H</a:t>
              </a:r>
            </a:p>
          </p:txBody>
        </p:sp>
        <p:sp>
          <p:nvSpPr>
            <p:cNvPr id="289" name="TextBox 288">
              <a:extLst>
                <a:ext uri="{FF2B5EF4-FFF2-40B4-BE49-F238E27FC236}">
                  <a16:creationId xmlns:a16="http://schemas.microsoft.com/office/drawing/2014/main" id="{FCCCC6BE-25B0-4A69-89E8-30B4FF95BAC5}"/>
                </a:ext>
              </a:extLst>
            </p:cNvPr>
            <p:cNvSpPr txBox="1"/>
            <p:nvPr/>
          </p:nvSpPr>
          <p:spPr>
            <a:xfrm>
              <a:off x="1353512" y="3036809"/>
              <a:ext cx="330540" cy="434238"/>
            </a:xfrm>
            <a:prstGeom prst="rect">
              <a:avLst/>
            </a:prstGeom>
            <a:noFill/>
          </p:spPr>
          <p:txBody>
            <a:bodyPr wrap="none" rtlCol="0">
              <a:spAutoFit/>
            </a:bodyPr>
            <a:lstStyle/>
            <a:p>
              <a:r>
                <a:rPr lang="en-US" b="1" dirty="0">
                  <a:solidFill>
                    <a:srgbClr val="00B050"/>
                  </a:solidFill>
                </a:rPr>
                <a:t>H</a:t>
              </a:r>
            </a:p>
          </p:txBody>
        </p:sp>
      </p:grpSp>
      <p:sp>
        <p:nvSpPr>
          <p:cNvPr id="290" name="TextBox 289">
            <a:extLst>
              <a:ext uri="{FF2B5EF4-FFF2-40B4-BE49-F238E27FC236}">
                <a16:creationId xmlns:a16="http://schemas.microsoft.com/office/drawing/2014/main" id="{B0BA4171-4FFA-411A-82D4-2B8ED9A9B31A}"/>
              </a:ext>
            </a:extLst>
          </p:cNvPr>
          <p:cNvSpPr txBox="1"/>
          <p:nvPr/>
        </p:nvSpPr>
        <p:spPr>
          <a:xfrm>
            <a:off x="6927427" y="5497852"/>
            <a:ext cx="1570943" cy="646331"/>
          </a:xfrm>
          <a:prstGeom prst="rect">
            <a:avLst/>
          </a:prstGeom>
          <a:noFill/>
        </p:spPr>
        <p:txBody>
          <a:bodyPr wrap="none" rtlCol="0">
            <a:spAutoFit/>
          </a:bodyPr>
          <a:lstStyle/>
          <a:p>
            <a:r>
              <a:rPr lang="en-US" b="1" dirty="0"/>
              <a:t>8 cache misses</a:t>
            </a:r>
          </a:p>
          <a:p>
            <a:r>
              <a:rPr lang="en-US" b="1" dirty="0"/>
              <a:t>8 cache hits</a:t>
            </a:r>
          </a:p>
        </p:txBody>
      </p:sp>
    </p:spTree>
    <p:extLst>
      <p:ext uri="{BB962C8B-B14F-4D97-AF65-F5344CB8AC3E}">
        <p14:creationId xmlns:p14="http://schemas.microsoft.com/office/powerpoint/2010/main" val="38089150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3A8D62B6A07F4688901CCA00C7C210" ma:contentTypeVersion="9" ma:contentTypeDescription="Create a new document." ma:contentTypeScope="" ma:versionID="54fe2e041e313b7ce48ebf8dc8589d47">
  <xsd:schema xmlns:xsd="http://www.w3.org/2001/XMLSchema" xmlns:xs="http://www.w3.org/2001/XMLSchema" xmlns:p="http://schemas.microsoft.com/office/2006/metadata/properties" xmlns:ns3="121e486c-6138-4556-b609-0f00d8785642" targetNamespace="http://schemas.microsoft.com/office/2006/metadata/properties" ma:root="true" ma:fieldsID="d07e7a12f1170ddcec6922febae3ae41" ns3:_="">
    <xsd:import namespace="121e486c-6138-4556-b609-0f00d878564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1e486c-6138-4556-b609-0f00d87856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21FC29B-9770-431C-BF99-F28871F84B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1e486c-6138-4556-b609-0f00d87856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C44DED-07F2-482D-9519-0184129010F8}">
  <ds:schemaRefs>
    <ds:schemaRef ds:uri="http://schemas.microsoft.com/sharepoint/v3/contenttype/forms"/>
  </ds:schemaRefs>
</ds:datastoreItem>
</file>

<file path=customXml/itemProps3.xml><?xml version="1.0" encoding="utf-8"?>
<ds:datastoreItem xmlns:ds="http://schemas.openxmlformats.org/officeDocument/2006/customXml" ds:itemID="{7070BA1B-5F1F-40DD-BF39-882348448C8C}">
  <ds:schemaRefs>
    <ds:schemaRef ds:uri="121e486c-6138-4556-b609-0f00d8785642"/>
    <ds:schemaRef ds:uri="http://schemas.microsoft.com/office/2006/documentManagement/types"/>
    <ds:schemaRef ds:uri="http://schemas.microsoft.com/office/infopath/2007/PartnerControls"/>
    <ds:schemaRef ds:uri="http://www.w3.org/XML/1998/namespace"/>
    <ds:schemaRef ds:uri="http://purl.org/dc/dcmitype/"/>
    <ds:schemaRef ds:uri="http://schemas.microsoft.com/office/2006/metadata/properties"/>
    <ds:schemaRef ds:uri="http://purl.org/dc/elements/1.1/"/>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Office Theme</Template>
  <TotalTime>3495</TotalTime>
  <Words>1814</Words>
  <Application>Microsoft Office PowerPoint</Application>
  <PresentationFormat>On-screen Show (4:3)</PresentationFormat>
  <Paragraphs>808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Lucida Console</vt:lpstr>
      <vt:lpstr>Office Theme</vt:lpstr>
      <vt:lpstr>TUT08 – Memory Hierarchy COMP1411: Introduction to Computer Systems</vt:lpstr>
      <vt:lpstr>Targets</vt:lpstr>
      <vt:lpstr>More on cache design</vt:lpstr>
      <vt:lpstr>Problem 1</vt:lpstr>
      <vt:lpstr>Solution to Problem 1</vt:lpstr>
      <vt:lpstr>Problem 2</vt:lpstr>
      <vt:lpstr>Solution to Problem 2</vt:lpstr>
      <vt:lpstr>Problem 3</vt:lpstr>
      <vt:lpstr>Solution to Problem 3</vt:lpstr>
      <vt:lpstr>Solution to Problem 3</vt:lpstr>
      <vt:lpstr>Problem 4</vt:lpstr>
      <vt:lpstr>Solution to Problem 4</vt:lpstr>
      <vt:lpstr>Solution to Problem 4</vt:lpstr>
      <vt:lpstr>Problem 5</vt:lpstr>
      <vt:lpstr>Solution to Problem 5</vt:lpstr>
      <vt:lpstr>Solution to Problem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LYU, Mingsong [COMP]</dc:creator>
  <cp:lastModifiedBy>LYU, Mingsong [COMP]</cp:lastModifiedBy>
  <cp:revision>21</cp:revision>
  <dcterms:created xsi:type="dcterms:W3CDTF">2021-01-19T15:34:23Z</dcterms:created>
  <dcterms:modified xsi:type="dcterms:W3CDTF">2023-04-01T14:19:32Z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0x010100473A8D62B6A07F4688901CCA00C7C210</vt:lpwstr>
  </property>
</Properties>
</file>