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4" r:id="rId1"/>
  </p:sldMasterIdLst>
  <p:sldIdLst>
    <p:sldId id="256" r:id="rId2"/>
    <p:sldId id="257" r:id="rId3"/>
    <p:sldId id="258" r:id="rId4"/>
    <p:sldId id="260" r:id="rId5"/>
    <p:sldId id="259" r:id="rId6"/>
    <p:sldId id="265" r:id="rId7"/>
    <p:sldId id="262" r:id="rId8"/>
    <p:sldId id="261"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677F53A-FC0E-8421-0883-34243B742E9F}" v="375" dt="2022-09-11T16:40:50.252"/>
    <p1510:client id="{130F0784-790C-4890-9D44-965AC3525820}" v="87" dt="2022-09-11T08:55:11.528"/>
    <p1510:client id="{1837E801-0589-77B4-C90D-46F6647D334C}" v="194" dt="2022-09-11T12:11:28.040"/>
    <p1510:client id="{1CA93CB1-E2B7-4863-DCCB-B265C4765EF0}" v="44" dt="2022-09-11T09:46:51.604"/>
    <p1510:client id="{3CF25981-8917-173D-0F7F-0B694AD75CE3}" v="54" dt="2022-09-11T17:22:55.590"/>
    <p1510:client id="{4119F63B-1E1B-423C-9BA9-83E24AAB3EC2}" v="345" dt="2022-09-11T06:29:03.435"/>
    <p1510:client id="{53F10250-9D30-44F6-B695-40E21E44B31E}" v="87" dt="2022-09-11T06:48:26.834"/>
    <p1510:client id="{5B107117-1DF3-6919-A07F-8D8643995F79}" v="752" dt="2022-09-11T17:05:21.522"/>
    <p1510:client id="{61D56C0D-24A6-8C19-CDA8-A4D1876A11C8}" v="115" dt="2022-09-11T09:57:52.339"/>
    <p1510:client id="{624F5FAE-475A-AC7A-1130-F8D39033FAC4}" v="58" dt="2022-09-11T17:12:52.400"/>
    <p1510:client id="{70FEB7B2-D5A4-530A-500C-256509AD869D}" v="113" dt="2022-09-11T11:45:00.981"/>
    <p1510:client id="{7C36CCE0-FBC9-9AAE-1F73-4E8545BB6D60}" v="1444" dt="2022-09-11T09:42:18.072"/>
    <p1510:client id="{7CBD3DAC-996B-95A5-F6B4-D14F7911A9F5}" v="15" dt="2022-09-11T06:51:25.572"/>
    <p1510:client id="{9AF318BB-1A79-4272-AED9-59433C2780B9}" v="775" dt="2022-09-11T10:14:36.887"/>
    <p1510:client id="{A3340627-9514-393A-F5A0-24E8F7423552}" v="674" dt="2022-09-11T09:43:35.084"/>
    <p1510:client id="{C621A03E-D398-964F-09F3-AADC19B040D6}" v="5" dt="2022-09-11T10:15:17.689"/>
    <p1510:client id="{CFBF12C3-9EC2-C6A5-8C53-7155D88B2DA6}" v="47" dt="2022-09-11T06:09:47.49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D6D0F569-AC90-44EB-9EF4-4E5C2F5D823C}" type="datetime1">
              <a:rPr lang="en-US" smtClean="0"/>
              <a:t>9/11/2022</a:t>
            </a:fld>
            <a:endParaRPr lang="en-US"/>
          </a:p>
        </p:txBody>
      </p:sp>
      <p:sp>
        <p:nvSpPr>
          <p:cNvPr id="5" name="Footer Placeholder 4"/>
          <p:cNvSpPr>
            <a:spLocks noGrp="1"/>
          </p:cNvSpPr>
          <p:nvPr>
            <p:ph type="ftr" sz="quarter" idx="11"/>
          </p:nvPr>
        </p:nvSpPr>
        <p:spPr/>
        <p:txBody>
          <a:bodyPr/>
          <a:lstStyle/>
          <a:p>
            <a:r>
              <a:rPr lang="en-US"/>
              <a:t>Sample Footer Text</a:t>
            </a:r>
          </a:p>
        </p:txBody>
      </p:sp>
      <p:sp>
        <p:nvSpPr>
          <p:cNvPr id="6" name="Slide Number Placeholder 5"/>
          <p:cNvSpPr>
            <a:spLocks noGrp="1"/>
          </p:cNvSpPr>
          <p:nvPr>
            <p:ph type="sldNum" sz="quarter" idx="12"/>
          </p:nvPr>
        </p:nvSpPr>
        <p:spPr/>
        <p:txBody>
          <a:bodyPr/>
          <a:lstStyle/>
          <a:p>
            <a:fld id="{F3450C42-9A0B-4425-92C2-70FCF7C45734}" type="slidenum">
              <a:rPr lang="en-US" smtClean="0"/>
              <a:t>‹#›</a:t>
            </a:fld>
            <a:endParaRPr lang="en-US"/>
          </a:p>
        </p:txBody>
      </p:sp>
    </p:spTree>
    <p:extLst>
      <p:ext uri="{BB962C8B-B14F-4D97-AF65-F5344CB8AC3E}">
        <p14:creationId xmlns:p14="http://schemas.microsoft.com/office/powerpoint/2010/main" val="21677958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ECD8B30-1B71-45A1-8314-D59C86F581E1}" type="datetime1">
              <a:rPr lang="en-US" smtClean="0"/>
              <a:pPr/>
              <a:t>9/11/2022</a:t>
            </a:fld>
            <a:endParaRPr lang="en-US" b="1"/>
          </a:p>
        </p:txBody>
      </p:sp>
      <p:sp>
        <p:nvSpPr>
          <p:cNvPr id="5" name="Footer Placeholder 4"/>
          <p:cNvSpPr>
            <a:spLocks noGrp="1"/>
          </p:cNvSpPr>
          <p:nvPr>
            <p:ph type="ftr" sz="quarter" idx="11"/>
          </p:nvPr>
        </p:nvSpPr>
        <p:spPr/>
        <p:txBody>
          <a:bodyPr/>
          <a:lstStyle/>
          <a:p>
            <a:r>
              <a:rPr lang="en-US"/>
              <a:t>Sample Footer Text</a:t>
            </a:r>
            <a:endParaRPr lang="en-US" b="1"/>
          </a:p>
        </p:txBody>
      </p:sp>
      <p:sp>
        <p:nvSpPr>
          <p:cNvPr id="6" name="Slide Number Placeholder 5"/>
          <p:cNvSpPr>
            <a:spLocks noGrp="1"/>
          </p:cNvSpPr>
          <p:nvPr>
            <p:ph type="sldNum" sz="quarter" idx="12"/>
          </p:nvPr>
        </p:nvSpPr>
        <p:spPr/>
        <p:txBody>
          <a:bodyPr/>
          <a:lstStyle/>
          <a:p>
            <a:fld id="{F3450C42-9A0B-4425-92C2-70FCF7C45734}" type="slidenum">
              <a:rPr lang="en-US" smtClean="0"/>
              <a:pPr/>
              <a:t>‹#›</a:t>
            </a:fld>
            <a:endParaRPr lang="en-US" b="1"/>
          </a:p>
        </p:txBody>
      </p:sp>
    </p:spTree>
    <p:extLst>
      <p:ext uri="{BB962C8B-B14F-4D97-AF65-F5344CB8AC3E}">
        <p14:creationId xmlns:p14="http://schemas.microsoft.com/office/powerpoint/2010/main" val="4093397725"/>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ECD8B30-1B71-45A1-8314-D59C86F581E1}" type="datetime1">
              <a:rPr lang="en-US" smtClean="0"/>
              <a:pPr/>
              <a:t>9/11/2022</a:t>
            </a:fld>
            <a:endParaRPr lang="en-US" b="1"/>
          </a:p>
        </p:txBody>
      </p:sp>
      <p:sp>
        <p:nvSpPr>
          <p:cNvPr id="5" name="Footer Placeholder 4"/>
          <p:cNvSpPr>
            <a:spLocks noGrp="1"/>
          </p:cNvSpPr>
          <p:nvPr>
            <p:ph type="ftr" sz="quarter" idx="11"/>
          </p:nvPr>
        </p:nvSpPr>
        <p:spPr/>
        <p:txBody>
          <a:bodyPr/>
          <a:lstStyle/>
          <a:p>
            <a:r>
              <a:rPr lang="en-US"/>
              <a:t>Sample Footer Text</a:t>
            </a:r>
            <a:endParaRPr lang="en-US" b="1"/>
          </a:p>
        </p:txBody>
      </p:sp>
      <p:sp>
        <p:nvSpPr>
          <p:cNvPr id="6" name="Slide Number Placeholder 5"/>
          <p:cNvSpPr>
            <a:spLocks noGrp="1"/>
          </p:cNvSpPr>
          <p:nvPr>
            <p:ph type="sldNum" sz="quarter" idx="12"/>
          </p:nvPr>
        </p:nvSpPr>
        <p:spPr/>
        <p:txBody>
          <a:bodyPr/>
          <a:lstStyle/>
          <a:p>
            <a:fld id="{F3450C42-9A0B-4425-92C2-70FCF7C45734}" type="slidenum">
              <a:rPr lang="en-US" smtClean="0"/>
              <a:pPr/>
              <a:t>‹#›</a:t>
            </a:fld>
            <a:endParaRPr lang="en-US" b="1"/>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latin typeface="Arial"/>
              </a:rPr>
              <a:t>”</a:t>
            </a:r>
            <a:endParaRPr lang="en-US">
              <a:solidFill>
                <a:schemeClr val="accent1">
                  <a:lumMod val="60000"/>
                  <a:lumOff val="40000"/>
                </a:schemeClr>
              </a:solidFill>
              <a:latin typeface="Arial"/>
            </a:endParaRPr>
          </a:p>
        </p:txBody>
      </p:sp>
    </p:spTree>
    <p:extLst>
      <p:ext uri="{BB962C8B-B14F-4D97-AF65-F5344CB8AC3E}">
        <p14:creationId xmlns:p14="http://schemas.microsoft.com/office/powerpoint/2010/main" val="1973793270"/>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ECD8B30-1B71-45A1-8314-D59C86F581E1}" type="datetime1">
              <a:rPr lang="en-US" smtClean="0"/>
              <a:pPr/>
              <a:t>9/11/2022</a:t>
            </a:fld>
            <a:endParaRPr lang="en-US" b="1"/>
          </a:p>
        </p:txBody>
      </p:sp>
      <p:sp>
        <p:nvSpPr>
          <p:cNvPr id="5" name="Footer Placeholder 4"/>
          <p:cNvSpPr>
            <a:spLocks noGrp="1"/>
          </p:cNvSpPr>
          <p:nvPr>
            <p:ph type="ftr" sz="quarter" idx="11"/>
          </p:nvPr>
        </p:nvSpPr>
        <p:spPr/>
        <p:txBody>
          <a:bodyPr/>
          <a:lstStyle/>
          <a:p>
            <a:r>
              <a:rPr lang="en-US"/>
              <a:t>Sample Footer Text</a:t>
            </a:r>
            <a:endParaRPr lang="en-US" b="1"/>
          </a:p>
        </p:txBody>
      </p:sp>
      <p:sp>
        <p:nvSpPr>
          <p:cNvPr id="6" name="Slide Number Placeholder 5"/>
          <p:cNvSpPr>
            <a:spLocks noGrp="1"/>
          </p:cNvSpPr>
          <p:nvPr>
            <p:ph type="sldNum" sz="quarter" idx="12"/>
          </p:nvPr>
        </p:nvSpPr>
        <p:spPr/>
        <p:txBody>
          <a:bodyPr/>
          <a:lstStyle/>
          <a:p>
            <a:fld id="{F3450C42-9A0B-4425-92C2-70FCF7C45734}" type="slidenum">
              <a:rPr lang="en-US" smtClean="0"/>
              <a:pPr/>
              <a:t>‹#›</a:t>
            </a:fld>
            <a:endParaRPr lang="en-US" b="1"/>
          </a:p>
        </p:txBody>
      </p:sp>
    </p:spTree>
    <p:extLst>
      <p:ext uri="{BB962C8B-B14F-4D97-AF65-F5344CB8AC3E}">
        <p14:creationId xmlns:p14="http://schemas.microsoft.com/office/powerpoint/2010/main" val="3612089866"/>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ECD8B30-1B71-45A1-8314-D59C86F581E1}" type="datetime1">
              <a:rPr lang="en-US" smtClean="0"/>
              <a:pPr/>
              <a:t>9/11/2022</a:t>
            </a:fld>
            <a:endParaRPr lang="en-US" b="1"/>
          </a:p>
        </p:txBody>
      </p:sp>
      <p:sp>
        <p:nvSpPr>
          <p:cNvPr id="5" name="Footer Placeholder 4"/>
          <p:cNvSpPr>
            <a:spLocks noGrp="1"/>
          </p:cNvSpPr>
          <p:nvPr>
            <p:ph type="ftr" sz="quarter" idx="11"/>
          </p:nvPr>
        </p:nvSpPr>
        <p:spPr/>
        <p:txBody>
          <a:bodyPr/>
          <a:lstStyle/>
          <a:p>
            <a:r>
              <a:rPr lang="en-US"/>
              <a:t>Sample Footer Text</a:t>
            </a:r>
            <a:endParaRPr lang="en-US" b="1"/>
          </a:p>
        </p:txBody>
      </p:sp>
      <p:sp>
        <p:nvSpPr>
          <p:cNvPr id="6" name="Slide Number Placeholder 5"/>
          <p:cNvSpPr>
            <a:spLocks noGrp="1"/>
          </p:cNvSpPr>
          <p:nvPr>
            <p:ph type="sldNum" sz="quarter" idx="12"/>
          </p:nvPr>
        </p:nvSpPr>
        <p:spPr/>
        <p:txBody>
          <a:bodyPr/>
          <a:lstStyle/>
          <a:p>
            <a:fld id="{F3450C42-9A0B-4425-92C2-70FCF7C45734}" type="slidenum">
              <a:rPr lang="en-US" smtClean="0"/>
              <a:pPr/>
              <a:t>‹#›</a:t>
            </a:fld>
            <a:endParaRPr lang="en-US" b="1"/>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540990476"/>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ECD8B30-1B71-45A1-8314-D59C86F581E1}" type="datetime1">
              <a:rPr lang="en-US" smtClean="0"/>
              <a:pPr/>
              <a:t>9/11/2022</a:t>
            </a:fld>
            <a:endParaRPr lang="en-US" b="1"/>
          </a:p>
        </p:txBody>
      </p:sp>
      <p:sp>
        <p:nvSpPr>
          <p:cNvPr id="5" name="Footer Placeholder 4"/>
          <p:cNvSpPr>
            <a:spLocks noGrp="1"/>
          </p:cNvSpPr>
          <p:nvPr>
            <p:ph type="ftr" sz="quarter" idx="11"/>
          </p:nvPr>
        </p:nvSpPr>
        <p:spPr/>
        <p:txBody>
          <a:bodyPr/>
          <a:lstStyle/>
          <a:p>
            <a:r>
              <a:rPr lang="en-US"/>
              <a:t>Sample Footer Text</a:t>
            </a:r>
            <a:endParaRPr lang="en-US" b="1"/>
          </a:p>
        </p:txBody>
      </p:sp>
      <p:sp>
        <p:nvSpPr>
          <p:cNvPr id="6" name="Slide Number Placeholder 5"/>
          <p:cNvSpPr>
            <a:spLocks noGrp="1"/>
          </p:cNvSpPr>
          <p:nvPr>
            <p:ph type="sldNum" sz="quarter" idx="12"/>
          </p:nvPr>
        </p:nvSpPr>
        <p:spPr/>
        <p:txBody>
          <a:bodyPr/>
          <a:lstStyle/>
          <a:p>
            <a:fld id="{F3450C42-9A0B-4425-92C2-70FCF7C45734}" type="slidenum">
              <a:rPr lang="en-US" smtClean="0"/>
              <a:pPr/>
              <a:t>‹#›</a:t>
            </a:fld>
            <a:endParaRPr lang="en-US" b="1"/>
          </a:p>
        </p:txBody>
      </p:sp>
    </p:spTree>
    <p:extLst>
      <p:ext uri="{BB962C8B-B14F-4D97-AF65-F5344CB8AC3E}">
        <p14:creationId xmlns:p14="http://schemas.microsoft.com/office/powerpoint/2010/main" val="3630077300"/>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6BA7D41-E8B7-4A0B-B861-3EC4AE88917D}" type="datetime1">
              <a:rPr lang="en-US" smtClean="0"/>
              <a:t>9/11/2022</a:t>
            </a:fld>
            <a:endParaRPr lang="en-US"/>
          </a:p>
        </p:txBody>
      </p:sp>
      <p:sp>
        <p:nvSpPr>
          <p:cNvPr id="5" name="Footer Placeholder 4"/>
          <p:cNvSpPr>
            <a:spLocks noGrp="1"/>
          </p:cNvSpPr>
          <p:nvPr>
            <p:ph type="ftr" sz="quarter" idx="11"/>
          </p:nvPr>
        </p:nvSpPr>
        <p:spPr/>
        <p:txBody>
          <a:bodyPr/>
          <a:lstStyle/>
          <a:p>
            <a:r>
              <a:rPr lang="en-US"/>
              <a:t>Sample Footer Text</a:t>
            </a:r>
          </a:p>
        </p:txBody>
      </p:sp>
      <p:sp>
        <p:nvSpPr>
          <p:cNvPr id="6" name="Slide Number Placeholder 5"/>
          <p:cNvSpPr>
            <a:spLocks noGrp="1"/>
          </p:cNvSpPr>
          <p:nvPr>
            <p:ph type="sldNum" sz="quarter" idx="12"/>
          </p:nvPr>
        </p:nvSpPr>
        <p:spPr/>
        <p:txBody>
          <a:bodyPr/>
          <a:lstStyle/>
          <a:p>
            <a:fld id="{F3450C42-9A0B-4425-92C2-70FCF7C45734}" type="slidenum">
              <a:rPr lang="en-US" smtClean="0"/>
              <a:t>‹#›</a:t>
            </a:fld>
            <a:endParaRPr lang="en-US"/>
          </a:p>
        </p:txBody>
      </p:sp>
    </p:spTree>
    <p:extLst>
      <p:ext uri="{BB962C8B-B14F-4D97-AF65-F5344CB8AC3E}">
        <p14:creationId xmlns:p14="http://schemas.microsoft.com/office/powerpoint/2010/main" val="42058691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7C34823-0B19-4B4E-A643-7A3B0A3D24D6}" type="datetime1">
              <a:rPr lang="en-US" smtClean="0"/>
              <a:t>9/11/2022</a:t>
            </a:fld>
            <a:endParaRPr lang="en-US"/>
          </a:p>
        </p:txBody>
      </p:sp>
      <p:sp>
        <p:nvSpPr>
          <p:cNvPr id="5" name="Footer Placeholder 4"/>
          <p:cNvSpPr>
            <a:spLocks noGrp="1"/>
          </p:cNvSpPr>
          <p:nvPr>
            <p:ph type="ftr" sz="quarter" idx="11"/>
          </p:nvPr>
        </p:nvSpPr>
        <p:spPr/>
        <p:txBody>
          <a:bodyPr/>
          <a:lstStyle/>
          <a:p>
            <a:r>
              <a:rPr lang="en-US"/>
              <a:t>Sample Footer Text</a:t>
            </a:r>
          </a:p>
        </p:txBody>
      </p:sp>
      <p:sp>
        <p:nvSpPr>
          <p:cNvPr id="6" name="Slide Number Placeholder 5"/>
          <p:cNvSpPr>
            <a:spLocks noGrp="1"/>
          </p:cNvSpPr>
          <p:nvPr>
            <p:ph type="sldNum" sz="quarter" idx="12"/>
          </p:nvPr>
        </p:nvSpPr>
        <p:spPr/>
        <p:txBody>
          <a:bodyPr/>
          <a:lstStyle/>
          <a:p>
            <a:fld id="{F3450C42-9A0B-4425-92C2-70FCF7C45734}" type="slidenum">
              <a:rPr lang="en-US" smtClean="0"/>
              <a:t>‹#›</a:t>
            </a:fld>
            <a:endParaRPr lang="en-US"/>
          </a:p>
        </p:txBody>
      </p:sp>
    </p:spTree>
    <p:extLst>
      <p:ext uri="{BB962C8B-B14F-4D97-AF65-F5344CB8AC3E}">
        <p14:creationId xmlns:p14="http://schemas.microsoft.com/office/powerpoint/2010/main" val="849949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C2D79EF-17C8-45D8-9866-DAF5723FC604}" type="datetime1">
              <a:rPr lang="en-US" smtClean="0"/>
              <a:t>9/11/2022</a:t>
            </a:fld>
            <a:endParaRPr lang="en-US"/>
          </a:p>
        </p:txBody>
      </p:sp>
      <p:sp>
        <p:nvSpPr>
          <p:cNvPr id="5" name="Footer Placeholder 4"/>
          <p:cNvSpPr>
            <a:spLocks noGrp="1"/>
          </p:cNvSpPr>
          <p:nvPr>
            <p:ph type="ftr" sz="quarter" idx="11"/>
          </p:nvPr>
        </p:nvSpPr>
        <p:spPr/>
        <p:txBody>
          <a:bodyPr/>
          <a:lstStyle/>
          <a:p>
            <a:r>
              <a:rPr lang="en-US"/>
              <a:t>Sample Footer Text</a:t>
            </a:r>
          </a:p>
        </p:txBody>
      </p:sp>
      <p:sp>
        <p:nvSpPr>
          <p:cNvPr id="6" name="Slide Number Placeholder 5"/>
          <p:cNvSpPr>
            <a:spLocks noGrp="1"/>
          </p:cNvSpPr>
          <p:nvPr>
            <p:ph type="sldNum" sz="quarter" idx="12"/>
          </p:nvPr>
        </p:nvSpPr>
        <p:spPr/>
        <p:txBody>
          <a:bodyPr/>
          <a:lstStyle/>
          <a:p>
            <a:fld id="{F3450C42-9A0B-4425-92C2-70FCF7C45734}" type="slidenum">
              <a:rPr lang="en-US" smtClean="0"/>
              <a:t>‹#›</a:t>
            </a:fld>
            <a:endParaRPr lang="en-US"/>
          </a:p>
        </p:txBody>
      </p:sp>
    </p:spTree>
    <p:extLst>
      <p:ext uri="{BB962C8B-B14F-4D97-AF65-F5344CB8AC3E}">
        <p14:creationId xmlns:p14="http://schemas.microsoft.com/office/powerpoint/2010/main" val="42852497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FFC2ADC-3680-4013-A757-E4663495DB98}" type="datetime1">
              <a:rPr lang="en-US" smtClean="0"/>
              <a:t>9/11/2022</a:t>
            </a:fld>
            <a:endParaRPr lang="en-US"/>
          </a:p>
        </p:txBody>
      </p:sp>
      <p:sp>
        <p:nvSpPr>
          <p:cNvPr id="5" name="Footer Placeholder 4"/>
          <p:cNvSpPr>
            <a:spLocks noGrp="1"/>
          </p:cNvSpPr>
          <p:nvPr>
            <p:ph type="ftr" sz="quarter" idx="11"/>
          </p:nvPr>
        </p:nvSpPr>
        <p:spPr/>
        <p:txBody>
          <a:bodyPr/>
          <a:lstStyle/>
          <a:p>
            <a:r>
              <a:rPr lang="en-US"/>
              <a:t>Sample Footer Text</a:t>
            </a:r>
          </a:p>
        </p:txBody>
      </p:sp>
      <p:sp>
        <p:nvSpPr>
          <p:cNvPr id="6" name="Slide Number Placeholder 5"/>
          <p:cNvSpPr>
            <a:spLocks noGrp="1"/>
          </p:cNvSpPr>
          <p:nvPr>
            <p:ph type="sldNum" sz="quarter" idx="12"/>
          </p:nvPr>
        </p:nvSpPr>
        <p:spPr/>
        <p:txBody>
          <a:bodyPr/>
          <a:lstStyle/>
          <a:p>
            <a:fld id="{F3450C42-9A0B-4425-92C2-70FCF7C45734}" type="slidenum">
              <a:rPr lang="en-US" smtClean="0"/>
              <a:t>‹#›</a:t>
            </a:fld>
            <a:endParaRPr lang="en-US"/>
          </a:p>
        </p:txBody>
      </p:sp>
    </p:spTree>
    <p:extLst>
      <p:ext uri="{BB962C8B-B14F-4D97-AF65-F5344CB8AC3E}">
        <p14:creationId xmlns:p14="http://schemas.microsoft.com/office/powerpoint/2010/main" val="5715180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751BA94-5DCA-4F19-960F-0FB2BD5EE85A}" type="datetime1">
              <a:rPr lang="en-US" smtClean="0"/>
              <a:t>9/11/2022</a:t>
            </a:fld>
            <a:endParaRPr lang="en-US"/>
          </a:p>
        </p:txBody>
      </p:sp>
      <p:sp>
        <p:nvSpPr>
          <p:cNvPr id="6" name="Footer Placeholder 5"/>
          <p:cNvSpPr>
            <a:spLocks noGrp="1"/>
          </p:cNvSpPr>
          <p:nvPr>
            <p:ph type="ftr" sz="quarter" idx="11"/>
          </p:nvPr>
        </p:nvSpPr>
        <p:spPr/>
        <p:txBody>
          <a:bodyPr/>
          <a:lstStyle/>
          <a:p>
            <a:r>
              <a:rPr lang="en-US"/>
              <a:t>Sample Footer Text</a:t>
            </a:r>
          </a:p>
        </p:txBody>
      </p:sp>
      <p:sp>
        <p:nvSpPr>
          <p:cNvPr id="7" name="Slide Number Placeholder 6"/>
          <p:cNvSpPr>
            <a:spLocks noGrp="1"/>
          </p:cNvSpPr>
          <p:nvPr>
            <p:ph type="sldNum" sz="quarter" idx="12"/>
          </p:nvPr>
        </p:nvSpPr>
        <p:spPr/>
        <p:txBody>
          <a:bodyPr/>
          <a:lstStyle/>
          <a:p>
            <a:fld id="{F3450C42-9A0B-4425-92C2-70FCF7C45734}" type="slidenum">
              <a:rPr lang="en-US" smtClean="0"/>
              <a:t>‹#›</a:t>
            </a:fld>
            <a:endParaRPr lang="en-US"/>
          </a:p>
        </p:txBody>
      </p:sp>
    </p:spTree>
    <p:extLst>
      <p:ext uri="{BB962C8B-B14F-4D97-AF65-F5344CB8AC3E}">
        <p14:creationId xmlns:p14="http://schemas.microsoft.com/office/powerpoint/2010/main" val="1189779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1BED947-38D9-44AC-8B89-E79758333B77}" type="datetime1">
              <a:rPr lang="en-US" smtClean="0"/>
              <a:t>9/11/2022</a:t>
            </a:fld>
            <a:endParaRPr lang="en-US"/>
          </a:p>
        </p:txBody>
      </p:sp>
      <p:sp>
        <p:nvSpPr>
          <p:cNvPr id="8" name="Footer Placeholder 7"/>
          <p:cNvSpPr>
            <a:spLocks noGrp="1"/>
          </p:cNvSpPr>
          <p:nvPr>
            <p:ph type="ftr" sz="quarter" idx="11"/>
          </p:nvPr>
        </p:nvSpPr>
        <p:spPr/>
        <p:txBody>
          <a:bodyPr/>
          <a:lstStyle/>
          <a:p>
            <a:r>
              <a:rPr lang="en-US"/>
              <a:t>Sample Footer Text</a:t>
            </a:r>
          </a:p>
        </p:txBody>
      </p:sp>
      <p:sp>
        <p:nvSpPr>
          <p:cNvPr id="9" name="Slide Number Placeholder 8"/>
          <p:cNvSpPr>
            <a:spLocks noGrp="1"/>
          </p:cNvSpPr>
          <p:nvPr>
            <p:ph type="sldNum" sz="quarter" idx="12"/>
          </p:nvPr>
        </p:nvSpPr>
        <p:spPr/>
        <p:txBody>
          <a:bodyPr/>
          <a:lstStyle/>
          <a:p>
            <a:fld id="{F3450C42-9A0B-4425-92C2-70FCF7C45734}" type="slidenum">
              <a:rPr lang="en-US" smtClean="0"/>
              <a:t>‹#›</a:t>
            </a:fld>
            <a:endParaRPr lang="en-US"/>
          </a:p>
        </p:txBody>
      </p:sp>
    </p:spTree>
    <p:extLst>
      <p:ext uri="{BB962C8B-B14F-4D97-AF65-F5344CB8AC3E}">
        <p14:creationId xmlns:p14="http://schemas.microsoft.com/office/powerpoint/2010/main" val="8725861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3781E23F-BD3C-4F23-B116-2B758120C8AC}" type="datetime1">
              <a:rPr lang="en-US" smtClean="0"/>
              <a:t>9/11/2022</a:t>
            </a:fld>
            <a:endParaRPr lang="en-US"/>
          </a:p>
        </p:txBody>
      </p:sp>
      <p:sp>
        <p:nvSpPr>
          <p:cNvPr id="4" name="Footer Placeholder 3"/>
          <p:cNvSpPr>
            <a:spLocks noGrp="1"/>
          </p:cNvSpPr>
          <p:nvPr>
            <p:ph type="ftr" sz="quarter" idx="11"/>
          </p:nvPr>
        </p:nvSpPr>
        <p:spPr/>
        <p:txBody>
          <a:bodyPr/>
          <a:lstStyle/>
          <a:p>
            <a:r>
              <a:rPr lang="en-US"/>
              <a:t>Sample Footer Text</a:t>
            </a:r>
          </a:p>
        </p:txBody>
      </p:sp>
      <p:sp>
        <p:nvSpPr>
          <p:cNvPr id="5" name="Slide Number Placeholder 4"/>
          <p:cNvSpPr>
            <a:spLocks noGrp="1"/>
          </p:cNvSpPr>
          <p:nvPr>
            <p:ph type="sldNum" sz="quarter" idx="12"/>
          </p:nvPr>
        </p:nvSpPr>
        <p:spPr/>
        <p:txBody>
          <a:bodyPr/>
          <a:lstStyle/>
          <a:p>
            <a:fld id="{F3450C42-9A0B-4425-92C2-70FCF7C45734}" type="slidenum">
              <a:rPr lang="en-US" smtClean="0"/>
              <a:t>‹#›</a:t>
            </a:fld>
            <a:endParaRPr lang="en-US"/>
          </a:p>
        </p:txBody>
      </p:sp>
    </p:spTree>
    <p:extLst>
      <p:ext uri="{BB962C8B-B14F-4D97-AF65-F5344CB8AC3E}">
        <p14:creationId xmlns:p14="http://schemas.microsoft.com/office/powerpoint/2010/main" val="28747561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73CFAA9-6D59-4D98-869E-ACBDB83B2CA4}" type="datetime1">
              <a:rPr lang="en-US" smtClean="0"/>
              <a:t>9/11/2022</a:t>
            </a:fld>
            <a:endParaRPr lang="en-US"/>
          </a:p>
        </p:txBody>
      </p:sp>
      <p:sp>
        <p:nvSpPr>
          <p:cNvPr id="3" name="Footer Placeholder 2"/>
          <p:cNvSpPr>
            <a:spLocks noGrp="1"/>
          </p:cNvSpPr>
          <p:nvPr>
            <p:ph type="ftr" sz="quarter" idx="11"/>
          </p:nvPr>
        </p:nvSpPr>
        <p:spPr/>
        <p:txBody>
          <a:bodyPr/>
          <a:lstStyle/>
          <a:p>
            <a:r>
              <a:rPr lang="en-US"/>
              <a:t>Sample Footer Text</a:t>
            </a:r>
          </a:p>
        </p:txBody>
      </p:sp>
      <p:sp>
        <p:nvSpPr>
          <p:cNvPr id="4" name="Slide Number Placeholder 3"/>
          <p:cNvSpPr>
            <a:spLocks noGrp="1"/>
          </p:cNvSpPr>
          <p:nvPr>
            <p:ph type="sldNum" sz="quarter" idx="12"/>
          </p:nvPr>
        </p:nvSpPr>
        <p:spPr/>
        <p:txBody>
          <a:bodyPr/>
          <a:lstStyle/>
          <a:p>
            <a:fld id="{F3450C42-9A0B-4425-92C2-70FCF7C45734}" type="slidenum">
              <a:rPr lang="en-US" smtClean="0"/>
              <a:t>‹#›</a:t>
            </a:fld>
            <a:endParaRPr lang="en-US"/>
          </a:p>
        </p:txBody>
      </p:sp>
    </p:spTree>
    <p:extLst>
      <p:ext uri="{BB962C8B-B14F-4D97-AF65-F5344CB8AC3E}">
        <p14:creationId xmlns:p14="http://schemas.microsoft.com/office/powerpoint/2010/main" val="5125080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C410804-27E3-430A-BB42-B831260DE39A}" type="datetime1">
              <a:rPr lang="en-US" smtClean="0"/>
              <a:t>9/11/2022</a:t>
            </a:fld>
            <a:endParaRPr lang="en-US"/>
          </a:p>
        </p:txBody>
      </p:sp>
      <p:sp>
        <p:nvSpPr>
          <p:cNvPr id="6" name="Footer Placeholder 5"/>
          <p:cNvSpPr>
            <a:spLocks noGrp="1"/>
          </p:cNvSpPr>
          <p:nvPr>
            <p:ph type="ftr" sz="quarter" idx="11"/>
          </p:nvPr>
        </p:nvSpPr>
        <p:spPr/>
        <p:txBody>
          <a:bodyPr/>
          <a:lstStyle/>
          <a:p>
            <a:r>
              <a:rPr lang="en-US"/>
              <a:t>Sample Footer Text</a:t>
            </a:r>
          </a:p>
        </p:txBody>
      </p:sp>
      <p:sp>
        <p:nvSpPr>
          <p:cNvPr id="7" name="Slide Number Placeholder 6"/>
          <p:cNvSpPr>
            <a:spLocks noGrp="1"/>
          </p:cNvSpPr>
          <p:nvPr>
            <p:ph type="sldNum" sz="quarter" idx="12"/>
          </p:nvPr>
        </p:nvSpPr>
        <p:spPr/>
        <p:txBody>
          <a:bodyPr/>
          <a:lstStyle/>
          <a:p>
            <a:fld id="{F3450C42-9A0B-4425-92C2-70FCF7C45734}" type="slidenum">
              <a:rPr lang="en-US" smtClean="0"/>
              <a:t>‹#›</a:t>
            </a:fld>
            <a:endParaRPr lang="en-US"/>
          </a:p>
        </p:txBody>
      </p:sp>
    </p:spTree>
    <p:extLst>
      <p:ext uri="{BB962C8B-B14F-4D97-AF65-F5344CB8AC3E}">
        <p14:creationId xmlns:p14="http://schemas.microsoft.com/office/powerpoint/2010/main" val="37275777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0E22DE3-3D1A-4D53-B9A6-6C7463B8C992}" type="datetime1">
              <a:rPr lang="en-US" smtClean="0"/>
              <a:t>9/11/2022</a:t>
            </a:fld>
            <a:endParaRPr lang="en-US"/>
          </a:p>
        </p:txBody>
      </p:sp>
      <p:sp>
        <p:nvSpPr>
          <p:cNvPr id="6" name="Footer Placeholder 5"/>
          <p:cNvSpPr>
            <a:spLocks noGrp="1"/>
          </p:cNvSpPr>
          <p:nvPr>
            <p:ph type="ftr" sz="quarter" idx="11"/>
          </p:nvPr>
        </p:nvSpPr>
        <p:spPr/>
        <p:txBody>
          <a:bodyPr/>
          <a:lstStyle/>
          <a:p>
            <a:r>
              <a:rPr lang="en-US"/>
              <a:t>Sample Footer Text</a:t>
            </a:r>
          </a:p>
        </p:txBody>
      </p:sp>
      <p:sp>
        <p:nvSpPr>
          <p:cNvPr id="7" name="Slide Number Placeholder 6"/>
          <p:cNvSpPr>
            <a:spLocks noGrp="1"/>
          </p:cNvSpPr>
          <p:nvPr>
            <p:ph type="sldNum" sz="quarter" idx="12"/>
          </p:nvPr>
        </p:nvSpPr>
        <p:spPr/>
        <p:txBody>
          <a:bodyPr/>
          <a:lstStyle/>
          <a:p>
            <a:fld id="{F3450C42-9A0B-4425-92C2-70FCF7C45734}" type="slidenum">
              <a:rPr lang="en-US" smtClean="0"/>
              <a:t>‹#›</a:t>
            </a:fld>
            <a:endParaRPr lang="en-US"/>
          </a:p>
        </p:txBody>
      </p:sp>
    </p:spTree>
    <p:extLst>
      <p:ext uri="{BB962C8B-B14F-4D97-AF65-F5344CB8AC3E}">
        <p14:creationId xmlns:p14="http://schemas.microsoft.com/office/powerpoint/2010/main" val="286289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ECD8B30-1B71-45A1-8314-D59C86F581E1}" type="datetime1">
              <a:rPr lang="en-US" smtClean="0"/>
              <a:pPr/>
              <a:t>9/11/2022</a:t>
            </a:fld>
            <a:endParaRPr lang="en-US" b="1"/>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a:t>Sample Footer Text</a:t>
            </a:r>
            <a:endParaRPr lang="en-US" b="1"/>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F3450C42-9A0B-4425-92C2-70FCF7C45734}" type="slidenum">
              <a:rPr lang="en-US" smtClean="0"/>
              <a:pPr/>
              <a:t>‹#›</a:t>
            </a:fld>
            <a:endParaRPr lang="en-US" b="1"/>
          </a:p>
        </p:txBody>
      </p:sp>
    </p:spTree>
    <p:extLst>
      <p:ext uri="{BB962C8B-B14F-4D97-AF65-F5344CB8AC3E}">
        <p14:creationId xmlns:p14="http://schemas.microsoft.com/office/powerpoint/2010/main" val="189128319"/>
      </p:ext>
    </p:extLst>
  </p:cSld>
  <p:clrMap bg1="lt1" tx1="dk1" bg2="lt2" tx2="dk2" accent1="accent1" accent2="accent2" accent3="accent3" accent4="accent4" accent5="accent5" accent6="accent6" hlink="hlink" folHlink="folHlink"/>
  <p:sldLayoutIdLst>
    <p:sldLayoutId id="2147483765" r:id="rId1"/>
    <p:sldLayoutId id="2147483766" r:id="rId2"/>
    <p:sldLayoutId id="2147483767" r:id="rId3"/>
    <p:sldLayoutId id="2147483768" r:id="rId4"/>
    <p:sldLayoutId id="2147483769" r:id="rId5"/>
    <p:sldLayoutId id="2147483770" r:id="rId6"/>
    <p:sldLayoutId id="2147483771" r:id="rId7"/>
    <p:sldLayoutId id="2147483772" r:id="rId8"/>
    <p:sldLayoutId id="2147483773" r:id="rId9"/>
    <p:sldLayoutId id="2147483774" r:id="rId10"/>
    <p:sldLayoutId id="2147483775" r:id="rId11"/>
    <p:sldLayoutId id="2147483776" r:id="rId12"/>
    <p:sldLayoutId id="2147483777" r:id="rId13"/>
    <p:sldLayoutId id="2147483778" r:id="rId14"/>
    <p:sldLayoutId id="2147483779" r:id="rId15"/>
    <p:sldLayoutId id="2147483780"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F0ED21-F9EB-AE95-0F1D-376BBDFAA7B4}"/>
              </a:ext>
            </a:extLst>
          </p:cNvPr>
          <p:cNvSpPr>
            <a:spLocks noGrp="1"/>
          </p:cNvSpPr>
          <p:nvPr>
            <p:ph type="ctrTitle"/>
          </p:nvPr>
        </p:nvSpPr>
        <p:spPr>
          <a:xfrm>
            <a:off x="6041112" y="1945531"/>
            <a:ext cx="4683392" cy="1112231"/>
          </a:xfrm>
        </p:spPr>
        <p:txBody>
          <a:bodyPr>
            <a:normAutofit/>
          </a:bodyPr>
          <a:lstStyle/>
          <a:p>
            <a:pPr algn="l"/>
            <a:r>
              <a:rPr lang="en-HK" sz="6000">
                <a:latin typeface="Calibri" panose="020F0502020204030204" pitchFamily="34" charset="0"/>
                <a:cs typeface="Calibri" panose="020F0502020204030204" pitchFamily="34" charset="0"/>
              </a:rPr>
              <a:t>IT9(Group 9) </a:t>
            </a:r>
          </a:p>
        </p:txBody>
      </p:sp>
      <p:sp>
        <p:nvSpPr>
          <p:cNvPr id="3" name="Subtitle 2">
            <a:extLst>
              <a:ext uri="{FF2B5EF4-FFF2-40B4-BE49-F238E27FC236}">
                <a16:creationId xmlns:a16="http://schemas.microsoft.com/office/drawing/2014/main" id="{87139999-801F-716D-8C8D-C630074F03A3}"/>
              </a:ext>
            </a:extLst>
          </p:cNvPr>
          <p:cNvSpPr>
            <a:spLocks noGrp="1"/>
          </p:cNvSpPr>
          <p:nvPr>
            <p:ph type="subTitle" idx="1"/>
          </p:nvPr>
        </p:nvSpPr>
        <p:spPr>
          <a:xfrm>
            <a:off x="6041112" y="3137310"/>
            <a:ext cx="4576869" cy="539745"/>
          </a:xfrm>
        </p:spPr>
        <p:txBody>
          <a:bodyPr>
            <a:normAutofit/>
          </a:bodyPr>
          <a:lstStyle/>
          <a:p>
            <a:pPr algn="l"/>
            <a:r>
              <a:rPr lang="en-HK" sz="2800">
                <a:latin typeface="Calibri" panose="020F0502020204030204" pitchFamily="34" charset="0"/>
                <a:cs typeface="Calibri" panose="020F0502020204030204" pitchFamily="34" charset="0"/>
              </a:rPr>
              <a:t>APSS1L01 Tomorrow’s Leader</a:t>
            </a:r>
          </a:p>
          <a:p>
            <a:pPr algn="l"/>
            <a:endParaRPr lang="en-HK" sz="2800">
              <a:latin typeface="Calibri" panose="020F0502020204030204" pitchFamily="34" charset="0"/>
              <a:cs typeface="Calibri" panose="020F0502020204030204" pitchFamily="34" charset="0"/>
            </a:endParaRPr>
          </a:p>
        </p:txBody>
      </p:sp>
      <p:sp>
        <p:nvSpPr>
          <p:cNvPr id="11" name="Isosceles Triangle 10">
            <a:extLst>
              <a:ext uri="{FF2B5EF4-FFF2-40B4-BE49-F238E27FC236}">
                <a16:creationId xmlns:a16="http://schemas.microsoft.com/office/drawing/2014/main" id="{AA330523-F25B-4007-B3E5-ABB5637D16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174" y="1270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6" name="Picture 5">
            <a:extLst>
              <a:ext uri="{FF2B5EF4-FFF2-40B4-BE49-F238E27FC236}">
                <a16:creationId xmlns:a16="http://schemas.microsoft.com/office/drawing/2014/main" id="{3DDF14CD-3444-B54E-FF6F-9F7009BF6C76}"/>
              </a:ext>
            </a:extLst>
          </p:cNvPr>
          <p:cNvPicPr>
            <a:picLocks noChangeAspect="1"/>
          </p:cNvPicPr>
          <p:nvPr/>
        </p:nvPicPr>
        <p:blipFill>
          <a:blip r:embed="rId2"/>
          <a:stretch>
            <a:fillRect/>
          </a:stretch>
        </p:blipFill>
        <p:spPr>
          <a:xfrm>
            <a:off x="888603" y="1779518"/>
            <a:ext cx="4887354" cy="3298963"/>
          </a:xfrm>
          <a:prstGeom prst="rect">
            <a:avLst/>
          </a:prstGeom>
        </p:spPr>
      </p:pic>
      <p:sp>
        <p:nvSpPr>
          <p:cNvPr id="7" name="TextBox 6">
            <a:extLst>
              <a:ext uri="{FF2B5EF4-FFF2-40B4-BE49-F238E27FC236}">
                <a16:creationId xmlns:a16="http://schemas.microsoft.com/office/drawing/2014/main" id="{8515BA62-682C-7952-DF39-C8660B3895D3}"/>
              </a:ext>
            </a:extLst>
          </p:cNvPr>
          <p:cNvSpPr txBox="1"/>
          <p:nvPr/>
        </p:nvSpPr>
        <p:spPr>
          <a:xfrm>
            <a:off x="6096000" y="3983991"/>
            <a:ext cx="3213538" cy="2339102"/>
          </a:xfrm>
          <a:prstGeom prst="rect">
            <a:avLst/>
          </a:prstGeom>
          <a:noFill/>
        </p:spPr>
        <p:txBody>
          <a:bodyPr wrap="square" lIns="91440" tIns="45720" rIns="91440" bIns="45720" rtlCol="0" anchor="t">
            <a:spAutoFit/>
          </a:bodyPr>
          <a:lstStyle/>
          <a:p>
            <a:pPr algn="l"/>
            <a:r>
              <a:rPr lang="en-HK" sz="2000">
                <a:latin typeface="Calibri"/>
                <a:cs typeface="Calibri"/>
              </a:rPr>
              <a:t>Member:</a:t>
            </a:r>
          </a:p>
          <a:p>
            <a:pPr algn="l"/>
            <a:r>
              <a:rPr lang="en-HK" sz="1800">
                <a:latin typeface="Calibri"/>
                <a:cs typeface="Calibri"/>
              </a:rPr>
              <a:t>Cheung Tsz Lok Kelvin</a:t>
            </a:r>
          </a:p>
          <a:p>
            <a:pPr algn="l"/>
            <a:r>
              <a:rPr lang="en-HK" sz="1800">
                <a:latin typeface="Calibri"/>
                <a:cs typeface="Calibri"/>
              </a:rPr>
              <a:t>Char Cheuk Tung George</a:t>
            </a:r>
          </a:p>
          <a:p>
            <a:pPr algn="l"/>
            <a:r>
              <a:rPr lang="en-HK" sz="1800">
                <a:latin typeface="Calibri"/>
                <a:cs typeface="Calibri"/>
              </a:rPr>
              <a:t>Tsang Siu Kee Jonathan</a:t>
            </a:r>
          </a:p>
          <a:p>
            <a:r>
              <a:rPr lang="en-HK">
                <a:latin typeface="Calibri"/>
                <a:cs typeface="Calibri"/>
              </a:rPr>
              <a:t>Liu </a:t>
            </a:r>
            <a:r>
              <a:rPr lang="en-HK" sz="1800">
                <a:latin typeface="Calibri"/>
                <a:cs typeface="Calibri"/>
              </a:rPr>
              <a:t>Yim Shan Sandy</a:t>
            </a:r>
          </a:p>
          <a:p>
            <a:pPr algn="l"/>
            <a:r>
              <a:rPr lang="en-HK" sz="1800">
                <a:latin typeface="Calibri"/>
                <a:cs typeface="Calibri"/>
              </a:rPr>
              <a:t>Chong Kwan Chuen Martin</a:t>
            </a:r>
          </a:p>
          <a:p>
            <a:pPr algn="l"/>
            <a:r>
              <a:rPr lang="en-HK" sz="1800">
                <a:latin typeface="Calibri"/>
                <a:cs typeface="Calibri"/>
              </a:rPr>
              <a:t>Kwok Ming Chi Alex</a:t>
            </a:r>
          </a:p>
          <a:p>
            <a:r>
              <a:rPr lang="en-HK">
                <a:latin typeface="Calibri"/>
                <a:cs typeface="Calibri"/>
              </a:rPr>
              <a:t>Venkatesan Jyotsna</a:t>
            </a:r>
            <a:endParaRPr lang="en-HK">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437750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D65A58-C976-503F-3891-D98D9E7909FA}"/>
              </a:ext>
            </a:extLst>
          </p:cNvPr>
          <p:cNvSpPr>
            <a:spLocks noGrp="1"/>
          </p:cNvSpPr>
          <p:nvPr>
            <p:ph type="title"/>
          </p:nvPr>
        </p:nvSpPr>
        <p:spPr/>
        <p:txBody>
          <a:bodyPr/>
          <a:lstStyle/>
          <a:p>
            <a:r>
              <a:rPr lang="en-HK"/>
              <a:t>Background</a:t>
            </a:r>
          </a:p>
        </p:txBody>
      </p:sp>
      <p:sp>
        <p:nvSpPr>
          <p:cNvPr id="3" name="Content Placeholder 2">
            <a:extLst>
              <a:ext uri="{FF2B5EF4-FFF2-40B4-BE49-F238E27FC236}">
                <a16:creationId xmlns:a16="http://schemas.microsoft.com/office/drawing/2014/main" id="{AE865755-F22B-38A2-0CA5-75E84C496D8F}"/>
              </a:ext>
            </a:extLst>
          </p:cNvPr>
          <p:cNvSpPr>
            <a:spLocks noGrp="1"/>
          </p:cNvSpPr>
          <p:nvPr>
            <p:ph idx="1"/>
          </p:nvPr>
        </p:nvSpPr>
        <p:spPr>
          <a:xfrm>
            <a:off x="677334" y="1544727"/>
            <a:ext cx="8596668" cy="4496635"/>
          </a:xfrm>
        </p:spPr>
        <p:txBody>
          <a:bodyPr vert="horz" lIns="91440" tIns="45720" rIns="91440" bIns="45720" rtlCol="0" anchor="t">
            <a:normAutofit lnSpcReduction="10000"/>
          </a:bodyPr>
          <a:lstStyle/>
          <a:p>
            <a:r>
              <a:rPr lang="en-HK" dirty="0"/>
              <a:t>Event: Cold War </a:t>
            </a:r>
          </a:p>
          <a:p>
            <a:r>
              <a:rPr lang="en-HK" dirty="0"/>
              <a:t>Period: 1947-1991</a:t>
            </a:r>
          </a:p>
          <a:p>
            <a:r>
              <a:rPr lang="en-HK" dirty="0"/>
              <a:t>Content: </a:t>
            </a:r>
            <a:endParaRPr lang="en-HK" dirty="0">
              <a:ea typeface="+mn-lt"/>
              <a:cs typeface="+mn-lt"/>
            </a:endParaRPr>
          </a:p>
          <a:p>
            <a:r>
              <a:rPr lang="en-HK" dirty="0">
                <a:ea typeface="+mn-lt"/>
                <a:cs typeface="+mn-lt"/>
              </a:rPr>
              <a:t>The Cold War refers to a period of geopolitical tension between the United States and the Soviet Union and their respective allies, the Western Bloc and the Eastern Bloc.</a:t>
            </a:r>
          </a:p>
          <a:p>
            <a:r>
              <a:rPr lang="en-HK" dirty="0">
                <a:ea typeface="+mn-lt"/>
                <a:cs typeface="+mn-lt"/>
              </a:rPr>
              <a:t>No large-scale fighting directly between the two superpowers, but they each supported major regional conflicts known as proxy wars.</a:t>
            </a:r>
          </a:p>
          <a:p>
            <a:r>
              <a:rPr lang="en-HK" dirty="0">
                <a:ea typeface="+mn-lt"/>
                <a:cs typeface="+mn-lt"/>
              </a:rPr>
              <a:t>The conflict was based around the ideological and geopolitical struggle for global influence</a:t>
            </a:r>
            <a:endParaRPr lang="en-HK" dirty="0"/>
          </a:p>
          <a:p>
            <a:r>
              <a:rPr lang="en-HK" dirty="0">
                <a:ea typeface="+mn-lt"/>
                <a:cs typeface="+mn-lt"/>
              </a:rPr>
              <a:t>How to fight: nuclear arsenal development, conventional military deployment, indirect means such as psychological warfare, propaganda campaigns, espionage, far-reaching embargoes, rivalry at sports events, and technological competitions such as the Space Race.</a:t>
            </a:r>
            <a:endParaRPr lang="en-HK" dirty="0"/>
          </a:p>
          <a:p>
            <a:endParaRPr lang="en-HK"/>
          </a:p>
          <a:p>
            <a:endParaRPr lang="en-HK"/>
          </a:p>
          <a:p>
            <a:endParaRPr lang="en-HK"/>
          </a:p>
        </p:txBody>
      </p:sp>
      <p:pic>
        <p:nvPicPr>
          <p:cNvPr id="4" name="Picture 4" descr="A picture containing background pattern&#10;&#10;Description automatically generated">
            <a:extLst>
              <a:ext uri="{FF2B5EF4-FFF2-40B4-BE49-F238E27FC236}">
                <a16:creationId xmlns:a16="http://schemas.microsoft.com/office/drawing/2014/main" id="{381E9892-B908-2752-3D0C-FA0C5AF5093E}"/>
              </a:ext>
            </a:extLst>
          </p:cNvPr>
          <p:cNvPicPr>
            <a:picLocks noChangeAspect="1"/>
          </p:cNvPicPr>
          <p:nvPr/>
        </p:nvPicPr>
        <p:blipFill>
          <a:blip r:embed="rId2"/>
          <a:stretch>
            <a:fillRect/>
          </a:stretch>
        </p:blipFill>
        <p:spPr>
          <a:xfrm>
            <a:off x="6582427" y="635696"/>
            <a:ext cx="2743200" cy="1828800"/>
          </a:xfrm>
          <a:prstGeom prst="rect">
            <a:avLst/>
          </a:prstGeom>
        </p:spPr>
      </p:pic>
    </p:spTree>
    <p:extLst>
      <p:ext uri="{BB962C8B-B14F-4D97-AF65-F5344CB8AC3E}">
        <p14:creationId xmlns:p14="http://schemas.microsoft.com/office/powerpoint/2010/main" val="3350529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CFDFFC-66C3-675F-7578-69A936997166}"/>
              </a:ext>
            </a:extLst>
          </p:cNvPr>
          <p:cNvSpPr>
            <a:spLocks noGrp="1"/>
          </p:cNvSpPr>
          <p:nvPr>
            <p:ph type="title"/>
          </p:nvPr>
        </p:nvSpPr>
        <p:spPr>
          <a:xfrm>
            <a:off x="677334" y="609600"/>
            <a:ext cx="8596668" cy="1320800"/>
          </a:xfrm>
        </p:spPr>
        <p:txBody>
          <a:bodyPr anchor="t">
            <a:normAutofit/>
          </a:bodyPr>
          <a:lstStyle/>
          <a:p>
            <a:r>
              <a:rPr lang="en-HK"/>
              <a:t>Meaning of "Propaganda"</a:t>
            </a:r>
          </a:p>
        </p:txBody>
      </p:sp>
      <p:pic>
        <p:nvPicPr>
          <p:cNvPr id="4" name="Picture 4">
            <a:extLst>
              <a:ext uri="{FF2B5EF4-FFF2-40B4-BE49-F238E27FC236}">
                <a16:creationId xmlns:a16="http://schemas.microsoft.com/office/drawing/2014/main" id="{9E4A73C2-C9AE-1F85-A78E-C49F72FDF529}"/>
              </a:ext>
            </a:extLst>
          </p:cNvPr>
          <p:cNvPicPr>
            <a:picLocks noChangeAspect="1"/>
          </p:cNvPicPr>
          <p:nvPr/>
        </p:nvPicPr>
        <p:blipFill>
          <a:blip r:embed="rId2"/>
          <a:stretch>
            <a:fillRect/>
          </a:stretch>
        </p:blipFill>
        <p:spPr>
          <a:xfrm>
            <a:off x="919714" y="2159331"/>
            <a:ext cx="2711492" cy="3651842"/>
          </a:xfrm>
          <a:prstGeom prst="rect">
            <a:avLst/>
          </a:prstGeom>
        </p:spPr>
      </p:pic>
      <p:sp>
        <p:nvSpPr>
          <p:cNvPr id="3" name="Content Placeholder 2">
            <a:extLst>
              <a:ext uri="{FF2B5EF4-FFF2-40B4-BE49-F238E27FC236}">
                <a16:creationId xmlns:a16="http://schemas.microsoft.com/office/drawing/2014/main" id="{FB1C7BDE-FA25-17B2-3976-FD155D3079A5}"/>
              </a:ext>
            </a:extLst>
          </p:cNvPr>
          <p:cNvSpPr>
            <a:spLocks noGrp="1"/>
          </p:cNvSpPr>
          <p:nvPr>
            <p:ph idx="1"/>
          </p:nvPr>
        </p:nvSpPr>
        <p:spPr>
          <a:xfrm>
            <a:off x="4063160" y="2160589"/>
            <a:ext cx="5207839" cy="3880773"/>
          </a:xfrm>
        </p:spPr>
        <p:txBody>
          <a:bodyPr vert="horz" lIns="91440" tIns="45720" rIns="91440" bIns="45720" rtlCol="0" anchor="t">
            <a:normAutofit/>
          </a:bodyPr>
          <a:lstStyle/>
          <a:p>
            <a:r>
              <a:rPr lang="en-HK">
                <a:ea typeface="+mn-lt"/>
                <a:cs typeface="+mn-lt"/>
              </a:rPr>
              <a:t>Propaganda can be a piece of information, especially of a biased or misleading nature, used to promote a political cause or point of view. (Oxford languages) </a:t>
            </a:r>
            <a:endParaRPr lang="en-US">
              <a:ea typeface="+mn-lt"/>
              <a:cs typeface="+mn-lt"/>
            </a:endParaRPr>
          </a:p>
          <a:p>
            <a:r>
              <a:rPr lang="en-HK">
                <a:ea typeface="+mn-lt"/>
                <a:cs typeface="+mn-lt"/>
              </a:rPr>
              <a:t>"Propaganda is used in controversial matters ,but it is also used to promote things that are generally acceptable and noncontroversial.</a:t>
            </a:r>
            <a:endParaRPr lang="en-HK"/>
          </a:p>
          <a:p>
            <a:r>
              <a:rPr lang="en-HK">
                <a:ea typeface="+mn-lt"/>
                <a:cs typeface="+mn-lt"/>
              </a:rPr>
              <a:t>So there are different kinds of propaganda. They run all the way from selfish, deceitful, and subversive effort to honest and </a:t>
            </a:r>
            <a:r>
              <a:rPr lang="en-HK" err="1">
                <a:ea typeface="+mn-lt"/>
                <a:cs typeface="+mn-lt"/>
              </a:rPr>
              <a:t>aboveboard</a:t>
            </a:r>
            <a:r>
              <a:rPr lang="en-HK">
                <a:ea typeface="+mn-lt"/>
                <a:cs typeface="+mn-lt"/>
              </a:rPr>
              <a:t> promotion of things that are good." (</a:t>
            </a:r>
            <a:r>
              <a:rPr lang="en-HK"/>
              <a:t>EM 2: What Is Propaganda? (1944)</a:t>
            </a:r>
          </a:p>
          <a:p>
            <a:endParaRPr lang="en-HK"/>
          </a:p>
        </p:txBody>
      </p:sp>
      <p:sp>
        <p:nvSpPr>
          <p:cNvPr id="5" name="TextBox 4">
            <a:extLst>
              <a:ext uri="{FF2B5EF4-FFF2-40B4-BE49-F238E27FC236}">
                <a16:creationId xmlns:a16="http://schemas.microsoft.com/office/drawing/2014/main" id="{3926CC06-377B-4A10-58F7-EAA3BC061D46}"/>
              </a:ext>
            </a:extLst>
          </p:cNvPr>
          <p:cNvSpPr txBox="1"/>
          <p:nvPr/>
        </p:nvSpPr>
        <p:spPr>
          <a:xfrm>
            <a:off x="922019" y="5811520"/>
            <a:ext cx="3218815" cy="4308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HK" sz="1100">
                <a:solidFill>
                  <a:schemeClr val="bg1">
                    <a:lumMod val="50000"/>
                  </a:schemeClr>
                </a:solidFill>
                <a:ea typeface="+mn-lt"/>
                <a:cs typeface="+mn-lt"/>
              </a:rPr>
              <a:t>e.g. This "I WANT YOU" poster is a U.S. Army propaganda that use to recruit.</a:t>
            </a:r>
            <a:endParaRPr lang="en-US" sz="1100">
              <a:solidFill>
                <a:schemeClr val="bg1">
                  <a:lumMod val="50000"/>
                </a:schemeClr>
              </a:solidFill>
            </a:endParaRPr>
          </a:p>
        </p:txBody>
      </p:sp>
    </p:spTree>
    <p:extLst>
      <p:ext uri="{BB962C8B-B14F-4D97-AF65-F5344CB8AC3E}">
        <p14:creationId xmlns:p14="http://schemas.microsoft.com/office/powerpoint/2010/main" val="38610020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11313"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3290979"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18"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2568"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534"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Isosceles Triangle 21">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33425"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5592"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Isosceles Triangle 25">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72758"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Shape 27">
            <a:extLst>
              <a:ext uri="{FF2B5EF4-FFF2-40B4-BE49-F238E27FC236}">
                <a16:creationId xmlns:a16="http://schemas.microsoft.com/office/drawing/2014/main" id="{A5EC319D-0FEA-4B95-A3EA-01E35672C9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97631" y="-8467"/>
            <a:ext cx="5994369" cy="6866467"/>
          </a:xfrm>
          <a:custGeom>
            <a:avLst/>
            <a:gdLst>
              <a:gd name="connsiteX0" fmla="*/ 0 w 5994369"/>
              <a:gd name="connsiteY0" fmla="*/ 0 h 6866467"/>
              <a:gd name="connsiteX1" fmla="*/ 1249825 w 5994369"/>
              <a:gd name="connsiteY1" fmla="*/ 0 h 6866467"/>
              <a:gd name="connsiteX2" fmla="*/ 1249825 w 5994369"/>
              <a:gd name="connsiteY2" fmla="*/ 8467 h 6866467"/>
              <a:gd name="connsiteX3" fmla="*/ 5994369 w 5994369"/>
              <a:gd name="connsiteY3" fmla="*/ 8467 h 6866467"/>
              <a:gd name="connsiteX4" fmla="*/ 5994369 w 5994369"/>
              <a:gd name="connsiteY4" fmla="*/ 6866467 h 6866467"/>
              <a:gd name="connsiteX5" fmla="*/ 1249825 w 5994369"/>
              <a:gd name="connsiteY5" fmla="*/ 6866467 h 6866467"/>
              <a:gd name="connsiteX6" fmla="*/ 1109382 w 5994369"/>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94369" h="6866467">
                <a:moveTo>
                  <a:pt x="0" y="0"/>
                </a:moveTo>
                <a:lnTo>
                  <a:pt x="1249825" y="0"/>
                </a:lnTo>
                <a:lnTo>
                  <a:pt x="1249825" y="8467"/>
                </a:lnTo>
                <a:lnTo>
                  <a:pt x="5994369" y="8467"/>
                </a:lnTo>
                <a:lnTo>
                  <a:pt x="5994369" y="6866467"/>
                </a:lnTo>
                <a:lnTo>
                  <a:pt x="1249825" y="6866467"/>
                </a:lnTo>
                <a:lnTo>
                  <a:pt x="1109382" y="6866467"/>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6199D0F2-61D7-CBFA-FFFD-4E5BAA3F5BD4}"/>
              </a:ext>
            </a:extLst>
          </p:cNvPr>
          <p:cNvSpPr>
            <a:spLocks noGrp="1"/>
          </p:cNvSpPr>
          <p:nvPr>
            <p:ph type="title"/>
          </p:nvPr>
        </p:nvSpPr>
        <p:spPr>
          <a:xfrm>
            <a:off x="7181723" y="609600"/>
            <a:ext cx="4512989" cy="2227730"/>
          </a:xfrm>
        </p:spPr>
        <p:txBody>
          <a:bodyPr anchor="ctr">
            <a:normAutofit/>
          </a:bodyPr>
          <a:lstStyle/>
          <a:p>
            <a:r>
              <a:rPr lang="en-HK">
                <a:solidFill>
                  <a:srgbClr val="FFFFFF"/>
                </a:solidFill>
              </a:rPr>
              <a:t>What does the propaganda imply?</a:t>
            </a:r>
          </a:p>
        </p:txBody>
      </p:sp>
      <p:pic>
        <p:nvPicPr>
          <p:cNvPr id="5" name="Picture 4" descr="A picture containing text, book&#10;&#10;Description automatically generated">
            <a:extLst>
              <a:ext uri="{FF2B5EF4-FFF2-40B4-BE49-F238E27FC236}">
                <a16:creationId xmlns:a16="http://schemas.microsoft.com/office/drawing/2014/main" id="{CAF5A5E0-0D07-7893-17C1-901462610DD8}"/>
              </a:ext>
            </a:extLst>
          </p:cNvPr>
          <p:cNvPicPr>
            <a:picLocks noChangeAspect="1"/>
          </p:cNvPicPr>
          <p:nvPr/>
        </p:nvPicPr>
        <p:blipFill>
          <a:blip r:embed="rId2"/>
          <a:stretch>
            <a:fillRect/>
          </a:stretch>
        </p:blipFill>
        <p:spPr>
          <a:xfrm>
            <a:off x="578986" y="2120802"/>
            <a:ext cx="4546202" cy="3060522"/>
          </a:xfrm>
          <a:prstGeom prst="rect">
            <a:avLst/>
          </a:prstGeom>
        </p:spPr>
      </p:pic>
      <p:sp>
        <p:nvSpPr>
          <p:cNvPr id="3" name="Content Placeholder 2">
            <a:extLst>
              <a:ext uri="{FF2B5EF4-FFF2-40B4-BE49-F238E27FC236}">
                <a16:creationId xmlns:a16="http://schemas.microsoft.com/office/drawing/2014/main" id="{50B3FDCC-6FC3-B14D-5648-FF301DB4565A}"/>
              </a:ext>
            </a:extLst>
          </p:cNvPr>
          <p:cNvSpPr>
            <a:spLocks noGrp="1"/>
          </p:cNvSpPr>
          <p:nvPr>
            <p:ph idx="1"/>
          </p:nvPr>
        </p:nvSpPr>
        <p:spPr>
          <a:xfrm>
            <a:off x="7181725" y="2837329"/>
            <a:ext cx="4512988" cy="3317938"/>
          </a:xfrm>
        </p:spPr>
        <p:txBody>
          <a:bodyPr vert="horz" lIns="91440" tIns="45720" rIns="91440" bIns="45720" rtlCol="0" anchor="t">
            <a:normAutofit/>
          </a:bodyPr>
          <a:lstStyle/>
          <a:p>
            <a:r>
              <a:rPr lang="en-HK">
                <a:solidFill>
                  <a:srgbClr val="FFFFFF"/>
                </a:solidFill>
                <a:ea typeface="+mn-lt"/>
                <a:cs typeface="+mn-lt"/>
              </a:rPr>
              <a:t>“Washington’s Dove of Peace”</a:t>
            </a:r>
          </a:p>
          <a:p>
            <a:r>
              <a:rPr lang="en-HK">
                <a:solidFill>
                  <a:srgbClr val="FFFFFF"/>
                </a:solidFill>
                <a:ea typeface="+mn-lt"/>
                <a:cs typeface="+mn-lt"/>
              </a:rPr>
              <a:t>“Though artfully disguised, it does not hide your cowardice”</a:t>
            </a:r>
            <a:endParaRPr lang="en-HK">
              <a:solidFill>
                <a:srgbClr val="FFFFFF"/>
              </a:solidFill>
            </a:endParaRPr>
          </a:p>
          <a:p>
            <a:r>
              <a:rPr lang="en-HK">
                <a:solidFill>
                  <a:srgbClr val="FFFFFF"/>
                </a:solidFill>
                <a:ea typeface="+mn-lt"/>
                <a:cs typeface="+mn-lt"/>
              </a:rPr>
              <a:t>Making an US missile into a dove </a:t>
            </a:r>
            <a:r>
              <a:rPr lang="en-HK" b="1">
                <a:solidFill>
                  <a:srgbClr val="FFFFFF"/>
                </a:solidFill>
                <a:ea typeface="+mn-lt"/>
                <a:cs typeface="+mn-lt"/>
              </a:rPr>
              <a:t>(symbol of peace)</a:t>
            </a:r>
            <a:endParaRPr lang="en-HK" b="1">
              <a:solidFill>
                <a:srgbClr val="FFFFFF"/>
              </a:solidFill>
            </a:endParaRPr>
          </a:p>
          <a:p>
            <a:pPr marL="0" indent="0">
              <a:buNone/>
            </a:pPr>
            <a:r>
              <a:rPr lang="en-US"/>
              <a:t>       </a:t>
            </a:r>
            <a:br>
              <a:rPr lang="en-US"/>
            </a:br>
            <a:r>
              <a:rPr lang="en-US">
                <a:solidFill>
                  <a:srgbClr val="404040"/>
                </a:solidFill>
              </a:rPr>
              <a:t>      </a:t>
            </a:r>
            <a:endParaRPr lang="en-US">
              <a:solidFill>
                <a:schemeClr val="bg1"/>
              </a:solidFill>
            </a:endParaRPr>
          </a:p>
        </p:txBody>
      </p:sp>
      <p:sp>
        <p:nvSpPr>
          <p:cNvPr id="4" name="Arrow: Right 3">
            <a:extLst>
              <a:ext uri="{FF2B5EF4-FFF2-40B4-BE49-F238E27FC236}">
                <a16:creationId xmlns:a16="http://schemas.microsoft.com/office/drawing/2014/main" id="{EFCE612A-B047-8E67-97EF-5C63461A80AD}"/>
              </a:ext>
            </a:extLst>
          </p:cNvPr>
          <p:cNvSpPr/>
          <p:nvPr/>
        </p:nvSpPr>
        <p:spPr>
          <a:xfrm>
            <a:off x="7064120" y="4853558"/>
            <a:ext cx="523875" cy="371475"/>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D0D6788E-FA1E-C851-A4E1-9200AC100954}"/>
              </a:ext>
            </a:extLst>
          </p:cNvPr>
          <p:cNvSpPr txBox="1"/>
          <p:nvPr/>
        </p:nvSpPr>
        <p:spPr>
          <a:xfrm>
            <a:off x="7660134" y="4794025"/>
            <a:ext cx="3869531"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chemeClr val="bg1"/>
                </a:solidFill>
              </a:rPr>
              <a:t>The US was trying to use maintaining peace as an excuse to strengthen their military power, as represented by the US missile. </a:t>
            </a:r>
          </a:p>
        </p:txBody>
      </p:sp>
    </p:spTree>
    <p:extLst>
      <p:ext uri="{BB962C8B-B14F-4D97-AF65-F5344CB8AC3E}">
        <p14:creationId xmlns:p14="http://schemas.microsoft.com/office/powerpoint/2010/main" val="2184157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CF84A1-DE7D-FE0B-5F09-196DD8D80E99}"/>
              </a:ext>
            </a:extLst>
          </p:cNvPr>
          <p:cNvSpPr>
            <a:spLocks noGrp="1"/>
          </p:cNvSpPr>
          <p:nvPr>
            <p:ph type="title"/>
          </p:nvPr>
        </p:nvSpPr>
        <p:spPr>
          <a:xfrm>
            <a:off x="677334" y="390395"/>
            <a:ext cx="8784558" cy="1320800"/>
          </a:xfrm>
        </p:spPr>
        <p:txBody>
          <a:bodyPr anchor="t">
            <a:normAutofit/>
          </a:bodyPr>
          <a:lstStyle/>
          <a:p>
            <a:r>
              <a:rPr lang="en-HK"/>
              <a:t>What is the Purpose of Making This Propaganda?</a:t>
            </a:r>
          </a:p>
        </p:txBody>
      </p:sp>
      <p:pic>
        <p:nvPicPr>
          <p:cNvPr id="8" name="Picture 8">
            <a:extLst>
              <a:ext uri="{FF2B5EF4-FFF2-40B4-BE49-F238E27FC236}">
                <a16:creationId xmlns:a16="http://schemas.microsoft.com/office/drawing/2014/main" id="{7E06F7FE-36E2-3B63-31B3-FE3B4E904864}"/>
              </a:ext>
            </a:extLst>
          </p:cNvPr>
          <p:cNvPicPr>
            <a:picLocks noChangeAspect="1"/>
          </p:cNvPicPr>
          <p:nvPr/>
        </p:nvPicPr>
        <p:blipFill>
          <a:blip r:embed="rId2"/>
          <a:stretch>
            <a:fillRect/>
          </a:stretch>
        </p:blipFill>
        <p:spPr>
          <a:xfrm>
            <a:off x="962745" y="2180208"/>
            <a:ext cx="2583677" cy="3651842"/>
          </a:xfrm>
          <a:prstGeom prst="rect">
            <a:avLst/>
          </a:prstGeom>
        </p:spPr>
      </p:pic>
      <p:sp>
        <p:nvSpPr>
          <p:cNvPr id="3" name="Content Placeholder 2">
            <a:extLst>
              <a:ext uri="{FF2B5EF4-FFF2-40B4-BE49-F238E27FC236}">
                <a16:creationId xmlns:a16="http://schemas.microsoft.com/office/drawing/2014/main" id="{D88F9C81-D005-430D-0138-B1D5A69A75F5}"/>
              </a:ext>
            </a:extLst>
          </p:cNvPr>
          <p:cNvSpPr>
            <a:spLocks noGrp="1"/>
          </p:cNvSpPr>
          <p:nvPr>
            <p:ph idx="1"/>
          </p:nvPr>
        </p:nvSpPr>
        <p:spPr>
          <a:xfrm>
            <a:off x="4021407" y="1836999"/>
            <a:ext cx="6105537" cy="4621896"/>
          </a:xfrm>
        </p:spPr>
        <p:txBody>
          <a:bodyPr vert="horz" lIns="91440" tIns="45720" rIns="91440" bIns="45720" rtlCol="0" anchor="t">
            <a:noAutofit/>
          </a:bodyPr>
          <a:lstStyle/>
          <a:p>
            <a:pPr algn="just">
              <a:lnSpc>
                <a:spcPct val="90000"/>
              </a:lnSpc>
            </a:pPr>
            <a:r>
              <a:rPr lang="en-HK" sz="1900"/>
              <a:t>Since in 1949, the US formed the NATO right before the end of the Berlin Crisis as she believed that a long-term military alliance was essential for keeping peace in Europe. The Soviet Union, seeing NATO as a threat against the communist bloc, she decided to make a propaganda to criticize the act of the US, claiming that the US was trying to use keeping peace as an excuse, and strengthening her own military power. </a:t>
            </a:r>
            <a:endParaRPr lang="en-US"/>
          </a:p>
          <a:p>
            <a:pPr algn="just">
              <a:lnSpc>
                <a:spcPct val="90000"/>
              </a:lnSpc>
            </a:pPr>
            <a:r>
              <a:rPr lang="en-HK" sz="1900"/>
              <a:t>In addition, the USSR used this propaganda to expand her influence of communism in Europe by criticizing the US. She believed that some small countries and nations in capitalist bloc would grow suspicious towards the act of the US and came under the influence of USSR and communism.</a:t>
            </a:r>
          </a:p>
          <a:p>
            <a:pPr marL="0" indent="0">
              <a:lnSpc>
                <a:spcPct val="90000"/>
              </a:lnSpc>
              <a:buNone/>
            </a:pPr>
            <a:endParaRPr lang="en-HK" sz="1500"/>
          </a:p>
          <a:p>
            <a:pPr>
              <a:lnSpc>
                <a:spcPct val="90000"/>
              </a:lnSpc>
            </a:pPr>
            <a:endParaRPr lang="en-HK" sz="1500"/>
          </a:p>
        </p:txBody>
      </p:sp>
    </p:spTree>
    <p:extLst>
      <p:ext uri="{BB962C8B-B14F-4D97-AF65-F5344CB8AC3E}">
        <p14:creationId xmlns:p14="http://schemas.microsoft.com/office/powerpoint/2010/main" val="7564514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8C6269-458F-2F16-3A46-3E3FDA765B4F}"/>
              </a:ext>
            </a:extLst>
          </p:cNvPr>
          <p:cNvSpPr>
            <a:spLocks noGrp="1"/>
          </p:cNvSpPr>
          <p:nvPr>
            <p:ph type="title"/>
          </p:nvPr>
        </p:nvSpPr>
        <p:spPr>
          <a:xfrm>
            <a:off x="677334" y="609600"/>
            <a:ext cx="8596668" cy="1320800"/>
          </a:xfrm>
        </p:spPr>
        <p:txBody>
          <a:bodyPr anchor="t">
            <a:normAutofit/>
          </a:bodyPr>
          <a:lstStyle/>
          <a:p>
            <a:r>
              <a:rPr lang="en-US">
                <a:ea typeface="+mj-lt"/>
                <a:cs typeface="+mj-lt"/>
              </a:rPr>
              <a:t>What is the effect of the propaganda?</a:t>
            </a:r>
          </a:p>
        </p:txBody>
      </p:sp>
      <p:sp>
        <p:nvSpPr>
          <p:cNvPr id="3" name="Content Placeholder 2">
            <a:extLst>
              <a:ext uri="{FF2B5EF4-FFF2-40B4-BE49-F238E27FC236}">
                <a16:creationId xmlns:a16="http://schemas.microsoft.com/office/drawing/2014/main" id="{26D3B57D-E3BE-224A-92D4-E659890DCF45}"/>
              </a:ext>
            </a:extLst>
          </p:cNvPr>
          <p:cNvSpPr>
            <a:spLocks noGrp="1"/>
          </p:cNvSpPr>
          <p:nvPr>
            <p:ph idx="1"/>
          </p:nvPr>
        </p:nvSpPr>
        <p:spPr>
          <a:xfrm>
            <a:off x="4345989" y="1933127"/>
            <a:ext cx="4925012" cy="4108235"/>
          </a:xfrm>
        </p:spPr>
        <p:txBody>
          <a:bodyPr vert="horz" lIns="91440" tIns="45720" rIns="91440" bIns="45720" rtlCol="0" anchor="t">
            <a:normAutofit lnSpcReduction="10000"/>
          </a:bodyPr>
          <a:lstStyle/>
          <a:p>
            <a:r>
              <a:rPr lang="en-US"/>
              <a:t>After the Soviet Union launched this propaganda, they wants to influences people to think that USA is hiding the war and the </a:t>
            </a:r>
            <a:r>
              <a:rPr lang="en-US">
                <a:ea typeface="+mn-lt"/>
                <a:cs typeface="+mn-lt"/>
              </a:rPr>
              <a:t>malicious in the slogan of peace, and there are mostly Soviet Union citizens influences by that and think that USA is the enemy of peace and a liar which is make use of the peace. </a:t>
            </a:r>
          </a:p>
          <a:p>
            <a:endParaRPr lang="en-US">
              <a:ea typeface="+mn-lt"/>
              <a:cs typeface="+mn-lt"/>
            </a:endParaRPr>
          </a:p>
          <a:p>
            <a:r>
              <a:rPr lang="en-US">
                <a:ea typeface="+mn-lt"/>
                <a:cs typeface="+mn-lt"/>
              </a:rPr>
              <a:t>Also, it influences other countries which is think that USA's unclear bomb is a threat, so that Soviet Union could try to affect these countries and try to union them to confront with USA together. </a:t>
            </a:r>
          </a:p>
        </p:txBody>
      </p:sp>
      <p:pic>
        <p:nvPicPr>
          <p:cNvPr id="5" name="Picture 4" descr="A picture containing text, book&#10;&#10;Description automatically generated">
            <a:extLst>
              <a:ext uri="{FF2B5EF4-FFF2-40B4-BE49-F238E27FC236}">
                <a16:creationId xmlns:a16="http://schemas.microsoft.com/office/drawing/2014/main" id="{5075C2FE-4190-CDC5-3BDD-6E409DD40BE2}"/>
              </a:ext>
            </a:extLst>
          </p:cNvPr>
          <p:cNvPicPr>
            <a:picLocks noChangeAspect="1"/>
          </p:cNvPicPr>
          <p:nvPr/>
        </p:nvPicPr>
        <p:blipFill rotWithShape="1">
          <a:blip r:embed="rId2"/>
          <a:srcRect l="5065" r="641" b="-1"/>
          <a:stretch/>
        </p:blipFill>
        <p:spPr>
          <a:xfrm>
            <a:off x="677334" y="2159331"/>
            <a:ext cx="3353519" cy="2403855"/>
          </a:xfrm>
          <a:prstGeom prst="rect">
            <a:avLst/>
          </a:prstGeom>
        </p:spPr>
      </p:pic>
    </p:spTree>
    <p:extLst>
      <p:ext uri="{BB962C8B-B14F-4D97-AF65-F5344CB8AC3E}">
        <p14:creationId xmlns:p14="http://schemas.microsoft.com/office/powerpoint/2010/main" val="15447713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CBE3FD7-89FE-A433-D479-8A51880EE79C}"/>
              </a:ext>
            </a:extLst>
          </p:cNvPr>
          <p:cNvSpPr>
            <a:spLocks noGrp="1"/>
          </p:cNvSpPr>
          <p:nvPr>
            <p:ph type="title"/>
          </p:nvPr>
        </p:nvSpPr>
        <p:spPr/>
        <p:txBody>
          <a:bodyPr/>
          <a:lstStyle/>
          <a:p>
            <a:r>
              <a:rPr lang="en-US" altLang="zh-HK"/>
              <a:t>What is the difference between the fact and the belief of the people at that time?</a:t>
            </a:r>
            <a:endParaRPr lang="zh-HK" altLang="en-US"/>
          </a:p>
        </p:txBody>
      </p:sp>
      <p:sp>
        <p:nvSpPr>
          <p:cNvPr id="3" name="文字版面配置區 2">
            <a:extLst>
              <a:ext uri="{FF2B5EF4-FFF2-40B4-BE49-F238E27FC236}">
                <a16:creationId xmlns:a16="http://schemas.microsoft.com/office/drawing/2014/main" id="{825D3570-AB2F-EE17-DE46-F58860CEC6DD}"/>
              </a:ext>
            </a:extLst>
          </p:cNvPr>
          <p:cNvSpPr>
            <a:spLocks noGrp="1"/>
          </p:cNvSpPr>
          <p:nvPr>
            <p:ph type="body" idx="1"/>
          </p:nvPr>
        </p:nvSpPr>
        <p:spPr/>
        <p:txBody>
          <a:bodyPr/>
          <a:lstStyle/>
          <a:p>
            <a:r>
              <a:rPr lang="en-US" altLang="zh-HK"/>
              <a:t>The fact</a:t>
            </a:r>
            <a:endParaRPr lang="zh-HK" altLang="en-US"/>
          </a:p>
        </p:txBody>
      </p:sp>
      <p:sp>
        <p:nvSpPr>
          <p:cNvPr id="4" name="內容版面配置區 3">
            <a:extLst>
              <a:ext uri="{FF2B5EF4-FFF2-40B4-BE49-F238E27FC236}">
                <a16:creationId xmlns:a16="http://schemas.microsoft.com/office/drawing/2014/main" id="{07C440D7-08B9-B8F8-9528-67C94FC1F933}"/>
              </a:ext>
            </a:extLst>
          </p:cNvPr>
          <p:cNvSpPr>
            <a:spLocks noGrp="1"/>
          </p:cNvSpPr>
          <p:nvPr>
            <p:ph sz="half" idx="2"/>
          </p:nvPr>
        </p:nvSpPr>
        <p:spPr/>
        <p:txBody>
          <a:bodyPr vert="horz" lIns="91440" tIns="45720" rIns="91440" bIns="45720" rtlCol="0" anchor="t">
            <a:normAutofit/>
          </a:bodyPr>
          <a:lstStyle/>
          <a:p>
            <a:r>
              <a:rPr lang="en-US" altLang="zh-HK">
                <a:ea typeface="微軟正黑體"/>
              </a:rPr>
              <a:t>The US formed the NATO to counter the influence of USSR and communism</a:t>
            </a:r>
          </a:p>
          <a:p>
            <a:r>
              <a:rPr lang="en-US" altLang="zh-HK">
                <a:ea typeface="微軟正黑體"/>
              </a:rPr>
              <a:t>The US government implement the interventionist foreign policy to prevent communism spreading and this has led to the victory of the US in the Cold War.</a:t>
            </a:r>
            <a:endParaRPr lang="zh-HK" altLang="en-US">
              <a:ea typeface="微軟正黑體"/>
            </a:endParaRPr>
          </a:p>
        </p:txBody>
      </p:sp>
      <p:sp>
        <p:nvSpPr>
          <p:cNvPr id="5" name="文字版面配置區 4">
            <a:extLst>
              <a:ext uri="{FF2B5EF4-FFF2-40B4-BE49-F238E27FC236}">
                <a16:creationId xmlns:a16="http://schemas.microsoft.com/office/drawing/2014/main" id="{8FD92080-C775-EC66-8402-259D75C040A3}"/>
              </a:ext>
            </a:extLst>
          </p:cNvPr>
          <p:cNvSpPr>
            <a:spLocks noGrp="1"/>
          </p:cNvSpPr>
          <p:nvPr>
            <p:ph type="body" sz="quarter" idx="3"/>
          </p:nvPr>
        </p:nvSpPr>
        <p:spPr/>
        <p:txBody>
          <a:bodyPr/>
          <a:lstStyle/>
          <a:p>
            <a:r>
              <a:rPr lang="en-US" altLang="zh-HK"/>
              <a:t>The belief of the people</a:t>
            </a:r>
            <a:endParaRPr lang="zh-HK" altLang="en-US"/>
          </a:p>
        </p:txBody>
      </p:sp>
      <p:sp>
        <p:nvSpPr>
          <p:cNvPr id="6" name="內容版面配置區 5">
            <a:extLst>
              <a:ext uri="{FF2B5EF4-FFF2-40B4-BE49-F238E27FC236}">
                <a16:creationId xmlns:a16="http://schemas.microsoft.com/office/drawing/2014/main" id="{C99164C2-304C-49A0-DE2C-7A1BA7BFB25D}"/>
              </a:ext>
            </a:extLst>
          </p:cNvPr>
          <p:cNvSpPr>
            <a:spLocks noGrp="1"/>
          </p:cNvSpPr>
          <p:nvPr>
            <p:ph sz="quarter" idx="4"/>
          </p:nvPr>
        </p:nvSpPr>
        <p:spPr/>
        <p:txBody>
          <a:bodyPr vert="horz" lIns="91440" tIns="45720" rIns="91440" bIns="45720" rtlCol="0" anchor="t">
            <a:normAutofit/>
          </a:bodyPr>
          <a:lstStyle/>
          <a:p>
            <a:r>
              <a:rPr lang="en-US" altLang="zh-HK">
                <a:ea typeface="微軟正黑體"/>
              </a:rPr>
              <a:t>The US is only thinking the development of her own military power instead of wanting keeping peace in Europe</a:t>
            </a:r>
          </a:p>
        </p:txBody>
      </p:sp>
    </p:spTree>
    <p:extLst>
      <p:ext uri="{BB962C8B-B14F-4D97-AF65-F5344CB8AC3E}">
        <p14:creationId xmlns:p14="http://schemas.microsoft.com/office/powerpoint/2010/main" val="24742935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84BE98-A079-062E-39EF-F8E79E1D18E0}"/>
              </a:ext>
            </a:extLst>
          </p:cNvPr>
          <p:cNvSpPr>
            <a:spLocks noGrp="1"/>
          </p:cNvSpPr>
          <p:nvPr>
            <p:ph type="title"/>
          </p:nvPr>
        </p:nvSpPr>
        <p:spPr>
          <a:xfrm>
            <a:off x="677334" y="609600"/>
            <a:ext cx="8898592" cy="1320800"/>
          </a:xfrm>
        </p:spPr>
        <p:txBody>
          <a:bodyPr/>
          <a:lstStyle/>
          <a:p>
            <a:r>
              <a:rPr lang="en-US"/>
              <a:t>Why do people believe such Propaganda </a:t>
            </a:r>
          </a:p>
        </p:txBody>
      </p:sp>
      <p:sp>
        <p:nvSpPr>
          <p:cNvPr id="3" name="Content Placeholder 2">
            <a:extLst>
              <a:ext uri="{FF2B5EF4-FFF2-40B4-BE49-F238E27FC236}">
                <a16:creationId xmlns:a16="http://schemas.microsoft.com/office/drawing/2014/main" id="{9D3F6544-B915-A8B2-175C-E5AE4CA22DE7}"/>
              </a:ext>
            </a:extLst>
          </p:cNvPr>
          <p:cNvSpPr>
            <a:spLocks noGrp="1"/>
          </p:cNvSpPr>
          <p:nvPr>
            <p:ph idx="1"/>
          </p:nvPr>
        </p:nvSpPr>
        <p:spPr/>
        <p:txBody>
          <a:bodyPr vert="horz" lIns="91440" tIns="45720" rIns="91440" bIns="45720" rtlCol="0" anchor="t">
            <a:normAutofit/>
          </a:bodyPr>
          <a:lstStyle/>
          <a:p>
            <a:r>
              <a:rPr lang="en-US">
                <a:ea typeface="+mn-lt"/>
                <a:cs typeface="+mn-lt"/>
              </a:rPr>
              <a:t>First, it is due to the Lack of cognition in the Foreign Country. </a:t>
            </a:r>
            <a:br>
              <a:rPr lang="en-US">
                <a:ea typeface="+mn-lt"/>
                <a:cs typeface="+mn-lt"/>
              </a:rPr>
            </a:br>
            <a:r>
              <a:rPr lang="en-US">
                <a:ea typeface="+mn-lt"/>
                <a:cs typeface="+mn-lt"/>
              </a:rPr>
              <a:t>The rare number of information channels in the past caused the guiding of people's thinking. </a:t>
            </a:r>
            <a:br>
              <a:rPr lang="en-US">
                <a:ea typeface="+mn-lt"/>
                <a:cs typeface="+mn-lt"/>
              </a:rPr>
            </a:br>
            <a:r>
              <a:rPr lang="en-US">
                <a:ea typeface="+mn-lt"/>
                <a:cs typeface="+mn-lt"/>
              </a:rPr>
              <a:t>Almost all acknowledge of other country is controlled by the government and the newspapers agency, leading people to believe the propaganda.</a:t>
            </a:r>
          </a:p>
          <a:p>
            <a:endParaRPr lang="en-US"/>
          </a:p>
          <a:p>
            <a:r>
              <a:rPr lang="en-US">
                <a:ea typeface="+mn-lt"/>
                <a:cs typeface="+mn-lt"/>
              </a:rPr>
              <a:t>Second, The national identity, Most of the receivers were Soviets. </a:t>
            </a:r>
            <a:br>
              <a:rPr lang="en-US">
                <a:ea typeface="+mn-lt"/>
                <a:cs typeface="+mn-lt"/>
              </a:rPr>
            </a:br>
            <a:r>
              <a:rPr lang="en-US">
                <a:ea typeface="+mn-lt"/>
                <a:cs typeface="+mn-lt"/>
              </a:rPr>
              <a:t>Meaning that they usually hold a greater faith in their own country and less surety in others, distrusting and denying them.</a:t>
            </a:r>
            <a:br>
              <a:rPr lang="en-US">
                <a:ea typeface="+mn-lt"/>
                <a:cs typeface="+mn-lt"/>
              </a:rPr>
            </a:br>
            <a:r>
              <a:rPr lang="en-US">
                <a:ea typeface="+mn-lt"/>
                <a:cs typeface="+mn-lt"/>
              </a:rPr>
              <a:t>The suspicion towards others would easily be amplified.</a:t>
            </a:r>
            <a:endParaRPr lang="en-US"/>
          </a:p>
        </p:txBody>
      </p:sp>
    </p:spTree>
    <p:extLst>
      <p:ext uri="{BB962C8B-B14F-4D97-AF65-F5344CB8AC3E}">
        <p14:creationId xmlns:p14="http://schemas.microsoft.com/office/powerpoint/2010/main" val="12915969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9240DA9-C278-3D54-0DE1-834941587334}"/>
              </a:ext>
            </a:extLst>
          </p:cNvPr>
          <p:cNvSpPr>
            <a:spLocks noGrp="1"/>
          </p:cNvSpPr>
          <p:nvPr>
            <p:ph idx="1"/>
          </p:nvPr>
        </p:nvSpPr>
        <p:spPr>
          <a:xfrm>
            <a:off x="4849284" y="2646364"/>
            <a:ext cx="8596668" cy="3880773"/>
          </a:xfrm>
        </p:spPr>
        <p:txBody>
          <a:bodyPr vert="horz" lIns="91440" tIns="45720" rIns="91440" bIns="45720" rtlCol="0" anchor="t">
            <a:normAutofit/>
          </a:bodyPr>
          <a:lstStyle/>
          <a:p>
            <a:pPr marL="0" indent="0">
              <a:buNone/>
            </a:pPr>
            <a:r>
              <a:rPr lang="en-US" sz="6600">
                <a:solidFill>
                  <a:schemeClr val="accent1"/>
                </a:solidFill>
              </a:rPr>
              <a:t>End</a:t>
            </a:r>
          </a:p>
        </p:txBody>
      </p:sp>
      <p:sp>
        <p:nvSpPr>
          <p:cNvPr id="2" name="TextBox 1">
            <a:extLst>
              <a:ext uri="{FF2B5EF4-FFF2-40B4-BE49-F238E27FC236}">
                <a16:creationId xmlns:a16="http://schemas.microsoft.com/office/drawing/2014/main" id="{F7FB196B-E034-6420-C298-610B604F51AA}"/>
              </a:ext>
            </a:extLst>
          </p:cNvPr>
          <p:cNvSpPr txBox="1"/>
          <p:nvPr/>
        </p:nvSpPr>
        <p:spPr>
          <a:xfrm>
            <a:off x="4100512" y="3743324"/>
            <a:ext cx="49530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Thank you for your attention!</a:t>
            </a:r>
          </a:p>
        </p:txBody>
      </p:sp>
    </p:spTree>
    <p:extLst>
      <p:ext uri="{BB962C8B-B14F-4D97-AF65-F5344CB8AC3E}">
        <p14:creationId xmlns:p14="http://schemas.microsoft.com/office/powerpoint/2010/main" val="226867330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Application>Microsoft Office PowerPoint</Application>
  <PresentationFormat>Widescreen</PresentationFormat>
  <Slides>9</Slides>
  <Notes>0</Notes>
  <HiddenSlides>0</HiddenSlide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Facet</vt:lpstr>
      <vt:lpstr>IT9(Group 9) </vt:lpstr>
      <vt:lpstr>Background</vt:lpstr>
      <vt:lpstr>Meaning of "Propaganda"</vt:lpstr>
      <vt:lpstr>What does the propaganda imply?</vt:lpstr>
      <vt:lpstr>What is the Purpose of Making This Propaganda?</vt:lpstr>
      <vt:lpstr>What is the effect of the propaganda?</vt:lpstr>
      <vt:lpstr>What is the difference between the fact and the belief of the people at that time?</vt:lpstr>
      <vt:lpstr>Why do people believe such Propaganda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IT9(Group 9) </dc:title>
  <dc:creator>Kelvin Cheung</dc:creator>
  <cp:revision>15</cp:revision>
  <dcterms:created xsi:type="dcterms:W3CDTF">2022-09-11T03:37:09Z</dcterms:created>
  <dcterms:modified xsi:type="dcterms:W3CDTF">2022-09-12T04:10:13Z</dcterms:modified>
</cp:coreProperties>
</file>