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8"/>
  </p:notesMasterIdLst>
  <p:handoutMasterIdLst>
    <p:handoutMasterId r:id="rId29"/>
  </p:handoutMasterIdLst>
  <p:sldIdLst>
    <p:sldId id="474" r:id="rId2"/>
    <p:sldId id="513" r:id="rId3"/>
    <p:sldId id="539" r:id="rId4"/>
    <p:sldId id="303" r:id="rId5"/>
    <p:sldId id="304" r:id="rId6"/>
    <p:sldId id="306" r:id="rId7"/>
    <p:sldId id="307" r:id="rId8"/>
    <p:sldId id="310" r:id="rId9"/>
    <p:sldId id="308" r:id="rId10"/>
    <p:sldId id="311" r:id="rId11"/>
    <p:sldId id="316" r:id="rId12"/>
    <p:sldId id="319" r:id="rId13"/>
    <p:sldId id="313" r:id="rId14"/>
    <p:sldId id="314" r:id="rId15"/>
    <p:sldId id="312" r:id="rId16"/>
    <p:sldId id="322" r:id="rId17"/>
    <p:sldId id="335" r:id="rId18"/>
    <p:sldId id="543" r:id="rId19"/>
    <p:sldId id="544" r:id="rId20"/>
    <p:sldId id="545" r:id="rId21"/>
    <p:sldId id="546" r:id="rId22"/>
    <p:sldId id="538" r:id="rId23"/>
    <p:sldId id="540" r:id="rId24"/>
    <p:sldId id="541" r:id="rId25"/>
    <p:sldId id="548" r:id="rId26"/>
    <p:sldId id="486" r:id="rId2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9999"/>
    <a:srgbClr val="AFD16C"/>
    <a:srgbClr val="FF0066"/>
    <a:srgbClr val="7F5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9A4AB-3762-4967-9360-EFAA6356B64A}" v="140" dt="2022-11-08T01:11:39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0934" autoAdjust="0"/>
  </p:normalViewPr>
  <p:slideViewPr>
    <p:cSldViewPr>
      <p:cViewPr varScale="1">
        <p:scale>
          <a:sx n="103" d="100"/>
          <a:sy n="103" d="100"/>
        </p:scale>
        <p:origin x="5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UNG, W K Edmond [MM]" userId="1ff7b535-9d95-4174-8760-2d1ddb375ad6" providerId="ADAL" clId="{E969A4AB-3762-4967-9360-EFAA6356B64A}"/>
    <pc:docChg chg="undo custSel addSld delSld modSld sldOrd">
      <pc:chgData name="YEUNG, W K Edmond [MM]" userId="1ff7b535-9d95-4174-8760-2d1ddb375ad6" providerId="ADAL" clId="{E969A4AB-3762-4967-9360-EFAA6356B64A}" dt="2022-11-08T01:13:42.764" v="2350" actId="20577"/>
      <pc:docMkLst>
        <pc:docMk/>
      </pc:docMkLst>
      <pc:sldChg chg="delSp modSp add mod modAnim">
        <pc:chgData name="YEUNG, W K Edmond [MM]" userId="1ff7b535-9d95-4174-8760-2d1ddb375ad6" providerId="ADAL" clId="{E969A4AB-3762-4967-9360-EFAA6356B64A}" dt="2022-11-06T13:56:29.329" v="953" actId="20577"/>
        <pc:sldMkLst>
          <pc:docMk/>
          <pc:sldMk cId="0" sldId="303"/>
        </pc:sldMkLst>
        <pc:spChg chg="mod">
          <ac:chgData name="YEUNG, W K Edmond [MM]" userId="1ff7b535-9d95-4174-8760-2d1ddb375ad6" providerId="ADAL" clId="{E969A4AB-3762-4967-9360-EFAA6356B64A}" dt="2022-11-06T13:56:29.329" v="953" actId="20577"/>
          <ac:spMkLst>
            <pc:docMk/>
            <pc:sldMk cId="0" sldId="303"/>
            <ac:spMk id="5" creationId="{8142A4F2-188B-9D90-8A5C-4E647300473B}"/>
          </ac:spMkLst>
        </pc:spChg>
        <pc:spChg chg="del mod">
          <ac:chgData name="YEUNG, W K Edmond [MM]" userId="1ff7b535-9d95-4174-8760-2d1ddb375ad6" providerId="ADAL" clId="{E969A4AB-3762-4967-9360-EFAA6356B64A}" dt="2022-11-06T13:18:18.146" v="179" actId="478"/>
          <ac:spMkLst>
            <pc:docMk/>
            <pc:sldMk cId="0" sldId="303"/>
            <ac:spMk id="7" creationId="{1B86C641-A04A-49E9-BAB5-DFF36DE888F5}"/>
          </ac:spMkLst>
        </pc:spChg>
        <pc:spChg chg="del">
          <ac:chgData name="YEUNG, W K Edmond [MM]" userId="1ff7b535-9d95-4174-8760-2d1ddb375ad6" providerId="ADAL" clId="{E969A4AB-3762-4967-9360-EFAA6356B64A}" dt="2022-11-06T13:18:14.154" v="177" actId="478"/>
          <ac:spMkLst>
            <pc:docMk/>
            <pc:sldMk cId="0" sldId="303"/>
            <ac:spMk id="8" creationId="{98C3F335-A544-EE02-B35A-E76D977534C2}"/>
          </ac:spMkLst>
        </pc:spChg>
      </pc:sldChg>
      <pc:sldChg chg="modSp add mod">
        <pc:chgData name="YEUNG, W K Edmond [MM]" userId="1ff7b535-9d95-4174-8760-2d1ddb375ad6" providerId="ADAL" clId="{E969A4AB-3762-4967-9360-EFAA6356B64A}" dt="2022-11-06T13:24:34.809" v="315" actId="255"/>
        <pc:sldMkLst>
          <pc:docMk/>
          <pc:sldMk cId="0" sldId="304"/>
        </pc:sldMkLst>
        <pc:spChg chg="mod">
          <ac:chgData name="YEUNG, W K Edmond [MM]" userId="1ff7b535-9d95-4174-8760-2d1ddb375ad6" providerId="ADAL" clId="{E969A4AB-3762-4967-9360-EFAA6356B64A}" dt="2022-11-06T13:24:30.244" v="314" actId="14100"/>
          <ac:spMkLst>
            <pc:docMk/>
            <pc:sldMk cId="0" sldId="304"/>
            <ac:spMk id="2" creationId="{AD676CCF-CF4A-2554-031F-17F9213FBE69}"/>
          </ac:spMkLst>
        </pc:spChg>
        <pc:spChg chg="mod">
          <ac:chgData name="YEUNG, W K Edmond [MM]" userId="1ff7b535-9d95-4174-8760-2d1ddb375ad6" providerId="ADAL" clId="{E969A4AB-3762-4967-9360-EFAA6356B64A}" dt="2022-11-06T13:24:34.809" v="315" actId="255"/>
          <ac:spMkLst>
            <pc:docMk/>
            <pc:sldMk cId="0" sldId="304"/>
            <ac:spMk id="9" creationId="{7C7DBFB6-1C5F-BE59-2D57-873598F7F76D}"/>
          </ac:spMkLst>
        </pc:spChg>
        <pc:spChg chg="mod">
          <ac:chgData name="YEUNG, W K Edmond [MM]" userId="1ff7b535-9d95-4174-8760-2d1ddb375ad6" providerId="ADAL" clId="{E969A4AB-3762-4967-9360-EFAA6356B64A}" dt="2022-11-06T13:24:15.919" v="311" actId="207"/>
          <ac:spMkLst>
            <pc:docMk/>
            <pc:sldMk cId="0" sldId="304"/>
            <ac:spMk id="21508" creationId="{9415A40A-45A0-59F9-FB75-FF04511C2A93}"/>
          </ac:spMkLst>
        </pc:spChg>
      </pc:sldChg>
      <pc:sldChg chg="addSp delSp modSp add mod modAnim">
        <pc:chgData name="YEUNG, W K Edmond [MM]" userId="1ff7b535-9d95-4174-8760-2d1ddb375ad6" providerId="ADAL" clId="{E969A4AB-3762-4967-9360-EFAA6356B64A}" dt="2022-11-08T01:11:39.372" v="2334" actId="20577"/>
        <pc:sldMkLst>
          <pc:docMk/>
          <pc:sldMk cId="0" sldId="306"/>
        </pc:sldMkLst>
        <pc:spChg chg="mod">
          <ac:chgData name="YEUNG, W K Edmond [MM]" userId="1ff7b535-9d95-4174-8760-2d1ddb375ad6" providerId="ADAL" clId="{E969A4AB-3762-4967-9360-EFAA6356B64A}" dt="2022-11-06T13:24:55.348" v="318" actId="255"/>
          <ac:spMkLst>
            <pc:docMk/>
            <pc:sldMk cId="0" sldId="306"/>
            <ac:spMk id="2" creationId="{5B920700-54CA-69A9-056C-C58620F0C6AC}"/>
          </ac:spMkLst>
        </pc:spChg>
        <pc:spChg chg="add del">
          <ac:chgData name="YEUNG, W K Edmond [MM]" userId="1ff7b535-9d95-4174-8760-2d1ddb375ad6" providerId="ADAL" clId="{E969A4AB-3762-4967-9360-EFAA6356B64A}" dt="2022-11-06T13:20:50.142" v="268"/>
          <ac:spMkLst>
            <pc:docMk/>
            <pc:sldMk cId="0" sldId="306"/>
            <ac:spMk id="3" creationId="{BCA18F68-3183-769E-5B51-5B0285661BFD}"/>
          </ac:spMkLst>
        </pc:spChg>
        <pc:spChg chg="add mod">
          <ac:chgData name="YEUNG, W K Edmond [MM]" userId="1ff7b535-9d95-4174-8760-2d1ddb375ad6" providerId="ADAL" clId="{E969A4AB-3762-4967-9360-EFAA6356B64A}" dt="2022-11-06T13:20:56.959" v="271" actId="21"/>
          <ac:spMkLst>
            <pc:docMk/>
            <pc:sldMk cId="0" sldId="306"/>
            <ac:spMk id="4" creationId="{60216C42-3A1B-76AC-570F-F349EE71079C}"/>
          </ac:spMkLst>
        </pc:spChg>
        <pc:spChg chg="mod">
          <ac:chgData name="YEUNG, W K Edmond [MM]" userId="1ff7b535-9d95-4174-8760-2d1ddb375ad6" providerId="ADAL" clId="{E969A4AB-3762-4967-9360-EFAA6356B64A}" dt="2022-11-06T13:25:03.709" v="320" actId="255"/>
          <ac:spMkLst>
            <pc:docMk/>
            <pc:sldMk cId="0" sldId="306"/>
            <ac:spMk id="8" creationId="{FD07D750-0455-9452-0AC3-E5F4D5F3D100}"/>
          </ac:spMkLst>
        </pc:spChg>
        <pc:spChg chg="mod">
          <ac:chgData name="YEUNG, W K Edmond [MM]" userId="1ff7b535-9d95-4174-8760-2d1ddb375ad6" providerId="ADAL" clId="{E969A4AB-3762-4967-9360-EFAA6356B64A}" dt="2022-11-08T01:11:39.372" v="2334" actId="20577"/>
          <ac:spMkLst>
            <pc:docMk/>
            <pc:sldMk cId="0" sldId="306"/>
            <ac:spMk id="9" creationId="{F0EF6200-285F-0A75-7594-CF7F5BDCBF0E}"/>
          </ac:spMkLst>
        </pc:spChg>
        <pc:spChg chg="mod">
          <ac:chgData name="YEUNG, W K Edmond [MM]" userId="1ff7b535-9d95-4174-8760-2d1ddb375ad6" providerId="ADAL" clId="{E969A4AB-3762-4967-9360-EFAA6356B64A}" dt="2022-11-06T13:23:22.300" v="289" actId="113"/>
          <ac:spMkLst>
            <pc:docMk/>
            <pc:sldMk cId="0" sldId="306"/>
            <ac:spMk id="10" creationId="{E1227177-99A1-AA2E-658D-42D2EF9CB30D}"/>
          </ac:spMkLst>
        </pc:spChg>
        <pc:spChg chg="mod">
          <ac:chgData name="YEUNG, W K Edmond [MM]" userId="1ff7b535-9d95-4174-8760-2d1ddb375ad6" providerId="ADAL" clId="{E969A4AB-3762-4967-9360-EFAA6356B64A}" dt="2022-11-06T13:24:49.110" v="317" actId="207"/>
          <ac:spMkLst>
            <pc:docMk/>
            <pc:sldMk cId="0" sldId="306"/>
            <ac:spMk id="22532" creationId="{512760FF-3A87-BA73-DF2A-2384E11E2FDD}"/>
          </ac:spMkLst>
        </pc:spChg>
        <pc:picChg chg="mod">
          <ac:chgData name="YEUNG, W K Edmond [MM]" userId="1ff7b535-9d95-4174-8760-2d1ddb375ad6" providerId="ADAL" clId="{E969A4AB-3762-4967-9360-EFAA6356B64A}" dt="2022-11-06T13:21:16.939" v="276" actId="1076"/>
          <ac:picMkLst>
            <pc:docMk/>
            <pc:sldMk cId="0" sldId="306"/>
            <ac:picMk id="22531" creationId="{75BCBF60-AD20-6391-0F2E-1BF55CA33635}"/>
          </ac:picMkLst>
        </pc:picChg>
      </pc:sldChg>
      <pc:sldChg chg="add">
        <pc:chgData name="YEUNG, W K Edmond [MM]" userId="1ff7b535-9d95-4174-8760-2d1ddb375ad6" providerId="ADAL" clId="{E969A4AB-3762-4967-9360-EFAA6356B64A}" dt="2022-11-06T13:17:14.501" v="175"/>
        <pc:sldMkLst>
          <pc:docMk/>
          <pc:sldMk cId="0" sldId="307"/>
        </pc:sldMkLst>
      </pc:sldChg>
      <pc:sldChg chg="modSp add mod">
        <pc:chgData name="YEUNG, W K Edmond [MM]" userId="1ff7b535-9d95-4174-8760-2d1ddb375ad6" providerId="ADAL" clId="{E969A4AB-3762-4967-9360-EFAA6356B64A}" dt="2022-11-06T13:25:52.249" v="325" actId="688"/>
        <pc:sldMkLst>
          <pc:docMk/>
          <pc:sldMk cId="0" sldId="308"/>
        </pc:sldMkLst>
        <pc:spChg chg="mod">
          <ac:chgData name="YEUNG, W K Edmond [MM]" userId="1ff7b535-9d95-4174-8760-2d1ddb375ad6" providerId="ADAL" clId="{E969A4AB-3762-4967-9360-EFAA6356B64A}" dt="2022-11-06T13:23:48.275" v="309" actId="20577"/>
          <ac:spMkLst>
            <pc:docMk/>
            <pc:sldMk cId="0" sldId="308"/>
            <ac:spMk id="6" creationId="{7073A73F-90BB-36D5-F82E-52137B9BE2A8}"/>
          </ac:spMkLst>
        </pc:spChg>
        <pc:spChg chg="mod">
          <ac:chgData name="YEUNG, W K Edmond [MM]" userId="1ff7b535-9d95-4174-8760-2d1ddb375ad6" providerId="ADAL" clId="{E969A4AB-3762-4967-9360-EFAA6356B64A}" dt="2022-11-06T13:25:26.800" v="321" actId="207"/>
          <ac:spMkLst>
            <pc:docMk/>
            <pc:sldMk cId="0" sldId="308"/>
            <ac:spMk id="24579" creationId="{FDB9D5AE-BB05-CC94-F2FB-3D70BFF5246F}"/>
          </ac:spMkLst>
        </pc:spChg>
        <pc:spChg chg="mod">
          <ac:chgData name="YEUNG, W K Edmond [MM]" userId="1ff7b535-9d95-4174-8760-2d1ddb375ad6" providerId="ADAL" clId="{E969A4AB-3762-4967-9360-EFAA6356B64A}" dt="2022-11-06T13:25:52.249" v="325" actId="688"/>
          <ac:spMkLst>
            <pc:docMk/>
            <pc:sldMk cId="0" sldId="308"/>
            <ac:spMk id="24580" creationId="{FBB2EAAF-879A-4060-0D34-4C7D529D631B}"/>
          </ac:spMkLst>
        </pc:spChg>
        <pc:picChg chg="mod">
          <ac:chgData name="YEUNG, W K Edmond [MM]" userId="1ff7b535-9d95-4174-8760-2d1ddb375ad6" providerId="ADAL" clId="{E969A4AB-3762-4967-9360-EFAA6356B64A}" dt="2022-11-06T13:25:39.513" v="323" actId="14100"/>
          <ac:picMkLst>
            <pc:docMk/>
            <pc:sldMk cId="0" sldId="308"/>
            <ac:picMk id="24578" creationId="{5C8C21FA-E065-0C0D-EDC6-3B59E8D43E60}"/>
          </ac:picMkLst>
        </pc:picChg>
      </pc:sldChg>
      <pc:sldChg chg="modSp add mod ord modClrScheme chgLayout">
        <pc:chgData name="YEUNG, W K Edmond [MM]" userId="1ff7b535-9d95-4174-8760-2d1ddb375ad6" providerId="ADAL" clId="{E969A4AB-3762-4967-9360-EFAA6356B64A}" dt="2022-11-06T14:13:01.837" v="1022"/>
        <pc:sldMkLst>
          <pc:docMk/>
          <pc:sldMk cId="0" sldId="310"/>
        </pc:sldMkLst>
        <pc:spChg chg="mod">
          <ac:chgData name="YEUNG, W K Edmond [MM]" userId="1ff7b535-9d95-4174-8760-2d1ddb375ad6" providerId="ADAL" clId="{E969A4AB-3762-4967-9360-EFAA6356B64A}" dt="2022-11-06T13:26:37.506" v="344" actId="20577"/>
          <ac:spMkLst>
            <pc:docMk/>
            <pc:sldMk cId="0" sldId="310"/>
            <ac:spMk id="20" creationId="{9F2B68DD-2B0D-0BD0-A0BD-4299606C3AC1}"/>
          </ac:spMkLst>
        </pc:spChg>
        <pc:spChg chg="mod">
          <ac:chgData name="YEUNG, W K Edmond [MM]" userId="1ff7b535-9d95-4174-8760-2d1ddb375ad6" providerId="ADAL" clId="{E969A4AB-3762-4967-9360-EFAA6356B64A}" dt="2022-11-06T13:26:31" v="339" actId="20577"/>
          <ac:spMkLst>
            <pc:docMk/>
            <pc:sldMk cId="0" sldId="310"/>
            <ac:spMk id="25607" creationId="{82C3F980-424F-2B2D-2EA2-BA95CC1DBFCF}"/>
          </ac:spMkLst>
        </pc:spChg>
        <pc:spChg chg="mod">
          <ac:chgData name="YEUNG, W K Edmond [MM]" userId="1ff7b535-9d95-4174-8760-2d1ddb375ad6" providerId="ADAL" clId="{E969A4AB-3762-4967-9360-EFAA6356B64A}" dt="2022-11-06T13:27:20.507" v="346" actId="207"/>
          <ac:spMkLst>
            <pc:docMk/>
            <pc:sldMk cId="0" sldId="310"/>
            <ac:spMk id="25608" creationId="{8A81EB4D-A1E5-1DA2-4292-481E3B12E712}"/>
          </ac:spMkLst>
        </pc:spChg>
        <pc:spChg chg="mod">
          <ac:chgData name="YEUNG, W K Edmond [MM]" userId="1ff7b535-9d95-4174-8760-2d1ddb375ad6" providerId="ADAL" clId="{E969A4AB-3762-4967-9360-EFAA6356B64A}" dt="2022-11-06T13:27:27.188" v="348" actId="207"/>
          <ac:spMkLst>
            <pc:docMk/>
            <pc:sldMk cId="0" sldId="310"/>
            <ac:spMk id="25612" creationId="{EBF9B265-E70C-67D7-A10A-169292608FFD}"/>
          </ac:spMkLst>
        </pc:spChg>
        <pc:spChg chg="mod">
          <ac:chgData name="YEUNG, W K Edmond [MM]" userId="1ff7b535-9d95-4174-8760-2d1ddb375ad6" providerId="ADAL" clId="{E969A4AB-3762-4967-9360-EFAA6356B64A}" dt="2022-11-06T13:27:24.200" v="347" actId="207"/>
          <ac:spMkLst>
            <pc:docMk/>
            <pc:sldMk cId="0" sldId="310"/>
            <ac:spMk id="25613" creationId="{B72526BA-5199-E5F6-18B8-00FAA3EF5327}"/>
          </ac:spMkLst>
        </pc:spChg>
        <pc:spChg chg="mod">
          <ac:chgData name="YEUNG, W K Edmond [MM]" userId="1ff7b535-9d95-4174-8760-2d1ddb375ad6" providerId="ADAL" clId="{E969A4AB-3762-4967-9360-EFAA6356B64A}" dt="2022-11-06T13:27:30.235" v="349" actId="207"/>
          <ac:spMkLst>
            <pc:docMk/>
            <pc:sldMk cId="0" sldId="310"/>
            <ac:spMk id="25614" creationId="{A88ADF1E-C800-4957-41DA-D3A8C8394519}"/>
          </ac:spMkLst>
        </pc:spChg>
        <pc:spChg chg="mod ord">
          <ac:chgData name="YEUNG, W K Edmond [MM]" userId="1ff7b535-9d95-4174-8760-2d1ddb375ad6" providerId="ADAL" clId="{E969A4AB-3762-4967-9360-EFAA6356B64A}" dt="2022-11-06T13:27:10.585" v="345" actId="700"/>
          <ac:spMkLst>
            <pc:docMk/>
            <pc:sldMk cId="0" sldId="310"/>
            <ac:spMk id="25615" creationId="{92C88826-714E-D314-DD64-ED6D6E213381}"/>
          </ac:spMkLst>
        </pc:spChg>
      </pc:sldChg>
      <pc:sldChg chg="modSp add mod modClrScheme chgLayout">
        <pc:chgData name="YEUNG, W K Edmond [MM]" userId="1ff7b535-9d95-4174-8760-2d1ddb375ad6" providerId="ADAL" clId="{E969A4AB-3762-4967-9360-EFAA6356B64A}" dt="2022-11-06T13:28:17.984" v="350" actId="700"/>
        <pc:sldMkLst>
          <pc:docMk/>
          <pc:sldMk cId="0" sldId="311"/>
        </pc:sldMkLst>
        <pc:spChg chg="mod ord">
          <ac:chgData name="YEUNG, W K Edmond [MM]" userId="1ff7b535-9d95-4174-8760-2d1ddb375ad6" providerId="ADAL" clId="{E969A4AB-3762-4967-9360-EFAA6356B64A}" dt="2022-11-06T13:28:17.984" v="350" actId="700"/>
          <ac:spMkLst>
            <pc:docMk/>
            <pc:sldMk cId="0" sldId="311"/>
            <ac:spMk id="26633" creationId="{93C7FBCA-D5A7-E57B-A85A-A22F7FAB0808}"/>
          </ac:spMkLst>
        </pc:spChg>
      </pc:sldChg>
      <pc:sldChg chg="modSp add mod modClrScheme chgLayout">
        <pc:chgData name="YEUNG, W K Edmond [MM]" userId="1ff7b535-9d95-4174-8760-2d1ddb375ad6" providerId="ADAL" clId="{E969A4AB-3762-4967-9360-EFAA6356B64A}" dt="2022-11-06T13:31:53.810" v="529" actId="20577"/>
        <pc:sldMkLst>
          <pc:docMk/>
          <pc:sldMk cId="0" sldId="312"/>
        </pc:sldMkLst>
        <pc:spChg chg="mod">
          <ac:chgData name="YEUNG, W K Edmond [MM]" userId="1ff7b535-9d95-4174-8760-2d1ddb375ad6" providerId="ADAL" clId="{E969A4AB-3762-4967-9360-EFAA6356B64A}" dt="2022-11-06T13:31:53.810" v="529" actId="20577"/>
          <ac:spMkLst>
            <pc:docMk/>
            <pc:sldMk cId="0" sldId="312"/>
            <ac:spMk id="7" creationId="{9E6B1E43-EA1D-72AA-B940-96DCE7AF5C8C}"/>
          </ac:spMkLst>
        </pc:spChg>
        <pc:spChg chg="mod">
          <ac:chgData name="YEUNG, W K Edmond [MM]" userId="1ff7b535-9d95-4174-8760-2d1ddb375ad6" providerId="ADAL" clId="{E969A4AB-3762-4967-9360-EFAA6356B64A}" dt="2022-11-06T13:31:21.945" v="515" actId="14100"/>
          <ac:spMkLst>
            <pc:docMk/>
            <pc:sldMk cId="0" sldId="312"/>
            <ac:spMk id="9" creationId="{0E301AE3-BCD3-86ED-96FE-5CEBB658F505}"/>
          </ac:spMkLst>
        </pc:spChg>
        <pc:spChg chg="mod">
          <ac:chgData name="YEUNG, W K Edmond [MM]" userId="1ff7b535-9d95-4174-8760-2d1ddb375ad6" providerId="ADAL" clId="{E969A4AB-3762-4967-9360-EFAA6356B64A}" dt="2022-11-06T13:31:29.417" v="518" actId="1076"/>
          <ac:spMkLst>
            <pc:docMk/>
            <pc:sldMk cId="0" sldId="312"/>
            <ac:spMk id="11" creationId="{70DB906D-183D-9604-B211-E27824B91F82}"/>
          </ac:spMkLst>
        </pc:spChg>
        <pc:spChg chg="mod">
          <ac:chgData name="YEUNG, W K Edmond [MM]" userId="1ff7b535-9d95-4174-8760-2d1ddb375ad6" providerId="ADAL" clId="{E969A4AB-3762-4967-9360-EFAA6356B64A}" dt="2022-11-06T13:31:44.727" v="525" actId="113"/>
          <ac:spMkLst>
            <pc:docMk/>
            <pc:sldMk cId="0" sldId="312"/>
            <ac:spMk id="12" creationId="{2431785B-5217-CCAE-B042-8AB3F5BB823E}"/>
          </ac:spMkLst>
        </pc:spChg>
        <pc:spChg chg="mod ord">
          <ac:chgData name="YEUNG, W K Edmond [MM]" userId="1ff7b535-9d95-4174-8760-2d1ddb375ad6" providerId="ADAL" clId="{E969A4AB-3762-4967-9360-EFAA6356B64A}" dt="2022-11-06T13:28:59.749" v="355" actId="700"/>
          <ac:spMkLst>
            <pc:docMk/>
            <pc:sldMk cId="0" sldId="312"/>
            <ac:spMk id="27650" creationId="{D6FFA102-37BD-FFB8-2310-473D6CAB8B2B}"/>
          </ac:spMkLst>
        </pc:spChg>
        <pc:spChg chg="mod ord">
          <ac:chgData name="YEUNG, W K Edmond [MM]" userId="1ff7b535-9d95-4174-8760-2d1ddb375ad6" providerId="ADAL" clId="{E969A4AB-3762-4967-9360-EFAA6356B64A}" dt="2022-11-06T13:31:03.883" v="509" actId="20577"/>
          <ac:spMkLst>
            <pc:docMk/>
            <pc:sldMk cId="0" sldId="312"/>
            <ac:spMk id="27656" creationId="{8DCF8496-163A-4FFE-AD56-35732421D038}"/>
          </ac:spMkLst>
        </pc:spChg>
        <pc:picChg chg="mod">
          <ac:chgData name="YEUNG, W K Edmond [MM]" userId="1ff7b535-9d95-4174-8760-2d1ddb375ad6" providerId="ADAL" clId="{E969A4AB-3762-4967-9360-EFAA6356B64A}" dt="2022-11-06T13:31:08.233" v="510" actId="14100"/>
          <ac:picMkLst>
            <pc:docMk/>
            <pc:sldMk cId="0" sldId="312"/>
            <ac:picMk id="27651" creationId="{A4908F36-4517-F8FA-9083-55071BE29B44}"/>
          </ac:picMkLst>
        </pc:picChg>
      </pc:sldChg>
      <pc:sldChg chg="modSp add mod ord modClrScheme chgLayout">
        <pc:chgData name="YEUNG, W K Edmond [MM]" userId="1ff7b535-9d95-4174-8760-2d1ddb375ad6" providerId="ADAL" clId="{E969A4AB-3762-4967-9360-EFAA6356B64A}" dt="2022-11-06T14:00:55.408" v="1018" actId="113"/>
        <pc:sldMkLst>
          <pc:docMk/>
          <pc:sldMk cId="0" sldId="313"/>
        </pc:sldMkLst>
        <pc:spChg chg="mod">
          <ac:chgData name="YEUNG, W K Edmond [MM]" userId="1ff7b535-9d95-4174-8760-2d1ddb375ad6" providerId="ADAL" clId="{E969A4AB-3762-4967-9360-EFAA6356B64A}" dt="2022-11-06T14:00:55.408" v="1018" actId="113"/>
          <ac:spMkLst>
            <pc:docMk/>
            <pc:sldMk cId="0" sldId="313"/>
            <ac:spMk id="28674" creationId="{C9B95421-8829-002A-8DC1-A32A475626E2}"/>
          </ac:spMkLst>
        </pc:spChg>
      </pc:sldChg>
      <pc:sldChg chg="modSp add mod ord">
        <pc:chgData name="YEUNG, W K Edmond [MM]" userId="1ff7b535-9d95-4174-8760-2d1ddb375ad6" providerId="ADAL" clId="{E969A4AB-3762-4967-9360-EFAA6356B64A}" dt="2022-11-06T13:53:38.373" v="917" actId="115"/>
        <pc:sldMkLst>
          <pc:docMk/>
          <pc:sldMk cId="0" sldId="314"/>
        </pc:sldMkLst>
        <pc:spChg chg="mod">
          <ac:chgData name="YEUNG, W K Edmond [MM]" userId="1ff7b535-9d95-4174-8760-2d1ddb375ad6" providerId="ADAL" clId="{E969A4AB-3762-4967-9360-EFAA6356B64A}" dt="2022-11-06T13:32:46.989" v="548" actId="207"/>
          <ac:spMkLst>
            <pc:docMk/>
            <pc:sldMk cId="0" sldId="314"/>
            <ac:spMk id="29700" creationId="{A28A1C66-7AFF-B2F1-C318-C1805ED661A7}"/>
          </ac:spMkLst>
        </pc:spChg>
        <pc:spChg chg="mod">
          <ac:chgData name="YEUNG, W K Edmond [MM]" userId="1ff7b535-9d95-4174-8760-2d1ddb375ad6" providerId="ADAL" clId="{E969A4AB-3762-4967-9360-EFAA6356B64A}" dt="2022-11-06T13:53:38.373" v="917" actId="115"/>
          <ac:spMkLst>
            <pc:docMk/>
            <pc:sldMk cId="0" sldId="314"/>
            <ac:spMk id="29701" creationId="{981C58A7-760B-351B-9636-50BA9C4C0E59}"/>
          </ac:spMkLst>
        </pc:spChg>
      </pc:sldChg>
      <pc:sldChg chg="modSp add mod ord">
        <pc:chgData name="YEUNG, W K Edmond [MM]" userId="1ff7b535-9d95-4174-8760-2d1ddb375ad6" providerId="ADAL" clId="{E969A4AB-3762-4967-9360-EFAA6356B64A}" dt="2022-11-06T13:41:23.782" v="660"/>
        <pc:sldMkLst>
          <pc:docMk/>
          <pc:sldMk cId="0" sldId="316"/>
        </pc:sldMkLst>
        <pc:spChg chg="mod">
          <ac:chgData name="YEUNG, W K Edmond [MM]" userId="1ff7b535-9d95-4174-8760-2d1ddb375ad6" providerId="ADAL" clId="{E969A4AB-3762-4967-9360-EFAA6356B64A}" dt="2022-11-06T13:34:19.122" v="574" actId="20577"/>
          <ac:spMkLst>
            <pc:docMk/>
            <pc:sldMk cId="0" sldId="316"/>
            <ac:spMk id="31746" creationId="{52E62F8D-5ABC-EE91-E59D-A07A16641094}"/>
          </ac:spMkLst>
        </pc:spChg>
        <pc:spChg chg="mod">
          <ac:chgData name="YEUNG, W K Edmond [MM]" userId="1ff7b535-9d95-4174-8760-2d1ddb375ad6" providerId="ADAL" clId="{E969A4AB-3762-4967-9360-EFAA6356B64A}" dt="2022-11-06T13:33:42.111" v="551" actId="20577"/>
          <ac:spMkLst>
            <pc:docMk/>
            <pc:sldMk cId="0" sldId="316"/>
            <ac:spMk id="31747" creationId="{B490F453-8229-6097-1D18-0EC1A5F86FF6}"/>
          </ac:spMkLst>
        </pc:spChg>
      </pc:sldChg>
      <pc:sldChg chg="delSp modSp add mod ord delAnim">
        <pc:chgData name="YEUNG, W K Edmond [MM]" userId="1ff7b535-9d95-4174-8760-2d1ddb375ad6" providerId="ADAL" clId="{E969A4AB-3762-4967-9360-EFAA6356B64A}" dt="2022-11-08T01:13:42.764" v="2350" actId="20577"/>
        <pc:sldMkLst>
          <pc:docMk/>
          <pc:sldMk cId="0" sldId="319"/>
        </pc:sldMkLst>
        <pc:spChg chg="del">
          <ac:chgData name="YEUNG, W K Edmond [MM]" userId="1ff7b535-9d95-4174-8760-2d1ddb375ad6" providerId="ADAL" clId="{E969A4AB-3762-4967-9360-EFAA6356B64A}" dt="2022-11-06T13:35:43.587" v="617" actId="478"/>
          <ac:spMkLst>
            <pc:docMk/>
            <pc:sldMk cId="0" sldId="319"/>
            <ac:spMk id="6" creationId="{E44A97F9-8431-C2F8-8308-9FB539FD5079}"/>
          </ac:spMkLst>
        </pc:spChg>
        <pc:spChg chg="del">
          <ac:chgData name="YEUNG, W K Edmond [MM]" userId="1ff7b535-9d95-4174-8760-2d1ddb375ad6" providerId="ADAL" clId="{E969A4AB-3762-4967-9360-EFAA6356B64A}" dt="2022-11-06T13:35:46.306" v="618" actId="478"/>
          <ac:spMkLst>
            <pc:docMk/>
            <pc:sldMk cId="0" sldId="319"/>
            <ac:spMk id="9" creationId="{22D2AE9E-7F64-8B67-BAA1-800EFA44FC72}"/>
          </ac:spMkLst>
        </pc:spChg>
        <pc:spChg chg="del">
          <ac:chgData name="YEUNG, W K Edmond [MM]" userId="1ff7b535-9d95-4174-8760-2d1ddb375ad6" providerId="ADAL" clId="{E969A4AB-3762-4967-9360-EFAA6356B64A}" dt="2022-11-06T13:35:28.018" v="610" actId="478"/>
          <ac:spMkLst>
            <pc:docMk/>
            <pc:sldMk cId="0" sldId="319"/>
            <ac:spMk id="10" creationId="{0C1715D6-4BC7-58A5-2ED7-82D40A40E149}"/>
          </ac:spMkLst>
        </pc:spChg>
        <pc:spChg chg="mod">
          <ac:chgData name="YEUNG, W K Edmond [MM]" userId="1ff7b535-9d95-4174-8760-2d1ddb375ad6" providerId="ADAL" clId="{E969A4AB-3762-4967-9360-EFAA6356B64A}" dt="2022-11-06T13:35:14.201" v="609" actId="20577"/>
          <ac:spMkLst>
            <pc:docMk/>
            <pc:sldMk cId="0" sldId="319"/>
            <ac:spMk id="16386" creationId="{5343B04F-4D2F-A88A-B69F-81BD4B89E7AC}"/>
          </ac:spMkLst>
        </pc:spChg>
        <pc:spChg chg="mod">
          <ac:chgData name="YEUNG, W K Edmond [MM]" userId="1ff7b535-9d95-4174-8760-2d1ddb375ad6" providerId="ADAL" clId="{E969A4AB-3762-4967-9360-EFAA6356B64A}" dt="2022-11-08T01:13:42.764" v="2350" actId="20577"/>
          <ac:spMkLst>
            <pc:docMk/>
            <pc:sldMk cId="0" sldId="319"/>
            <ac:spMk id="33796" creationId="{F55112B5-DC8F-4885-CFB8-4CB6C9C2F229}"/>
          </ac:spMkLst>
        </pc:spChg>
        <pc:spChg chg="del mod">
          <ac:chgData name="YEUNG, W K Edmond [MM]" userId="1ff7b535-9d95-4174-8760-2d1ddb375ad6" providerId="ADAL" clId="{E969A4AB-3762-4967-9360-EFAA6356B64A}" dt="2022-11-06T13:35:42.242" v="616" actId="478"/>
          <ac:spMkLst>
            <pc:docMk/>
            <pc:sldMk cId="0" sldId="319"/>
            <ac:spMk id="33797" creationId="{E4BA6C19-CAA4-4648-6A87-C4B3E5CDC2BE}"/>
          </ac:spMkLst>
        </pc:spChg>
        <pc:spChg chg="del">
          <ac:chgData name="YEUNG, W K Edmond [MM]" userId="1ff7b535-9d95-4174-8760-2d1ddb375ad6" providerId="ADAL" clId="{E969A4AB-3762-4967-9360-EFAA6356B64A}" dt="2022-11-06T13:35:29.657" v="611" actId="478"/>
          <ac:spMkLst>
            <pc:docMk/>
            <pc:sldMk cId="0" sldId="319"/>
            <ac:spMk id="33799" creationId="{3FCFF319-A5EE-3373-C38F-D8AFDA615A69}"/>
          </ac:spMkLst>
        </pc:spChg>
      </pc:sldChg>
      <pc:sldChg chg="modSp add mod">
        <pc:chgData name="YEUNG, W K Edmond [MM]" userId="1ff7b535-9d95-4174-8760-2d1ddb375ad6" providerId="ADAL" clId="{E969A4AB-3762-4967-9360-EFAA6356B64A}" dt="2022-11-06T13:36:42.406" v="626" actId="207"/>
        <pc:sldMkLst>
          <pc:docMk/>
          <pc:sldMk cId="0" sldId="322"/>
        </pc:sldMkLst>
        <pc:spChg chg="mod">
          <ac:chgData name="YEUNG, W K Edmond [MM]" userId="1ff7b535-9d95-4174-8760-2d1ddb375ad6" providerId="ADAL" clId="{E969A4AB-3762-4967-9360-EFAA6356B64A}" dt="2022-11-06T13:36:23.469" v="622" actId="1076"/>
          <ac:spMkLst>
            <pc:docMk/>
            <pc:sldMk cId="0" sldId="322"/>
            <ac:spMk id="36866" creationId="{2F4337E5-EDAA-FEAF-2B28-E051F827EA50}"/>
          </ac:spMkLst>
        </pc:spChg>
        <pc:spChg chg="mod">
          <ac:chgData name="YEUNG, W K Edmond [MM]" userId="1ff7b535-9d95-4174-8760-2d1ddb375ad6" providerId="ADAL" clId="{E969A4AB-3762-4967-9360-EFAA6356B64A}" dt="2022-11-06T13:36:42.406" v="626" actId="207"/>
          <ac:spMkLst>
            <pc:docMk/>
            <pc:sldMk cId="0" sldId="322"/>
            <ac:spMk id="36867" creationId="{1EBD0DD5-884E-C207-0F12-5DB757D6D5F0}"/>
          </ac:spMkLst>
        </pc:spChg>
        <pc:spChg chg="mod">
          <ac:chgData name="YEUNG, W K Edmond [MM]" userId="1ff7b535-9d95-4174-8760-2d1ddb375ad6" providerId="ADAL" clId="{E969A4AB-3762-4967-9360-EFAA6356B64A}" dt="2022-11-06T13:36:38.595" v="625" actId="207"/>
          <ac:spMkLst>
            <pc:docMk/>
            <pc:sldMk cId="0" sldId="322"/>
            <ac:spMk id="36868" creationId="{F2D80DFA-E8EA-DA50-1CF3-3687AE1CCB18}"/>
          </ac:spMkLst>
        </pc:spChg>
        <pc:spChg chg="mod">
          <ac:chgData name="YEUNG, W K Edmond [MM]" userId="1ff7b535-9d95-4174-8760-2d1ddb375ad6" providerId="ADAL" clId="{E969A4AB-3762-4967-9360-EFAA6356B64A}" dt="2022-11-06T13:36:34.190" v="624" actId="207"/>
          <ac:spMkLst>
            <pc:docMk/>
            <pc:sldMk cId="0" sldId="322"/>
            <ac:spMk id="36869" creationId="{183CE55B-25D2-7AE3-24D0-D8AD0EE0C2BE}"/>
          </ac:spMkLst>
        </pc:spChg>
        <pc:spChg chg="mod">
          <ac:chgData name="YEUNG, W K Edmond [MM]" userId="1ff7b535-9d95-4174-8760-2d1ddb375ad6" providerId="ADAL" clId="{E969A4AB-3762-4967-9360-EFAA6356B64A}" dt="2022-11-06T13:36:30.038" v="623" actId="207"/>
          <ac:spMkLst>
            <pc:docMk/>
            <pc:sldMk cId="0" sldId="322"/>
            <ac:spMk id="36870" creationId="{DBFD154A-E370-CD31-F6B3-3821F02F7E09}"/>
          </ac:spMkLst>
        </pc:spChg>
      </pc:sldChg>
      <pc:sldChg chg="add del">
        <pc:chgData name="YEUNG, W K Edmond [MM]" userId="1ff7b535-9d95-4174-8760-2d1ddb375ad6" providerId="ADAL" clId="{E969A4AB-3762-4967-9360-EFAA6356B64A}" dt="2022-11-06T13:35:52.715" v="619" actId="47"/>
        <pc:sldMkLst>
          <pc:docMk/>
          <pc:sldMk cId="0" sldId="328"/>
        </pc:sldMkLst>
      </pc:sldChg>
      <pc:sldChg chg="modSp add mod">
        <pc:chgData name="YEUNG, W K Edmond [MM]" userId="1ff7b535-9d95-4174-8760-2d1ddb375ad6" providerId="ADAL" clId="{E969A4AB-3762-4967-9360-EFAA6356B64A}" dt="2022-11-06T13:55:20.474" v="931" actId="20577"/>
        <pc:sldMkLst>
          <pc:docMk/>
          <pc:sldMk cId="0" sldId="335"/>
        </pc:sldMkLst>
        <pc:spChg chg="mod">
          <ac:chgData name="YEUNG, W K Edmond [MM]" userId="1ff7b535-9d95-4174-8760-2d1ddb375ad6" providerId="ADAL" clId="{E969A4AB-3762-4967-9360-EFAA6356B64A}" dt="2022-11-06T13:55:20.474" v="931" actId="20577"/>
          <ac:spMkLst>
            <pc:docMk/>
            <pc:sldMk cId="0" sldId="335"/>
            <ac:spMk id="38914" creationId="{25BC7612-8A96-549E-2166-6A6F0A1CE7FB}"/>
          </ac:spMkLst>
        </pc:spChg>
        <pc:spChg chg="mod">
          <ac:chgData name="YEUNG, W K Edmond [MM]" userId="1ff7b535-9d95-4174-8760-2d1ddb375ad6" providerId="ADAL" clId="{E969A4AB-3762-4967-9360-EFAA6356B64A}" dt="2022-11-06T13:54:18.482" v="927" actId="6549"/>
          <ac:spMkLst>
            <pc:docMk/>
            <pc:sldMk cId="0" sldId="335"/>
            <ac:spMk id="38915" creationId="{18D113D5-2196-4D7A-A4DB-CE9B878B243E}"/>
          </ac:spMkLst>
        </pc:spChg>
      </pc:sldChg>
      <pc:sldChg chg="modSp add del mod">
        <pc:chgData name="YEUNG, W K Edmond [MM]" userId="1ff7b535-9d95-4174-8760-2d1ddb375ad6" providerId="ADAL" clId="{E969A4AB-3762-4967-9360-EFAA6356B64A}" dt="2022-11-06T13:34:55.864" v="580" actId="47"/>
        <pc:sldMkLst>
          <pc:docMk/>
          <pc:sldMk cId="0" sldId="339"/>
        </pc:sldMkLst>
        <pc:spChg chg="mod">
          <ac:chgData name="YEUNG, W K Edmond [MM]" userId="1ff7b535-9d95-4174-8760-2d1ddb375ad6" providerId="ADAL" clId="{E969A4AB-3762-4967-9360-EFAA6356B64A}" dt="2022-11-06T13:34:45.175" v="579" actId="14100"/>
          <ac:spMkLst>
            <pc:docMk/>
            <pc:sldMk cId="0" sldId="339"/>
            <ac:spMk id="32770" creationId="{24109480-2CFC-5D77-BA0F-A5FC69E807DC}"/>
          </ac:spMkLst>
        </pc:spChg>
        <pc:spChg chg="mod">
          <ac:chgData name="YEUNG, W K Edmond [MM]" userId="1ff7b535-9d95-4174-8760-2d1ddb375ad6" providerId="ADAL" clId="{E969A4AB-3762-4967-9360-EFAA6356B64A}" dt="2022-11-06T13:34:40.314" v="577" actId="20577"/>
          <ac:spMkLst>
            <pc:docMk/>
            <pc:sldMk cId="0" sldId="339"/>
            <ac:spMk id="32771" creationId="{55CA8D1F-B35C-DE8E-489B-6F502301F11A}"/>
          </ac:spMkLst>
        </pc:spChg>
      </pc:sldChg>
      <pc:sldChg chg="modSp mod">
        <pc:chgData name="YEUNG, W K Edmond [MM]" userId="1ff7b535-9d95-4174-8760-2d1ddb375ad6" providerId="ADAL" clId="{E969A4AB-3762-4967-9360-EFAA6356B64A}" dt="2022-11-06T12:51:32.234" v="7" actId="20577"/>
        <pc:sldMkLst>
          <pc:docMk/>
          <pc:sldMk cId="3221541626" sldId="474"/>
        </pc:sldMkLst>
        <pc:spChg chg="mod">
          <ac:chgData name="YEUNG, W K Edmond [MM]" userId="1ff7b535-9d95-4174-8760-2d1ddb375ad6" providerId="ADAL" clId="{E969A4AB-3762-4967-9360-EFAA6356B64A}" dt="2022-11-06T12:51:32.234" v="7" actId="20577"/>
          <ac:spMkLst>
            <pc:docMk/>
            <pc:sldMk cId="3221541626" sldId="474"/>
            <ac:spMk id="2" creationId="{00000000-0000-0000-0000-000000000000}"/>
          </ac:spMkLst>
        </pc:spChg>
      </pc:sldChg>
      <pc:sldChg chg="modSp mod">
        <pc:chgData name="YEUNG, W K Edmond [MM]" userId="1ff7b535-9d95-4174-8760-2d1ddb375ad6" providerId="ADAL" clId="{E969A4AB-3762-4967-9360-EFAA6356B64A}" dt="2022-11-06T14:34:06.280" v="2310" actId="20577"/>
        <pc:sldMkLst>
          <pc:docMk/>
          <pc:sldMk cId="2778421297" sldId="486"/>
        </pc:sldMkLst>
        <pc:spChg chg="mod">
          <ac:chgData name="YEUNG, W K Edmond [MM]" userId="1ff7b535-9d95-4174-8760-2d1ddb375ad6" providerId="ADAL" clId="{E969A4AB-3762-4967-9360-EFAA6356B64A}" dt="2022-11-06T14:34:06.280" v="2310" actId="20577"/>
          <ac:spMkLst>
            <pc:docMk/>
            <pc:sldMk cId="2778421297" sldId="486"/>
            <ac:spMk id="4" creationId="{4FCCA887-B41B-D064-078E-11F026C3C247}"/>
          </ac:spMkLst>
        </pc:spChg>
        <pc:spChg chg="mod">
          <ac:chgData name="YEUNG, W K Edmond [MM]" userId="1ff7b535-9d95-4174-8760-2d1ddb375ad6" providerId="ADAL" clId="{E969A4AB-3762-4967-9360-EFAA6356B64A}" dt="2022-11-06T12:51:23.570" v="0"/>
          <ac:spMkLst>
            <pc:docMk/>
            <pc:sldMk cId="2778421297" sldId="486"/>
            <ac:spMk id="5" creationId="{9989B465-644C-17AE-E41D-A9AC32A552D5}"/>
          </ac:spMkLst>
        </pc:spChg>
      </pc:sldChg>
      <pc:sldChg chg="modSp mod">
        <pc:chgData name="YEUNG, W K Edmond [MM]" userId="1ff7b535-9d95-4174-8760-2d1ddb375ad6" providerId="ADAL" clId="{E969A4AB-3762-4967-9360-EFAA6356B64A}" dt="2022-11-06T14:12:25.050" v="1020" actId="20577"/>
        <pc:sldMkLst>
          <pc:docMk/>
          <pc:sldMk cId="1441480066" sldId="513"/>
        </pc:sldMkLst>
        <pc:spChg chg="mod">
          <ac:chgData name="YEUNG, W K Edmond [MM]" userId="1ff7b535-9d95-4174-8760-2d1ddb375ad6" providerId="ADAL" clId="{E969A4AB-3762-4967-9360-EFAA6356B64A}" dt="2022-11-06T12:51:23.570" v="0"/>
          <ac:spMkLst>
            <pc:docMk/>
            <pc:sldMk cId="1441480066" sldId="513"/>
            <ac:spMk id="2" creationId="{6E29C734-3DD0-CFA4-4DB3-0FA2EF66CAB6}"/>
          </ac:spMkLst>
        </pc:spChg>
        <pc:spChg chg="mod">
          <ac:chgData name="YEUNG, W K Edmond [MM]" userId="1ff7b535-9d95-4174-8760-2d1ddb375ad6" providerId="ADAL" clId="{E969A4AB-3762-4967-9360-EFAA6356B64A}" dt="2022-11-06T14:12:25.050" v="1020" actId="20577"/>
          <ac:spMkLst>
            <pc:docMk/>
            <pc:sldMk cId="1441480066" sldId="513"/>
            <ac:spMk id="3" creationId="{210DF6C5-71A1-7002-0F4E-6D6928E26703}"/>
          </ac:spMkLst>
        </pc:spChg>
      </pc:sldChg>
      <pc:sldChg chg="modSp mod">
        <pc:chgData name="YEUNG, W K Edmond [MM]" userId="1ff7b535-9d95-4174-8760-2d1ddb375ad6" providerId="ADAL" clId="{E969A4AB-3762-4967-9360-EFAA6356B64A}" dt="2022-11-06T14:30:46.785" v="2003" actId="1076"/>
        <pc:sldMkLst>
          <pc:docMk/>
          <pc:sldMk cId="3992873803" sldId="538"/>
        </pc:sldMkLst>
        <pc:spChg chg="mod">
          <ac:chgData name="YEUNG, W K Edmond [MM]" userId="1ff7b535-9d95-4174-8760-2d1ddb375ad6" providerId="ADAL" clId="{E969A4AB-3762-4967-9360-EFAA6356B64A}" dt="2022-11-06T12:51:23.570" v="0"/>
          <ac:spMkLst>
            <pc:docMk/>
            <pc:sldMk cId="3992873803" sldId="538"/>
            <ac:spMk id="2" creationId="{CDD346F8-B398-D4B8-F884-EB820ECD5768}"/>
          </ac:spMkLst>
        </pc:spChg>
        <pc:spChg chg="mod">
          <ac:chgData name="YEUNG, W K Edmond [MM]" userId="1ff7b535-9d95-4174-8760-2d1ddb375ad6" providerId="ADAL" clId="{E969A4AB-3762-4967-9360-EFAA6356B64A}" dt="2022-11-06T14:30:46.785" v="2003" actId="1076"/>
          <ac:spMkLst>
            <pc:docMk/>
            <pc:sldMk cId="3992873803" sldId="538"/>
            <ac:spMk id="3" creationId="{EB16FC61-0867-4E3E-9297-D470DE38AEA0}"/>
          </ac:spMkLst>
        </pc:spChg>
      </pc:sldChg>
      <pc:sldChg chg="modSp">
        <pc:chgData name="YEUNG, W K Edmond [MM]" userId="1ff7b535-9d95-4174-8760-2d1ddb375ad6" providerId="ADAL" clId="{E969A4AB-3762-4967-9360-EFAA6356B64A}" dt="2022-11-06T12:51:23.570" v="0"/>
        <pc:sldMkLst>
          <pc:docMk/>
          <pc:sldMk cId="1585351275" sldId="539"/>
        </pc:sldMkLst>
        <pc:spChg chg="mod">
          <ac:chgData name="YEUNG, W K Edmond [MM]" userId="1ff7b535-9d95-4174-8760-2d1ddb375ad6" providerId="ADAL" clId="{E969A4AB-3762-4967-9360-EFAA6356B64A}" dt="2022-11-06T12:51:23.570" v="0"/>
          <ac:spMkLst>
            <pc:docMk/>
            <pc:sldMk cId="1585351275" sldId="539"/>
            <ac:spMk id="4" creationId="{5A7C114F-FAEA-2C7D-78F5-27A4F7F16436}"/>
          </ac:spMkLst>
        </pc:spChg>
        <pc:spChg chg="mod">
          <ac:chgData name="YEUNG, W K Edmond [MM]" userId="1ff7b535-9d95-4174-8760-2d1ddb375ad6" providerId="ADAL" clId="{E969A4AB-3762-4967-9360-EFAA6356B64A}" dt="2022-11-06T12:51:23.570" v="0"/>
          <ac:spMkLst>
            <pc:docMk/>
            <pc:sldMk cId="1585351275" sldId="539"/>
            <ac:spMk id="5" creationId="{E60D65C5-605B-177B-684A-F36AC12D3C94}"/>
          </ac:spMkLst>
        </pc:spChg>
      </pc:sldChg>
      <pc:sldChg chg="modSp mod">
        <pc:chgData name="YEUNG, W K Edmond [MM]" userId="1ff7b535-9d95-4174-8760-2d1ddb375ad6" providerId="ADAL" clId="{E969A4AB-3762-4967-9360-EFAA6356B64A}" dt="2022-11-06T14:23:42.158" v="2002" actId="255"/>
        <pc:sldMkLst>
          <pc:docMk/>
          <pc:sldMk cId="302093029" sldId="540"/>
        </pc:sldMkLst>
        <pc:spChg chg="mod">
          <ac:chgData name="YEUNG, W K Edmond [MM]" userId="1ff7b535-9d95-4174-8760-2d1ddb375ad6" providerId="ADAL" clId="{E969A4AB-3762-4967-9360-EFAA6356B64A}" dt="2022-11-06T12:51:23.570" v="0"/>
          <ac:spMkLst>
            <pc:docMk/>
            <pc:sldMk cId="302093029" sldId="540"/>
            <ac:spMk id="2" creationId="{96492528-F0DD-865D-559A-A8E8DF4DC816}"/>
          </ac:spMkLst>
        </pc:spChg>
        <pc:spChg chg="mod">
          <ac:chgData name="YEUNG, W K Edmond [MM]" userId="1ff7b535-9d95-4174-8760-2d1ddb375ad6" providerId="ADAL" clId="{E969A4AB-3762-4967-9360-EFAA6356B64A}" dt="2022-11-06T14:23:42.158" v="2002" actId="255"/>
          <ac:spMkLst>
            <pc:docMk/>
            <pc:sldMk cId="302093029" sldId="540"/>
            <ac:spMk id="3" creationId="{14BFC345-FC9B-E1CE-4EDE-9650C0B7D899}"/>
          </ac:spMkLst>
        </pc:spChg>
      </pc:sldChg>
      <pc:sldChg chg="modSp mod">
        <pc:chgData name="YEUNG, W K Edmond [MM]" userId="1ff7b535-9d95-4174-8760-2d1ddb375ad6" providerId="ADAL" clId="{E969A4AB-3762-4967-9360-EFAA6356B64A}" dt="2022-11-06T14:31:00.706" v="2015" actId="20577"/>
        <pc:sldMkLst>
          <pc:docMk/>
          <pc:sldMk cId="2284845159" sldId="541"/>
        </pc:sldMkLst>
        <pc:spChg chg="mod">
          <ac:chgData name="YEUNG, W K Edmond [MM]" userId="1ff7b535-9d95-4174-8760-2d1ddb375ad6" providerId="ADAL" clId="{E969A4AB-3762-4967-9360-EFAA6356B64A}" dt="2022-11-06T12:51:23.570" v="0"/>
          <ac:spMkLst>
            <pc:docMk/>
            <pc:sldMk cId="2284845159" sldId="541"/>
            <ac:spMk id="2" creationId="{96492528-F0DD-865D-559A-A8E8DF4DC816}"/>
          </ac:spMkLst>
        </pc:spChg>
        <pc:spChg chg="mod">
          <ac:chgData name="YEUNG, W K Edmond [MM]" userId="1ff7b535-9d95-4174-8760-2d1ddb375ad6" providerId="ADAL" clId="{E969A4AB-3762-4967-9360-EFAA6356B64A}" dt="2022-11-06T14:31:00.706" v="2015" actId="20577"/>
          <ac:spMkLst>
            <pc:docMk/>
            <pc:sldMk cId="2284845159" sldId="541"/>
            <ac:spMk id="3" creationId="{14BFC345-FC9B-E1CE-4EDE-9650C0B7D899}"/>
          </ac:spMkLst>
        </pc:spChg>
      </pc:sldChg>
      <pc:sldChg chg="modSp del">
        <pc:chgData name="YEUNG, W K Edmond [MM]" userId="1ff7b535-9d95-4174-8760-2d1ddb375ad6" providerId="ADAL" clId="{E969A4AB-3762-4967-9360-EFAA6356B64A}" dt="2022-11-06T14:18:59.438" v="1734" actId="47"/>
        <pc:sldMkLst>
          <pc:docMk/>
          <pc:sldMk cId="3804756381" sldId="542"/>
        </pc:sldMkLst>
        <pc:spChg chg="mod">
          <ac:chgData name="YEUNG, W K Edmond [MM]" userId="1ff7b535-9d95-4174-8760-2d1ddb375ad6" providerId="ADAL" clId="{E969A4AB-3762-4967-9360-EFAA6356B64A}" dt="2022-11-06T12:51:23.570" v="0"/>
          <ac:spMkLst>
            <pc:docMk/>
            <pc:sldMk cId="3804756381" sldId="542"/>
            <ac:spMk id="2" creationId="{96492528-F0DD-865D-559A-A8E8DF4DC816}"/>
          </ac:spMkLst>
        </pc:spChg>
        <pc:spChg chg="mod">
          <ac:chgData name="YEUNG, W K Edmond [MM]" userId="1ff7b535-9d95-4174-8760-2d1ddb375ad6" providerId="ADAL" clId="{E969A4AB-3762-4967-9360-EFAA6356B64A}" dt="2022-11-06T12:51:23.570" v="0"/>
          <ac:spMkLst>
            <pc:docMk/>
            <pc:sldMk cId="3804756381" sldId="542"/>
            <ac:spMk id="3" creationId="{14BFC345-FC9B-E1CE-4EDE-9650C0B7D899}"/>
          </ac:spMkLst>
        </pc:spChg>
      </pc:sldChg>
      <pc:sldChg chg="modSp new mod">
        <pc:chgData name="YEUNG, W K Edmond [MM]" userId="1ff7b535-9d95-4174-8760-2d1ddb375ad6" providerId="ADAL" clId="{E969A4AB-3762-4967-9360-EFAA6356B64A}" dt="2022-11-06T13:48:38.218" v="754" actId="6549"/>
        <pc:sldMkLst>
          <pc:docMk/>
          <pc:sldMk cId="4046932337" sldId="543"/>
        </pc:sldMkLst>
        <pc:spChg chg="mod">
          <ac:chgData name="YEUNG, W K Edmond [MM]" userId="1ff7b535-9d95-4174-8760-2d1ddb375ad6" providerId="ADAL" clId="{E969A4AB-3762-4967-9360-EFAA6356B64A}" dt="2022-11-06T13:44:00.284" v="670" actId="255"/>
          <ac:spMkLst>
            <pc:docMk/>
            <pc:sldMk cId="4046932337" sldId="543"/>
            <ac:spMk id="2" creationId="{0B034BB9-1F22-784B-A942-D992F5F63C02}"/>
          </ac:spMkLst>
        </pc:spChg>
        <pc:spChg chg="mod">
          <ac:chgData name="YEUNG, W K Edmond [MM]" userId="1ff7b535-9d95-4174-8760-2d1ddb375ad6" providerId="ADAL" clId="{E969A4AB-3762-4967-9360-EFAA6356B64A}" dt="2022-11-06T13:48:38.218" v="754" actId="6549"/>
          <ac:spMkLst>
            <pc:docMk/>
            <pc:sldMk cId="4046932337" sldId="543"/>
            <ac:spMk id="3" creationId="{4648844C-47EB-0545-AC75-D55A83CD74C0}"/>
          </ac:spMkLst>
        </pc:spChg>
      </pc:sldChg>
      <pc:sldChg chg="modSp add mod">
        <pc:chgData name="YEUNG, W K Edmond [MM]" userId="1ff7b535-9d95-4174-8760-2d1ddb375ad6" providerId="ADAL" clId="{E969A4AB-3762-4967-9360-EFAA6356B64A}" dt="2022-11-06T13:50:33.098" v="782" actId="6549"/>
        <pc:sldMkLst>
          <pc:docMk/>
          <pc:sldMk cId="1517715765" sldId="544"/>
        </pc:sldMkLst>
        <pc:spChg chg="mod">
          <ac:chgData name="YEUNG, W K Edmond [MM]" userId="1ff7b535-9d95-4174-8760-2d1ddb375ad6" providerId="ADAL" clId="{E969A4AB-3762-4967-9360-EFAA6356B64A}" dt="2022-11-06T13:45:43.834" v="722" actId="20577"/>
          <ac:spMkLst>
            <pc:docMk/>
            <pc:sldMk cId="1517715765" sldId="544"/>
            <ac:spMk id="2" creationId="{0B034BB9-1F22-784B-A942-D992F5F63C02}"/>
          </ac:spMkLst>
        </pc:spChg>
        <pc:spChg chg="mod">
          <ac:chgData name="YEUNG, W K Edmond [MM]" userId="1ff7b535-9d95-4174-8760-2d1ddb375ad6" providerId="ADAL" clId="{E969A4AB-3762-4967-9360-EFAA6356B64A}" dt="2022-11-06T13:50:33.098" v="782" actId="6549"/>
          <ac:spMkLst>
            <pc:docMk/>
            <pc:sldMk cId="1517715765" sldId="544"/>
            <ac:spMk id="3" creationId="{4648844C-47EB-0545-AC75-D55A83CD74C0}"/>
          </ac:spMkLst>
        </pc:spChg>
      </pc:sldChg>
      <pc:sldChg chg="new del">
        <pc:chgData name="YEUNG, W K Edmond [MM]" userId="1ff7b535-9d95-4174-8760-2d1ddb375ad6" providerId="ADAL" clId="{E969A4AB-3762-4967-9360-EFAA6356B64A}" dt="2022-11-06T13:46:47.505" v="739" actId="47"/>
        <pc:sldMkLst>
          <pc:docMk/>
          <pc:sldMk cId="427036666" sldId="545"/>
        </pc:sldMkLst>
      </pc:sldChg>
      <pc:sldChg chg="modSp add mod">
        <pc:chgData name="YEUNG, W K Edmond [MM]" userId="1ff7b535-9d95-4174-8760-2d1ddb375ad6" providerId="ADAL" clId="{E969A4AB-3762-4967-9360-EFAA6356B64A}" dt="2022-11-06T13:50:48.428" v="785" actId="255"/>
        <pc:sldMkLst>
          <pc:docMk/>
          <pc:sldMk cId="1149317818" sldId="545"/>
        </pc:sldMkLst>
        <pc:spChg chg="mod">
          <ac:chgData name="YEUNG, W K Edmond [MM]" userId="1ff7b535-9d95-4174-8760-2d1ddb375ad6" providerId="ADAL" clId="{E969A4AB-3762-4967-9360-EFAA6356B64A}" dt="2022-11-06T13:47:43.890" v="749" actId="20577"/>
          <ac:spMkLst>
            <pc:docMk/>
            <pc:sldMk cId="1149317818" sldId="545"/>
            <ac:spMk id="2" creationId="{0B034BB9-1F22-784B-A942-D992F5F63C02}"/>
          </ac:spMkLst>
        </pc:spChg>
        <pc:spChg chg="mod">
          <ac:chgData name="YEUNG, W K Edmond [MM]" userId="1ff7b535-9d95-4174-8760-2d1ddb375ad6" providerId="ADAL" clId="{E969A4AB-3762-4967-9360-EFAA6356B64A}" dt="2022-11-06T13:50:48.428" v="785" actId="255"/>
          <ac:spMkLst>
            <pc:docMk/>
            <pc:sldMk cId="1149317818" sldId="545"/>
            <ac:spMk id="3" creationId="{4648844C-47EB-0545-AC75-D55A83CD74C0}"/>
          </ac:spMkLst>
        </pc:spChg>
      </pc:sldChg>
      <pc:sldChg chg="modSp add mod ord">
        <pc:chgData name="YEUNG, W K Edmond [MM]" userId="1ff7b535-9d95-4174-8760-2d1ddb375ad6" providerId="ADAL" clId="{E969A4AB-3762-4967-9360-EFAA6356B64A}" dt="2022-11-06T14:22:27.687" v="1945"/>
        <pc:sldMkLst>
          <pc:docMk/>
          <pc:sldMk cId="4014446780" sldId="546"/>
        </pc:sldMkLst>
        <pc:spChg chg="mod">
          <ac:chgData name="YEUNG, W K Edmond [MM]" userId="1ff7b535-9d95-4174-8760-2d1ddb375ad6" providerId="ADAL" clId="{E969A4AB-3762-4967-9360-EFAA6356B64A}" dt="2022-11-06T14:22:23.666" v="1943" actId="20577"/>
          <ac:spMkLst>
            <pc:docMk/>
            <pc:sldMk cId="4014446780" sldId="546"/>
            <ac:spMk id="3" creationId="{EB16FC61-0867-4E3E-9297-D470DE38AEA0}"/>
          </ac:spMkLst>
        </pc:spChg>
      </pc:sldChg>
      <pc:sldChg chg="new del">
        <pc:chgData name="YEUNG, W K Edmond [MM]" userId="1ff7b535-9d95-4174-8760-2d1ddb375ad6" providerId="ADAL" clId="{E969A4AB-3762-4967-9360-EFAA6356B64A}" dt="2022-11-06T14:31:28.864" v="2018" actId="47"/>
        <pc:sldMkLst>
          <pc:docMk/>
          <pc:sldMk cId="2052543954" sldId="547"/>
        </pc:sldMkLst>
      </pc:sldChg>
      <pc:sldChg chg="modSp add mod">
        <pc:chgData name="YEUNG, W K Edmond [MM]" userId="1ff7b535-9d95-4174-8760-2d1ddb375ad6" providerId="ADAL" clId="{E969A4AB-3762-4967-9360-EFAA6356B64A}" dt="2022-11-06T14:33:49.986" v="2303" actId="20577"/>
        <pc:sldMkLst>
          <pc:docMk/>
          <pc:sldMk cId="1921409014" sldId="548"/>
        </pc:sldMkLst>
        <pc:spChg chg="mod">
          <ac:chgData name="YEUNG, W K Edmond [MM]" userId="1ff7b535-9d95-4174-8760-2d1ddb375ad6" providerId="ADAL" clId="{E969A4AB-3762-4967-9360-EFAA6356B64A}" dt="2022-11-06T14:33:49.986" v="2303" actId="20577"/>
          <ac:spMkLst>
            <pc:docMk/>
            <pc:sldMk cId="1921409014" sldId="548"/>
            <ac:spMk id="3" creationId="{14BFC345-FC9B-E1CE-4EDE-9650C0B7D8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165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293" y="0"/>
            <a:ext cx="3169165" cy="4805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D1A2-EFE0-4DFF-B0F6-A281A89AEC83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068"/>
            <a:ext cx="3169165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293" y="9119068"/>
            <a:ext cx="3169165" cy="4805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7728F-AB2C-49BE-BD7B-7E59C9840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4056" y="0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3EF9-0D93-4D4F-BE51-33029351C91B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91" y="4560899"/>
            <a:ext cx="5850822" cy="4319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56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4056" y="9120156"/>
            <a:ext cx="3169474" cy="4794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5EEAC-9154-4F34-8AA7-4EC2DE9C3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E81E9B33-3F7F-ECA2-F063-41170E1F7C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C7F3573-A44F-60EC-50EA-831CC957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CE469682-95E7-5894-3438-4D8D8CDF4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05E945-320E-BDA8-5B25-D766A780B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According to Jenny Moon, a teaching and learning and reflective learning expert, there are four level of reflective writing. </a:t>
            </a:r>
          </a:p>
          <a:p>
            <a:pPr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basic level is descriptive writing. If your student’s writing is at this level, it has very little reflection, which means he/she did not think Deep at all.</a:t>
            </a:r>
          </a:p>
          <a:p>
            <a:pPr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second level is Descriptive with some Reflection, which means a writing with points for reflection while not actually reflecting, i.e. not Deep enough.</a:t>
            </a:r>
          </a:p>
          <a:p>
            <a:pPr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third level is Reflective Writing 1, which means a writing with some analysis, critical and questionings, i.e. quite good.</a:t>
            </a:r>
          </a:p>
          <a:p>
            <a:pPr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highest level is Reflective Writing 2, which means a writing with deep reflection, and recognition of different frame of reference, i.e. from different angles. This level is the excellent.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D4C3EF90-52AD-7773-3648-0B738B3553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167BFC53-7960-FE7B-A877-A1F72BAC0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Let’s do an exercise on Assessing Students’ Reflection….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Any questions? Lets start the discussion.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D52DE5-25C8-412E-B3F6-C47127E96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31205-EFF0-46A0-87EE-E24105214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615BD7-EA4C-4B69-B737-F3DBE54ABF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0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266CD-E5F8-4EE8-A392-CD6DDBB97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865131-6610-4F86-98A9-76E58FDAFC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C30D-FB3B-4DD0-9EBF-1CFFBD874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71B4-E57B-4D1F-B02A-2506B6868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F289-9D35-4DF6-B05C-CDE4F314E4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7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D26D-632D-4217-9B9A-9E214EB98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1E95A2-4F1E-4FE1-BCB1-87ADB6AD4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E614-19B0-42D6-AAEE-5CFCAFE1B4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7E30234-04C9-4904-9477-932E42A6BD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75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1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8043192" cy="1812514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Week 10  Applications and Implications of Internet of Things (Part II)</a:t>
            </a:r>
            <a:endParaRPr lang="en-US" sz="4000" cap="none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385" y="4913409"/>
            <a:ext cx="4392488" cy="769702"/>
          </a:xfrm>
        </p:spPr>
        <p:txBody>
          <a:bodyPr>
            <a:normAutofit fontScale="85000" lnSpcReduction="10000"/>
          </a:bodyPr>
          <a:lstStyle/>
          <a:p>
            <a:r>
              <a:rPr lang="en-US" sz="2600" cap="none" dirty="0">
                <a:solidFill>
                  <a:schemeClr val="bg2"/>
                </a:solidFill>
                <a:latin typeface="+mj-lt"/>
              </a:rPr>
              <a:t>Dr. Edmond Yeung </a:t>
            </a:r>
          </a:p>
          <a:p>
            <a:r>
              <a:rPr lang="en-US" sz="2000" cap="none" dirty="0">
                <a:solidFill>
                  <a:schemeClr val="bg2"/>
                </a:solidFill>
                <a:latin typeface="+mj-lt"/>
              </a:rPr>
              <a:t>Department of Management and Marketing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93215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Bowlby One SC" panose="02000505060000020004" pitchFamily="2" charset="0"/>
              </a:rPr>
              <a:t>MM1031 Introduction to Innovation and Entrepreneurship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4906334"/>
            <a:ext cx="1899463" cy="13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C:\Users\michaelchan\Desktop\pc57prdcB.gif">
            <a:extLst>
              <a:ext uri="{FF2B5EF4-FFF2-40B4-BE49-F238E27FC236}">
                <a16:creationId xmlns:a16="http://schemas.microsoft.com/office/drawing/2014/main" id="{D9C5E17B-E53B-2794-2301-C5D86BE98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1412875"/>
            <a:ext cx="2265362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2" descr="C:\Users\michaelchan\Desktop\figure-clipart-9i4rgaAiE.jpeg">
            <a:extLst>
              <a:ext uri="{FF2B5EF4-FFF2-40B4-BE49-F238E27FC236}">
                <a16:creationId xmlns:a16="http://schemas.microsoft.com/office/drawing/2014/main" id="{4C76E7D9-1AD6-8E37-D739-961131C2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93788"/>
            <a:ext cx="2582863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ounded Rectangle 9">
            <a:extLst>
              <a:ext uri="{FF2B5EF4-FFF2-40B4-BE49-F238E27FC236}">
                <a16:creationId xmlns:a16="http://schemas.microsoft.com/office/drawing/2014/main" id="{80EDB1B5-3A23-904B-3273-2C9A95579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307975"/>
            <a:ext cx="1933575" cy="1066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1">
                <a:solidFill>
                  <a:srgbClr val="002060"/>
                </a:solidFill>
              </a:rPr>
              <a:t>Independent</a:t>
            </a:r>
          </a:p>
          <a:p>
            <a:pPr algn="ctr"/>
            <a:r>
              <a:rPr lang="en-US" altLang="en-US" sz="1800" b="1">
                <a:solidFill>
                  <a:srgbClr val="002060"/>
                </a:solidFill>
              </a:rPr>
              <a:t>Autonomous</a:t>
            </a:r>
          </a:p>
          <a:p>
            <a:pPr algn="ctr"/>
            <a:r>
              <a:rPr lang="en-US" altLang="en-US" sz="1800" b="1">
                <a:solidFill>
                  <a:srgbClr val="002060"/>
                </a:solidFill>
              </a:rPr>
              <a:t>Self-learner</a:t>
            </a:r>
            <a:endParaRPr lang="en-US" altLang="en-US" sz="1800" b="1">
              <a:solidFill>
                <a:srgbClr val="1E4649"/>
              </a:solidFill>
            </a:endParaRPr>
          </a:p>
        </p:txBody>
      </p:sp>
      <p:sp>
        <p:nvSpPr>
          <p:cNvPr id="26629" name="Curved Up Arrow 3">
            <a:extLst>
              <a:ext uri="{FF2B5EF4-FFF2-40B4-BE49-F238E27FC236}">
                <a16:creationId xmlns:a16="http://schemas.microsoft.com/office/drawing/2014/main" id="{ED85D05A-0789-E9AB-63E5-EFD54B4FCC7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420769" y="2296319"/>
            <a:ext cx="1560512" cy="628650"/>
          </a:xfrm>
          <a:prstGeom prst="curvedUpArrow">
            <a:avLst>
              <a:gd name="adj1" fmla="val 24973"/>
              <a:gd name="adj2" fmla="val 49957"/>
              <a:gd name="adj3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0" name="TextBox 4">
            <a:extLst>
              <a:ext uri="{FF2B5EF4-FFF2-40B4-BE49-F238E27FC236}">
                <a16:creationId xmlns:a16="http://schemas.microsoft.com/office/drawing/2014/main" id="{026FF69B-705E-3EB6-3B28-B9C11D14D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630738"/>
            <a:ext cx="685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/>
              <a:t>+</a:t>
            </a:r>
            <a:endParaRPr lang="en-US" alt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666B926-0E1F-513B-AFD3-A93FDD7812D1}"/>
              </a:ext>
            </a:extLst>
          </p:cNvPr>
          <p:cNvSpPr/>
          <p:nvPr/>
        </p:nvSpPr>
        <p:spPr bwMode="auto">
          <a:xfrm>
            <a:off x="7754938" y="2319338"/>
            <a:ext cx="1320800" cy="604837"/>
          </a:xfrm>
          <a:prstGeom prst="roundRect">
            <a:avLst>
              <a:gd name="adj" fmla="val 0"/>
            </a:avLst>
          </a:prstGeom>
          <a:solidFill>
            <a:srgbClr val="0058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Reflective</a:t>
            </a:r>
          </a:p>
          <a:p>
            <a:pPr algn="ctr"/>
            <a:r>
              <a:rPr lang="en-US" alt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Learning</a:t>
            </a:r>
          </a:p>
          <a:p>
            <a:pPr algn="ctr"/>
            <a:endParaRPr lang="en-US" altLang="en-US" sz="1200" b="1">
              <a:solidFill>
                <a:srgbClr val="002060"/>
              </a:solidFill>
            </a:endParaRPr>
          </a:p>
        </p:txBody>
      </p:sp>
      <p:sp>
        <p:nvSpPr>
          <p:cNvPr id="10249" name="Right Arrow 2">
            <a:extLst>
              <a:ext uri="{FF2B5EF4-FFF2-40B4-BE49-F238E27FC236}">
                <a16:creationId xmlns:a16="http://schemas.microsoft.com/office/drawing/2014/main" id="{C1F58D3A-8D91-E821-8FD0-44DF8C8A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093788"/>
            <a:ext cx="3309938" cy="5230812"/>
          </a:xfrm>
          <a:prstGeom prst="rightArrow">
            <a:avLst>
              <a:gd name="adj1" fmla="val 50000"/>
              <a:gd name="adj2" fmla="val 49926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bg1"/>
                </a:solidFill>
              </a:rPr>
              <a:t>Learning </a:t>
            </a:r>
            <a:r>
              <a:rPr lang="en-US" altLang="en-US" dirty="0" err="1">
                <a:solidFill>
                  <a:schemeClr val="bg1"/>
                </a:solidFill>
              </a:rPr>
              <a:t>Intitiative</a:t>
            </a:r>
            <a:endParaRPr lang="en-US" altLang="en-US" dirty="0">
              <a:solidFill>
                <a:schemeClr val="bg1"/>
              </a:solidFill>
            </a:endParaRPr>
          </a:p>
          <a:p>
            <a:pPr algn="ctr"/>
            <a:endParaRPr lang="en-US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en-US" i="1" dirty="0">
                <a:solidFill>
                  <a:schemeClr val="bg1"/>
                </a:solidFill>
                <a:latin typeface="Apple Boy BTN" pitchFamily="34" charset="0"/>
              </a:rPr>
              <a:t>Motivates</a:t>
            </a:r>
            <a:r>
              <a:rPr lang="en-US" altLang="en-US" dirty="0">
                <a:solidFill>
                  <a:schemeClr val="bg1"/>
                </a:solidFill>
              </a:rPr>
              <a:t> students learning</a:t>
            </a:r>
          </a:p>
        </p:txBody>
      </p:sp>
      <p:sp>
        <p:nvSpPr>
          <p:cNvPr id="26633" name="Title 1">
            <a:extLst>
              <a:ext uri="{FF2B5EF4-FFF2-40B4-BE49-F238E27FC236}">
                <a16:creationId xmlns:a16="http://schemas.microsoft.com/office/drawing/2014/main" id="{93C7FBCA-D5A7-E57B-A85A-A22F7FAB08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10000" cy="990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9F9246-352A-27F3-D03D-FE17B2A1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554663"/>
            <a:ext cx="1600200" cy="5254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accent1">
                <a:lumMod val="25000"/>
              </a:schemeClr>
            </a:solidFill>
            <a:round/>
            <a:headEnd/>
            <a:tailEnd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002060"/>
                </a:solidFill>
              </a:rPr>
              <a:t>Teacher</a:t>
            </a:r>
            <a:endParaRPr lang="en-US" altLang="en-US" sz="1200" b="1">
              <a:solidFill>
                <a:srgbClr val="00206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3A41B1-5071-92B2-01C3-D816B6F8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5554663"/>
            <a:ext cx="1600200" cy="5254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accent1">
                <a:lumMod val="25000"/>
              </a:schemeClr>
            </a:solidFill>
            <a:round/>
            <a:headEnd/>
            <a:tailEnd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002060"/>
                </a:solidFill>
              </a:rPr>
              <a:t>Students</a:t>
            </a:r>
            <a:endParaRPr lang="en-US" altLang="en-US" sz="12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57 -7.40741E-7 L 0.10243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52E62F8D-5ABC-EE91-E59D-A07A1664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Students assigned to do reflective journals:</a:t>
            </a:r>
          </a:p>
          <a:p>
            <a:pPr marL="0" indent="0" eaLnBrk="1" hangingPunct="1"/>
            <a:r>
              <a:rPr lang="en-US" altLang="en-US" dirty="0">
                <a:ea typeface="ＭＳ Ｐゴシック" panose="020B0600070205080204" pitchFamily="34" charset="-128"/>
              </a:rPr>
              <a:t>“Helped clarify thoughts”, “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more able to work out strategies for solving subject problems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</a:p>
          <a:p>
            <a:pPr marL="0" indent="0" eaLnBrk="1" hangingPunct="1"/>
            <a:r>
              <a:rPr lang="en-US" altLang="en-US" dirty="0">
                <a:ea typeface="ＭＳ Ｐゴシック" panose="020B0600070205080204" pitchFamily="34" charset="-128"/>
              </a:rPr>
              <a:t>“Can 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make use of theoretical knowledge</a:t>
            </a:r>
            <a:r>
              <a:rPr lang="en-US" altLang="en-US" dirty="0">
                <a:ea typeface="ＭＳ Ｐゴシック" panose="020B0600070205080204" pitchFamily="34" charset="-128"/>
              </a:rPr>
              <a:t> … by reflecting on how it is applicable to real application”</a:t>
            </a:r>
          </a:p>
          <a:p>
            <a:pPr marL="0" indent="0" eaLnBrk="1" hangingPunct="1"/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Improved performance on MC, quizzes, </a:t>
            </a:r>
            <a:r>
              <a:rPr lang="en-US" altLang="en-US" b="1" dirty="0" err="1">
                <a:solidFill>
                  <a:srgbClr val="0070C0"/>
                </a:solidFill>
                <a:ea typeface="ＭＳ Ｐゴシック" panose="020B0600070205080204" pitchFamily="34" charset="-128"/>
              </a:rPr>
              <a:t>etc</a:t>
            </a:r>
            <a:r>
              <a:rPr lang="en-US" altLang="en-US" dirty="0">
                <a:ea typeface="ＭＳ Ｐゴシック" panose="020B0600070205080204" pitchFamily="34" charset="-128"/>
              </a:rPr>
              <a:t> compared to students who did not …”</a:t>
            </a:r>
          </a:p>
          <a:p>
            <a:pPr marL="0" indent="0" eaLnBrk="1" hangingPunct="1"/>
            <a:r>
              <a:rPr lang="en-US" altLang="en-US" dirty="0">
                <a:ea typeface="ＭＳ Ｐゴシック" panose="020B0600070205080204" pitchFamily="34" charset="-128"/>
              </a:rPr>
              <a:t>General improvement in final reports; </a:t>
            </a:r>
            <a:r>
              <a:rPr lang="en-US" altLang="en-US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students’ description of methods used to solve  problems were more complete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</a:p>
          <a:p>
            <a:pPr marL="0" indent="0" eaLnBrk="1" hangingPunct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600" dirty="0" err="1">
                <a:ea typeface="ＭＳ Ｐゴシック" panose="020B0600070205080204" pitchFamily="34" charset="-128"/>
              </a:rPr>
              <a:t>Selfe</a:t>
            </a:r>
            <a:r>
              <a:rPr lang="en-US" altLang="en-US" sz="16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Arbabi</a:t>
            </a:r>
            <a:r>
              <a:rPr lang="en-US" altLang="en-US" sz="1600" dirty="0">
                <a:ea typeface="ＭＳ Ｐゴシック" panose="020B0600070205080204" pitchFamily="34" charset="-128"/>
              </a:rPr>
              <a:t> (1986);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Staffan</a:t>
            </a:r>
            <a:r>
              <a:rPr lang="en-US" altLang="en-US" sz="1600" dirty="0">
                <a:ea typeface="ＭＳ Ｐゴシック" panose="020B0600070205080204" pitchFamily="34" charset="-128"/>
              </a:rPr>
              <a:t> Lundstrom &amp; Shirley Booth (2002); Burrows, McNeill, </a:t>
            </a:r>
            <a:r>
              <a:rPr lang="en-US" altLang="en-US" sz="1600" dirty="0" err="1">
                <a:ea typeface="ＭＳ Ｐゴシック" panose="020B0600070205080204" pitchFamily="34" charset="-128"/>
              </a:rPr>
              <a:t>Hubele</a:t>
            </a:r>
            <a:r>
              <a:rPr lang="en-US" altLang="en-US" sz="1600" dirty="0">
                <a:ea typeface="ＭＳ Ｐゴシック" panose="020B0600070205080204" pitchFamily="34" charset="-128"/>
              </a:rPr>
              <a:t> &amp; Bellamy (2001)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1747" name="Title 1">
            <a:extLst>
              <a:ext uri="{FF2B5EF4-FFF2-40B4-BE49-F238E27FC236}">
                <a16:creationId xmlns:a16="http://schemas.microsoft.com/office/drawing/2014/main" id="{B490F453-8229-6097-1D18-0EC1A5F8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525"/>
            <a:ext cx="8610600" cy="12096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Impact of Reflective Journals – Literature Review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343B04F-4D2F-A88A-B69F-81BD4B89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525"/>
            <a:ext cx="8686800" cy="181927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rgbClr val="4597A0"/>
                </a:solidFill>
                <a:latin typeface="Accent SF" pitchFamily="2" charset="0"/>
                <a:ea typeface="ＭＳ Ｐゴシック" panose="020B0600070205080204" pitchFamily="34" charset="-128"/>
              </a:rPr>
              <a:t>Other positives outcomes</a:t>
            </a:r>
            <a:r>
              <a:rPr lang="en-US" altLang="en-US" sz="3200" dirty="0">
                <a:latin typeface="Accent SF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 reflection in engineering education:</a:t>
            </a:r>
          </a:p>
        </p:txBody>
      </p:sp>
      <p:sp>
        <p:nvSpPr>
          <p:cNvPr id="33796" name="Content Placeholder 2">
            <a:extLst>
              <a:ext uri="{FF2B5EF4-FFF2-40B4-BE49-F238E27FC236}">
                <a16:creationId xmlns:a16="http://schemas.microsoft.com/office/drawing/2014/main" id="{F55112B5-DC8F-4885-CFB8-4CB6C9C2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3505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Help students’ learning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 their course materials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Students become more </a:t>
            </a:r>
            <a:r>
              <a:rPr lang="en-US" altLang="en-US" sz="2400" b="1" dirty="0">
                <a:solidFill>
                  <a:srgbClr val="E35803"/>
                </a:solidFill>
                <a:ea typeface="ＭＳ Ｐゴシック" panose="020B0600070205080204" pitchFamily="34" charset="-128"/>
              </a:rPr>
              <a:t>aware of their strength</a:t>
            </a:r>
            <a:r>
              <a:rPr lang="en-US" altLang="en-US" sz="2400" dirty="0">
                <a:solidFill>
                  <a:srgbClr val="E35803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limits of their knowledge and understanding</a:t>
            </a:r>
          </a:p>
          <a:p>
            <a:pPr eaLnBrk="1" hangingPunct="1"/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Better communication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with students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More confident to participate in </a:t>
            </a:r>
            <a:r>
              <a:rPr lang="en-US" altLang="en-US" sz="24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discussion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in lectures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4">
            <a:extLst>
              <a:ext uri="{FF2B5EF4-FFF2-40B4-BE49-F238E27FC236}">
                <a16:creationId xmlns:a16="http://schemas.microsoft.com/office/drawing/2014/main" id="{C9B95421-8829-002A-8DC1-A32A47562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836712"/>
            <a:ext cx="5386586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 dirty="0">
                <a:solidFill>
                  <a:srgbClr val="E35803"/>
                </a:solidFill>
                <a:latin typeface="Apple Boy BTN" pitchFamily="34" charset="0"/>
              </a:rPr>
              <a:t>How can we do Reflection?</a:t>
            </a:r>
          </a:p>
        </p:txBody>
      </p:sp>
      <p:pic>
        <p:nvPicPr>
          <p:cNvPr id="28675" name="Picture 4" descr="C:\Users\michaelchan\Desktop\pc57prdcB.gif">
            <a:extLst>
              <a:ext uri="{FF2B5EF4-FFF2-40B4-BE49-F238E27FC236}">
                <a16:creationId xmlns:a16="http://schemas.microsoft.com/office/drawing/2014/main" id="{E0A1ABF5-8ED5-A4FD-E30A-B4000D13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28725"/>
            <a:ext cx="28956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C:\Users\michaelchan\Desktop\pc57prdcB.gif">
            <a:extLst>
              <a:ext uri="{FF2B5EF4-FFF2-40B4-BE49-F238E27FC236}">
                <a16:creationId xmlns:a16="http://schemas.microsoft.com/office/drawing/2014/main" id="{EC8668EA-32BD-4058-F192-AE42B2620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3" y="2809875"/>
            <a:ext cx="19462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D8AB923E-208A-7CA0-E2A1-8BC43E09354F}"/>
              </a:ext>
            </a:extLst>
          </p:cNvPr>
          <p:cNvSpPr txBox="1">
            <a:spLocks/>
          </p:cNvSpPr>
          <p:nvPr/>
        </p:nvSpPr>
        <p:spPr bwMode="auto">
          <a:xfrm>
            <a:off x="0" y="4953000"/>
            <a:ext cx="48006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A61B0"/>
              </a:buClr>
            </a:pPr>
            <a:endParaRPr lang="en-US" altLang="en-US" sz="2600"/>
          </a:p>
        </p:txBody>
      </p:sp>
      <p:pic>
        <p:nvPicPr>
          <p:cNvPr id="29699" name="Picture 5" descr="C:\Users\michaelchan\Desktop\images.png">
            <a:extLst>
              <a:ext uri="{FF2B5EF4-FFF2-40B4-BE49-F238E27FC236}">
                <a16:creationId xmlns:a16="http://schemas.microsoft.com/office/drawing/2014/main" id="{B7483504-A029-AC0F-E66E-862AD2E2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1981200"/>
            <a:ext cx="45894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itle 1">
            <a:extLst>
              <a:ext uri="{FF2B5EF4-FFF2-40B4-BE49-F238E27FC236}">
                <a16:creationId xmlns:a16="http://schemas.microsoft.com/office/drawing/2014/main" id="{A28A1C66-7AFF-B2F1-C318-C1805ED6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524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Accent SF" pitchFamily="2" charset="0"/>
                <a:ea typeface="ＭＳ Ｐゴシック" panose="020B0600070205080204" pitchFamily="34" charset="-128"/>
              </a:rPr>
              <a:t>Reflective Journals</a:t>
            </a: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9701" name="Content Placeholder 2">
            <a:extLst>
              <a:ext uri="{FF2B5EF4-FFF2-40B4-BE49-F238E27FC236}">
                <a16:creationId xmlns:a16="http://schemas.microsoft.com/office/drawing/2014/main" id="{981C58A7-760B-351B-9636-50BA9C4C0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905000"/>
            <a:ext cx="5918200" cy="35052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Many forms of </a:t>
            </a:r>
            <a:r>
              <a:rPr lang="en-US" altLang="en-US" sz="2400" u="sng" dirty="0">
                <a:latin typeface="Accent SF" pitchFamily="2" charset="0"/>
                <a:ea typeface="ＭＳ Ｐゴシック" panose="020B0600070205080204" pitchFamily="34" charset="-128"/>
              </a:rPr>
              <a:t>reflective writing</a:t>
            </a:r>
            <a:r>
              <a:rPr lang="en-US" altLang="en-US" sz="2400" u="sng" dirty="0">
                <a:ea typeface="ＭＳ Ｐゴシック" panose="020B0600070205080204" pitchFamily="34" charset="-128"/>
              </a:rPr>
              <a:t>: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journals, diary, log, blogs,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etc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Non-written forms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tapes, videos, digital media, etc. 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u="sng" dirty="0">
                <a:ea typeface="ＭＳ Ｐゴシック" panose="020B0600070205080204" pitchFamily="34" charset="-128"/>
              </a:rPr>
              <a:t>Language: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 one you feel the most comfortable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6FFA102-37BD-FFB8-2310-473D6CAB8B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618038" cy="14747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7656" name="Content Placeholder 2">
            <a:extLst>
              <a:ext uri="{FF2B5EF4-FFF2-40B4-BE49-F238E27FC236}">
                <a16:creationId xmlns:a16="http://schemas.microsoft.com/office/drawing/2014/main" id="{8DCF8496-163A-4FFE-AD56-35732421D0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943600"/>
            <a:ext cx="9144000" cy="914400"/>
          </a:xfrm>
          <a:solidFill>
            <a:srgbClr val="0070C0"/>
          </a:solidFill>
        </p:spPr>
        <p:txBody>
          <a:bodyPr/>
          <a:lstStyle/>
          <a:p>
            <a:pPr algn="ctr" eaLnBrk="1" hangingPunct="1"/>
            <a:r>
              <a:rPr lang="en-AU" altLang="en-US" sz="24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 student’s intellectual monitoring and evaluation of her formal learning and professional practice</a:t>
            </a:r>
          </a:p>
        </p:txBody>
      </p:sp>
      <p:pic>
        <p:nvPicPr>
          <p:cNvPr id="27651" name="Picture 2" descr="C:\Users\michaelchan\Desktop\Thinking-Women-Asian.jpg">
            <a:extLst>
              <a:ext uri="{FF2B5EF4-FFF2-40B4-BE49-F238E27FC236}">
                <a16:creationId xmlns:a16="http://schemas.microsoft.com/office/drawing/2014/main" id="{A4908F36-4517-F8FA-9083-55071BE2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76425"/>
            <a:ext cx="5813648" cy="385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9E6B1E43-EA1D-72AA-B940-96DCE7AF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6" y="2570814"/>
            <a:ext cx="3237383" cy="2404720"/>
          </a:xfrm>
          <a:prstGeom prst="cloudCallout">
            <a:avLst>
              <a:gd name="adj1" fmla="val 50769"/>
              <a:gd name="adj2" fmla="val -40287"/>
            </a:avLst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bg1"/>
                </a:solidFill>
              </a:rPr>
              <a:t>I think my interest lies in innovation &amp; entrepreneurship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0E301AE3-BCD3-86ED-96FE-5CEBB658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518" y="3212976"/>
            <a:ext cx="3664977" cy="2521116"/>
          </a:xfrm>
          <a:prstGeom prst="cloudCallout">
            <a:avLst>
              <a:gd name="adj1" fmla="val -43694"/>
              <a:gd name="adj2" fmla="val -24417"/>
            </a:avLst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200" dirty="0">
                <a:solidFill>
                  <a:schemeClr val="bg1"/>
                </a:solidFill>
              </a:rPr>
              <a:t>The theory I learn today seems very relevant to my career development</a:t>
            </a:r>
          </a:p>
        </p:txBody>
      </p:sp>
      <p:sp>
        <p:nvSpPr>
          <p:cNvPr id="11" name="Cloud Callout 10">
            <a:extLst>
              <a:ext uri="{FF2B5EF4-FFF2-40B4-BE49-F238E27FC236}">
                <a16:creationId xmlns:a16="http://schemas.microsoft.com/office/drawing/2014/main" id="{70DB906D-183D-9604-B211-E27824B91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916" y="-103590"/>
            <a:ext cx="3935288" cy="2699556"/>
          </a:xfrm>
          <a:prstGeom prst="cloudCallout">
            <a:avLst>
              <a:gd name="adj1" fmla="val -34310"/>
              <a:gd name="adj2" fmla="val 59171"/>
            </a:avLst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bg1"/>
                </a:solidFill>
              </a:rPr>
              <a:t>I tend to make repeating mistakes with this kind of calculations</a:t>
            </a:r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2431785B-5217-CCAE-B042-8AB3F5BB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881"/>
            <a:ext cx="4618038" cy="2274912"/>
          </a:xfrm>
          <a:prstGeom prst="cloudCallout">
            <a:avLst>
              <a:gd name="adj1" fmla="val 43218"/>
              <a:gd name="adj2" fmla="val 32894"/>
            </a:avLst>
          </a:prstGeom>
          <a:solidFill>
            <a:srgbClr val="DAEDEF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 dirty="0">
                <a:solidFill>
                  <a:srgbClr val="052B50"/>
                </a:solidFill>
              </a:rPr>
              <a:t> </a:t>
            </a:r>
            <a:r>
              <a:rPr lang="en-US" altLang="en-US" dirty="0">
                <a:solidFill>
                  <a:srgbClr val="052B50"/>
                </a:solidFill>
              </a:rPr>
              <a:t>How could I improve on my learning skills?</a:t>
            </a:r>
          </a:p>
          <a:p>
            <a:pPr algn="ctr"/>
            <a:endParaRPr lang="en-US" altLang="en-US" b="1" dirty="0">
              <a:solidFill>
                <a:srgbClr val="052B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F4337E5-EDAA-FEAF-2B28-E051F827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154"/>
            <a:ext cx="9153525" cy="1371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Four “Levels” of Depths in Reflective Writings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(Jenny Moon)</a:t>
            </a:r>
          </a:p>
        </p:txBody>
      </p:sp>
      <p:sp>
        <p:nvSpPr>
          <p:cNvPr id="36867" name="Rounded Rectangle 2">
            <a:extLst>
              <a:ext uri="{FF2B5EF4-FFF2-40B4-BE49-F238E27FC236}">
                <a16:creationId xmlns:a16="http://schemas.microsoft.com/office/drawing/2014/main" id="{1EBD0DD5-884E-C207-0F12-5DB757D6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4953000"/>
            <a:ext cx="8356600" cy="1031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Descriptive Writing</a:t>
            </a:r>
          </a:p>
          <a:p>
            <a:pPr algn="ctr"/>
            <a:r>
              <a:rPr lang="en-US" altLang="en-US" sz="1800" i="1" dirty="0">
                <a:solidFill>
                  <a:schemeClr val="bg1"/>
                </a:solidFill>
              </a:rPr>
              <a:t>Descriptive, very little reflection</a:t>
            </a:r>
          </a:p>
        </p:txBody>
      </p:sp>
      <p:sp>
        <p:nvSpPr>
          <p:cNvPr id="36868" name="Rounded Rectangle 6">
            <a:extLst>
              <a:ext uri="{FF2B5EF4-FFF2-40B4-BE49-F238E27FC236}">
                <a16:creationId xmlns:a16="http://schemas.microsoft.com/office/drawing/2014/main" id="{F2D80DFA-E8EA-DA50-1CF3-3687AE1C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3733800"/>
            <a:ext cx="8356600" cy="1031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Descriptive with some Reflection</a:t>
            </a:r>
          </a:p>
          <a:p>
            <a:pPr algn="ctr"/>
            <a:r>
              <a:rPr lang="en-US" altLang="en-US" sz="1800" i="1" dirty="0">
                <a:solidFill>
                  <a:schemeClr val="bg1"/>
                </a:solidFill>
              </a:rPr>
              <a:t>With points for reflection while not actually reflecting</a:t>
            </a:r>
          </a:p>
        </p:txBody>
      </p:sp>
      <p:sp>
        <p:nvSpPr>
          <p:cNvPr id="36869" name="Rounded Rectangle 7">
            <a:extLst>
              <a:ext uri="{FF2B5EF4-FFF2-40B4-BE49-F238E27FC236}">
                <a16:creationId xmlns:a16="http://schemas.microsoft.com/office/drawing/2014/main" id="{183CE55B-25D2-7AE3-24D0-D8AD0EE0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2435225"/>
            <a:ext cx="8356600" cy="1031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Reflective Writing 1</a:t>
            </a:r>
          </a:p>
          <a:p>
            <a:pPr algn="ctr"/>
            <a:r>
              <a:rPr lang="en-US" altLang="en-US" sz="1800" i="1" dirty="0">
                <a:solidFill>
                  <a:schemeClr val="bg1"/>
                </a:solidFill>
              </a:rPr>
              <a:t>Some analysis; critical; questionings</a:t>
            </a:r>
          </a:p>
        </p:txBody>
      </p:sp>
      <p:sp>
        <p:nvSpPr>
          <p:cNvPr id="36870" name="Rounded Rectangle 8">
            <a:extLst>
              <a:ext uri="{FF2B5EF4-FFF2-40B4-BE49-F238E27FC236}">
                <a16:creationId xmlns:a16="http://schemas.microsoft.com/office/drawing/2014/main" id="{DBFD154A-E370-CD31-F6B3-3821F02F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3" y="1212850"/>
            <a:ext cx="8356600" cy="1087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dirty="0">
                <a:solidFill>
                  <a:schemeClr val="bg1"/>
                </a:solidFill>
              </a:rPr>
              <a:t>Reflective Writing 2</a:t>
            </a:r>
          </a:p>
          <a:p>
            <a:pPr algn="ctr"/>
            <a:r>
              <a:rPr lang="en-US" altLang="en-US" sz="2000" i="1" dirty="0">
                <a:solidFill>
                  <a:schemeClr val="bg1"/>
                </a:solidFill>
              </a:rPr>
              <a:t>Deep reflection; recognition different frame of reference</a:t>
            </a:r>
          </a:p>
        </p:txBody>
      </p:sp>
      <p:sp>
        <p:nvSpPr>
          <p:cNvPr id="36871" name="Right Arrow 3">
            <a:extLst>
              <a:ext uri="{FF2B5EF4-FFF2-40B4-BE49-F238E27FC236}">
                <a16:creationId xmlns:a16="http://schemas.microsoft.com/office/drawing/2014/main" id="{DB512B16-C150-B44A-3C6A-F2A61EBFE2A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74345" y="1872456"/>
            <a:ext cx="512762" cy="612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2" name="Right Arrow 3">
            <a:extLst>
              <a:ext uri="{FF2B5EF4-FFF2-40B4-BE49-F238E27FC236}">
                <a16:creationId xmlns:a16="http://schemas.microsoft.com/office/drawing/2014/main" id="{1B63F08B-198B-5A14-18BF-595D82FB199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74344" y="3067844"/>
            <a:ext cx="512763" cy="612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3" name="Right Arrow 3">
            <a:extLst>
              <a:ext uri="{FF2B5EF4-FFF2-40B4-BE49-F238E27FC236}">
                <a16:creationId xmlns:a16="http://schemas.microsoft.com/office/drawing/2014/main" id="{42AD4A7E-70FE-656D-D7CE-532ED1D49CC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74344" y="4356894"/>
            <a:ext cx="512763" cy="6127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25BC7612-8A96-549E-2166-6A6F0A1C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>
            <a:normAutofit/>
          </a:bodyPr>
          <a:lstStyle/>
          <a:p>
            <a:pPr marL="893763" indent="-447675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3-4 people in a group.</a:t>
            </a:r>
          </a:p>
          <a:p>
            <a:pPr marL="893763" indent="-447675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Rank the Students’ Reflection samples (next 3 slides) in order of Good,  Average, Bad.</a:t>
            </a:r>
          </a:p>
          <a:p>
            <a:pPr marL="893763" indent="-447675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Explain the reason of the ranking. </a:t>
            </a:r>
          </a:p>
          <a:p>
            <a:pPr marL="893763" indent="-447675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Suggest 3 ways to become more “reflective”.</a:t>
            </a:r>
          </a:p>
          <a:p>
            <a:pPr marL="893763" indent="-447675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Discussion Time: 5 minutes.</a:t>
            </a:r>
          </a:p>
        </p:txBody>
      </p:sp>
      <p:sp>
        <p:nvSpPr>
          <p:cNvPr id="38915" name="Title 1">
            <a:extLst>
              <a:ext uri="{FF2B5EF4-FFF2-40B4-BE49-F238E27FC236}">
                <a16:creationId xmlns:a16="http://schemas.microsoft.com/office/drawing/2014/main" id="{18D113D5-2196-4D7A-A4DB-CE9B878B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Exercise: Assessing Reflection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BB9-1F22-784B-A942-D992F5F6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A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844C-47EB-0545-AC75-D55A83CD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your contribution to the project and what you have learnt in the project.</a:t>
            </a:r>
            <a:endParaRPr lang="en-H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60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responsible for “Field trip and AutoCAD design”. My main contribution is about the decision of route and also the bridge design. I learnt a lot. </a:t>
            </a:r>
            <a:endParaRPr lang="en-HK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Reflect/explain how the experience of participating in this project has helped you to gain a better understanding of what you want to do as an engineer. </a:t>
            </a:r>
            <a:endParaRPr lang="en-H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12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This project helps me a lot.</a:t>
            </a:r>
            <a:endParaRPr lang="en-H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04693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BB9-1F22-784B-A942-D992F5F6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B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844C-47EB-0545-AC75-D55A83CD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your contribution to the project and what you have learnt in the project.</a:t>
            </a:r>
            <a:endParaRPr lang="en-H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60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done the “Environmental impact assessment” part. I learnt a lot in this aspect.  </a:t>
            </a:r>
            <a:endParaRPr lang="en-HK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Reflect/explain how the experience of participating in this project has helped you to gain a better understanding of what you want to do as an engineer. </a:t>
            </a:r>
            <a:endParaRPr lang="en-H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6088" indent="-295275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It is quite difficult for me to do the part, as it requires me [to] understand many chapter[s] of the Environmental impact assessment.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151771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C734-3DD0-CFA4-4DB3-0FA2EF66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F6C5-71A1-7002-0F4E-6D6928E2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Video: Benefits and Risks of IoT</a:t>
            </a:r>
          </a:p>
          <a:p>
            <a:pPr marL="305435" indent="-305435"/>
            <a:r>
              <a:rPr lang="en-US" sz="2400" dirty="0"/>
              <a:t>Why Reflective writing and how to write a good one</a:t>
            </a:r>
          </a:p>
          <a:p>
            <a:pPr marL="305435" indent="-305435"/>
            <a:r>
              <a:rPr lang="en-US" sz="2400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144148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4BB9-1F22-784B-A942-D992F5F6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C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844C-47EB-0545-AC75-D55A83CD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your contribution to the project and what you have learnt in the project.</a:t>
            </a:r>
            <a:endParaRPr lang="en-H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6088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project I have done a particular aspect of job which is related to traffic and structure. This course let me know about how a civil engineer works in a team. Also, I learnt how to prepare a project and give my own idea to others.</a:t>
            </a:r>
            <a:endParaRPr lang="en-HK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Reflect/explain how the experience of participating in this project has helped you to gain a better understanding of what you want to do as an engineer. </a:t>
            </a:r>
            <a:endParaRPr lang="en-H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6088" indent="-295275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 </a:t>
            </a:r>
            <a:r>
              <a:rPr lang="en-US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realised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communication and teamwork are very important components of a successful engineer. It is because he or she has to deal with teammates who may have different backgrounds and working styles.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4931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46F8-B398-D4B8-F884-EB820ECD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FC61-0867-4E3E-9297-D470DE38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IoT:</a:t>
            </a:r>
          </a:p>
          <a:p>
            <a:pPr lvl="1"/>
            <a:r>
              <a:rPr lang="en-US" sz="2400" dirty="0"/>
              <a:t>Boosting productivity</a:t>
            </a:r>
          </a:p>
          <a:p>
            <a:pPr lvl="1"/>
            <a:r>
              <a:rPr lang="en-US" sz="2400" dirty="0"/>
              <a:t>Improving operational efficiency</a:t>
            </a:r>
          </a:p>
          <a:p>
            <a:pPr lvl="1"/>
            <a:r>
              <a:rPr lang="en-US" sz="2400" dirty="0"/>
              <a:t>Creating new business model</a:t>
            </a:r>
          </a:p>
          <a:p>
            <a:pPr lvl="1"/>
            <a:r>
              <a:rPr lang="en-US" sz="2400" dirty="0"/>
              <a:t>Enhancing customer experience</a:t>
            </a:r>
          </a:p>
          <a:p>
            <a:pPr lvl="1"/>
            <a:r>
              <a:rPr lang="en-US" sz="2400" dirty="0"/>
              <a:t>Expanding revenue stream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401444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46F8-B398-D4B8-F884-EB820ECD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FC61-0867-4E3E-9297-D470DE38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8840"/>
            <a:ext cx="7989752" cy="3630795"/>
          </a:xfrm>
        </p:spPr>
        <p:txBody>
          <a:bodyPr>
            <a:normAutofit/>
          </a:bodyPr>
          <a:lstStyle/>
          <a:p>
            <a:r>
              <a:rPr lang="en-US" sz="2400" dirty="0"/>
              <a:t>Risk of IoT:</a:t>
            </a:r>
          </a:p>
          <a:p>
            <a:pPr lvl="1"/>
            <a:r>
              <a:rPr lang="en-US" sz="2400" dirty="0"/>
              <a:t>Complexity</a:t>
            </a:r>
          </a:p>
          <a:p>
            <a:pPr lvl="1"/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Privacy</a:t>
            </a:r>
          </a:p>
          <a:p>
            <a:pPr lvl="1"/>
            <a:r>
              <a:rPr lang="en-US" sz="2400" dirty="0"/>
              <a:t>Data ethics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399287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2528-F0DD-865D-559A-A8E8DF4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C345-FC9B-E1CE-4EDE-9650C0B7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Reflective learning is important because it helps you to</a:t>
            </a:r>
          </a:p>
          <a:p>
            <a:pPr lvl="1"/>
            <a:r>
              <a:rPr lang="en-US" sz="2400" dirty="0"/>
              <a:t>Learn deeper </a:t>
            </a:r>
          </a:p>
          <a:p>
            <a:pPr lvl="1"/>
            <a:r>
              <a:rPr lang="en-US" sz="2400" dirty="0"/>
              <a:t>Communicate better</a:t>
            </a:r>
          </a:p>
          <a:p>
            <a:pPr lvl="1"/>
            <a:r>
              <a:rPr lang="en-US" sz="2400" dirty="0"/>
              <a:t>Perform better in academic, practice and career planning</a:t>
            </a:r>
          </a:p>
          <a:p>
            <a:pPr lvl="1"/>
            <a:r>
              <a:rPr lang="en-US" sz="2400" dirty="0"/>
              <a:t>Become an independent learner</a:t>
            </a:r>
          </a:p>
        </p:txBody>
      </p:sp>
    </p:spTree>
    <p:extLst>
      <p:ext uri="{BB962C8B-B14F-4D97-AF65-F5344CB8AC3E}">
        <p14:creationId xmlns:p14="http://schemas.microsoft.com/office/powerpoint/2010/main" val="30209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2528-F0DD-865D-559A-A8E8DF4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C345-FC9B-E1CE-4EDE-9650C0B7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To do a good reflection, you have to…</a:t>
            </a:r>
          </a:p>
          <a:p>
            <a:pPr lvl="2"/>
            <a:r>
              <a:rPr lang="en-US" sz="2400" dirty="0"/>
              <a:t>Record your learning seriously and clearly</a:t>
            </a:r>
          </a:p>
          <a:p>
            <a:pPr lvl="2"/>
            <a:r>
              <a:rPr lang="en-US" sz="2400" dirty="0"/>
              <a:t>Evaluate you have achieved </a:t>
            </a:r>
          </a:p>
          <a:p>
            <a:pPr lvl="2"/>
            <a:r>
              <a:rPr lang="en-US" sz="2400" dirty="0"/>
              <a:t>Think of rooms for improvement</a:t>
            </a:r>
          </a:p>
          <a:p>
            <a:pPr lvl="2"/>
            <a:r>
              <a:rPr lang="en-HK" sz="2400" dirty="0"/>
              <a:t>Do it honestly and regularly</a:t>
            </a:r>
          </a:p>
        </p:txBody>
      </p:sp>
    </p:spTree>
    <p:extLst>
      <p:ext uri="{BB962C8B-B14F-4D97-AF65-F5344CB8AC3E}">
        <p14:creationId xmlns:p14="http://schemas.microsoft.com/office/powerpoint/2010/main" val="2284845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2528-F0DD-865D-559A-A8E8DF4D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C345-FC9B-E1CE-4EDE-9650C0B7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Advice to your Personal reflection assignment:</a:t>
            </a:r>
          </a:p>
          <a:p>
            <a:pPr lvl="2"/>
            <a:r>
              <a:rPr lang="en-US" sz="2200" dirty="0"/>
              <a:t>Start doing it this week</a:t>
            </a:r>
          </a:p>
          <a:p>
            <a:pPr lvl="2"/>
            <a:r>
              <a:rPr lang="en-US" sz="2400" dirty="0"/>
              <a:t>Finish 1</a:t>
            </a:r>
            <a:r>
              <a:rPr lang="en-US" sz="2400" baseline="30000" dirty="0"/>
              <a:t>st</a:t>
            </a:r>
            <a:r>
              <a:rPr lang="en-US" sz="2400" dirty="0"/>
              <a:t> draft quicky</a:t>
            </a:r>
          </a:p>
          <a:p>
            <a:pPr lvl="2"/>
            <a:r>
              <a:rPr lang="en-US" sz="2400" dirty="0"/>
              <a:t>Review and rewrite it coming weeks for a few times   </a:t>
            </a:r>
          </a:p>
          <a:p>
            <a:pPr marL="630000" lvl="2" indent="0">
              <a:buNone/>
            </a:pP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192140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CA887-B41B-D064-078E-11F026C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Enjoy your Reflection</a:t>
            </a:r>
            <a:br>
              <a:rPr lang="en-US" dirty="0"/>
            </a:br>
            <a:r>
              <a:rPr lang="en-US" dirty="0"/>
              <a:t>Have a nice Week!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9B465-644C-17AE-E41D-A9AC32A55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842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C114F-FAEA-2C7D-78F5-27A4F7F1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D65C5-605B-177B-684A-F36AC12D3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535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968AB46-11BA-73C1-2C92-9E49DCEFA7D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000" b="1">
                <a:solidFill>
                  <a:schemeClr val="bg1"/>
                </a:solidFill>
              </a:rPr>
              <a:t>Today’s sharing about </a:t>
            </a:r>
            <a:r>
              <a:rPr lang="en-US" altLang="en-US" sz="3600" b="1">
                <a:solidFill>
                  <a:schemeClr val="bg1"/>
                </a:solidFill>
                <a:latin typeface="Apple Boy BTN" pitchFamily="34" charset="0"/>
              </a:rPr>
              <a:t>Reflection</a:t>
            </a:r>
            <a:endParaRPr lang="en-US" altLang="en-US" sz="3000" b="1">
              <a:solidFill>
                <a:schemeClr val="bg1"/>
              </a:solidFill>
            </a:endParaRP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8142A4F2-188B-9D90-8A5C-4E647300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764704"/>
            <a:ext cx="8308032" cy="5008984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E35803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3200" dirty="0">
              <a:solidFill>
                <a:srgbClr val="E35803"/>
              </a:solidFill>
              <a:latin typeface="Apple Boy BTN" pitchFamily="34" charset="0"/>
            </a:endParaRPr>
          </a:p>
          <a:p>
            <a:pPr algn="ctr" eaLnBrk="1" hangingPunct="1"/>
            <a:r>
              <a:rPr lang="en-US" altLang="en-US" sz="5000" dirty="0">
                <a:solidFill>
                  <a:schemeClr val="bg1"/>
                </a:solidFill>
                <a:latin typeface="Apple Boy BTN" pitchFamily="34" charset="0"/>
              </a:rPr>
              <a:t>What is Reflection &amp; Reflective Learning? Why we need it?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 descr="C:\Users\michaelchan\Desktop\7maj-001.jpg">
            <a:extLst>
              <a:ext uri="{FF2B5EF4-FFF2-40B4-BE49-F238E27FC236}">
                <a16:creationId xmlns:a16="http://schemas.microsoft.com/office/drawing/2014/main" id="{0A75C502-D650-7604-DA10-F98114EE1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914400"/>
            <a:ext cx="47466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C:\Users\michaelchan\Desktop\burnt-cooking.jpg">
            <a:extLst>
              <a:ext uri="{FF2B5EF4-FFF2-40B4-BE49-F238E27FC236}">
                <a16:creationId xmlns:a16="http://schemas.microsoft.com/office/drawing/2014/main" id="{9301705A-97F1-3DF5-3F4A-4CF3E9D4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14400"/>
            <a:ext cx="51117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1">
            <a:extLst>
              <a:ext uri="{FF2B5EF4-FFF2-40B4-BE49-F238E27FC236}">
                <a16:creationId xmlns:a16="http://schemas.microsoft.com/office/drawing/2014/main" id="{9415A40A-45A0-59F9-FB75-FF04511C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914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Reflection in Everyday Life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AD676CCF-CF4A-2554-031F-17F9213FBE69}"/>
              </a:ext>
            </a:extLst>
          </p:cNvPr>
          <p:cNvSpPr/>
          <p:nvPr/>
        </p:nvSpPr>
        <p:spPr bwMode="auto">
          <a:xfrm>
            <a:off x="13142" y="980728"/>
            <a:ext cx="2038578" cy="1152128"/>
          </a:xfrm>
          <a:prstGeom prst="wedgeEllipseCallout">
            <a:avLst>
              <a:gd name="adj1" fmla="val 44400"/>
              <a:gd name="adj2" fmla="val 415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I burnt my chicken this morning</a:t>
            </a:r>
          </a:p>
        </p:txBody>
      </p:sp>
      <p:sp>
        <p:nvSpPr>
          <p:cNvPr id="21510" name="Content Placeholder 2">
            <a:extLst>
              <a:ext uri="{FF2B5EF4-FFF2-40B4-BE49-F238E27FC236}">
                <a16:creationId xmlns:a16="http://schemas.microsoft.com/office/drawing/2014/main" id="{840E3657-CE79-E1B9-FE69-070D542E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8600" y="6026150"/>
            <a:ext cx="9677400" cy="990600"/>
          </a:xfrm>
          <a:solidFill>
            <a:srgbClr val="0070C0"/>
          </a:solidFill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3200" b="1" i="1">
                <a:solidFill>
                  <a:schemeClr val="bg1"/>
                </a:solidFill>
                <a:latin typeface="Apple Boy BTN" pitchFamily="34" charset="0"/>
                <a:ea typeface="ＭＳ Ｐゴシック" panose="020B0600070205080204" pitchFamily="34" charset="-128"/>
              </a:rPr>
              <a:t>Description</a:t>
            </a:r>
            <a:r>
              <a:rPr lang="en-US" altLang="en-US" sz="2400">
                <a:solidFill>
                  <a:schemeClr val="bg1"/>
                </a:solidFill>
                <a:ea typeface="ＭＳ Ｐゴシック" panose="020B0600070205080204" pitchFamily="34" charset="-128"/>
              </a:rPr>
              <a:t>  on everyday actions and practices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7C7DBFB6-1C5F-BE59-2D57-873598F7F76D}"/>
              </a:ext>
            </a:extLst>
          </p:cNvPr>
          <p:cNvSpPr/>
          <p:nvPr/>
        </p:nvSpPr>
        <p:spPr bwMode="auto">
          <a:xfrm>
            <a:off x="5652120" y="546836"/>
            <a:ext cx="3287588" cy="1216968"/>
          </a:xfrm>
          <a:prstGeom prst="wedgeEllipseCallout">
            <a:avLst>
              <a:gd name="adj1" fmla="val -503"/>
              <a:gd name="adj2" fmla="val 635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/>
              <a:t>I forgot to bring my umbrella on my way to </a:t>
            </a:r>
            <a:r>
              <a:rPr lang="en-US" altLang="en-US" sz="1800" dirty="0" err="1"/>
              <a:t>PolyU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C:\Users\michaelchan\Desktop\7maj-001.jpg">
            <a:extLst>
              <a:ext uri="{FF2B5EF4-FFF2-40B4-BE49-F238E27FC236}">
                <a16:creationId xmlns:a16="http://schemas.microsoft.com/office/drawing/2014/main" id="{EF9327BC-B619-C9FB-09CE-28C030C8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914400"/>
            <a:ext cx="47466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5" descr="C:\Users\michaelchan\Desktop\burnt-cooking.jpg">
            <a:extLst>
              <a:ext uri="{FF2B5EF4-FFF2-40B4-BE49-F238E27FC236}">
                <a16:creationId xmlns:a16="http://schemas.microsoft.com/office/drawing/2014/main" id="{75BCBF60-AD20-6391-0F2E-1BF55CA3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14400"/>
            <a:ext cx="51117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itle 1">
            <a:extLst>
              <a:ext uri="{FF2B5EF4-FFF2-40B4-BE49-F238E27FC236}">
                <a16:creationId xmlns:a16="http://schemas.microsoft.com/office/drawing/2014/main" id="{512760FF-3A87-BA73-DF2A-2384E11E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914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Reflection in Everyday Life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5B920700-54CA-69A9-056C-C58620F0C6AC}"/>
              </a:ext>
            </a:extLst>
          </p:cNvPr>
          <p:cNvSpPr/>
          <p:nvPr/>
        </p:nvSpPr>
        <p:spPr bwMode="auto">
          <a:xfrm>
            <a:off x="-104312" y="914400"/>
            <a:ext cx="2443999" cy="1146448"/>
          </a:xfrm>
          <a:prstGeom prst="wedgeEllipseCallout">
            <a:avLst>
              <a:gd name="adj1" fmla="val 44400"/>
              <a:gd name="adj2" fmla="val 4853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0A61B0"/>
              </a:buClr>
              <a:buChar char="•"/>
              <a:defRPr sz="26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spcBef>
                <a:spcPct val="20000"/>
              </a:spcBef>
              <a:buClr>
                <a:srgbClr val="0A61B0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spcBef>
                <a:spcPct val="20000"/>
              </a:spcBef>
              <a:buClr>
                <a:srgbClr val="0A61B0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spcBef>
                <a:spcPct val="20000"/>
              </a:spcBef>
              <a:buClr>
                <a:srgbClr val="0A61B0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spcBef>
                <a:spcPct val="20000"/>
              </a:spcBef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I am a forgetful person (Self-understanding)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FD07D750-0455-9452-0AC3-E5F4D5F3D100}"/>
              </a:ext>
            </a:extLst>
          </p:cNvPr>
          <p:cNvSpPr/>
          <p:nvPr/>
        </p:nvSpPr>
        <p:spPr bwMode="auto">
          <a:xfrm>
            <a:off x="3124200" y="2819400"/>
            <a:ext cx="1911350" cy="1303338"/>
          </a:xfrm>
          <a:prstGeom prst="wedgeEllipseCallout">
            <a:avLst>
              <a:gd name="adj1" fmla="val -57912"/>
              <a:gd name="adj2" fmla="val -2803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0A61B0"/>
              </a:buClr>
              <a:buChar char="•"/>
              <a:defRPr sz="26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spcBef>
                <a:spcPct val="20000"/>
              </a:spcBef>
              <a:buClr>
                <a:srgbClr val="0A61B0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spcBef>
                <a:spcPct val="20000"/>
              </a:spcBef>
              <a:buClr>
                <a:srgbClr val="0A61B0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spcBef>
                <a:spcPct val="20000"/>
              </a:spcBef>
              <a:buClr>
                <a:srgbClr val="0A61B0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spcBef>
                <a:spcPct val="20000"/>
              </a:spcBef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algn="ctr">
              <a:spcBef>
                <a:spcPct val="0"/>
              </a:spcBef>
              <a:buClrTx/>
              <a:buNone/>
              <a:defRPr/>
            </a:pPr>
            <a:r>
              <a:rPr lang="en-US" altLang="en-US" sz="1600" dirty="0">
                <a:solidFill>
                  <a:srgbClr val="202124"/>
                </a:solidFill>
                <a:latin typeface="Arial Unicode MS"/>
                <a:ea typeface="inherit"/>
              </a:rPr>
              <a:t>Chicken burns easily (Knowledge)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F0EF6200-285F-0A75-7594-CF7F5BDCBF0E}"/>
              </a:ext>
            </a:extLst>
          </p:cNvPr>
          <p:cNvSpPr/>
          <p:nvPr/>
        </p:nvSpPr>
        <p:spPr bwMode="auto">
          <a:xfrm>
            <a:off x="6186055" y="206139"/>
            <a:ext cx="2923712" cy="1560984"/>
          </a:xfrm>
          <a:prstGeom prst="wedgeEllipseCallout">
            <a:avLst>
              <a:gd name="adj1" fmla="val -7136"/>
              <a:gd name="adj2" fmla="val 6599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0A61B0"/>
              </a:buClr>
              <a:buChar char="•"/>
              <a:defRPr sz="26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spcBef>
                <a:spcPct val="20000"/>
              </a:spcBef>
              <a:buClr>
                <a:srgbClr val="0A61B0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spcBef>
                <a:spcPct val="20000"/>
              </a:spcBef>
              <a:buClr>
                <a:srgbClr val="0A61B0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spcBef>
                <a:spcPct val="20000"/>
              </a:spcBef>
              <a:buClr>
                <a:srgbClr val="0A61B0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spcBef>
                <a:spcPct val="20000"/>
              </a:spcBef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I have to believe myself, not the weather report later (criticism)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E1227177-99A1-AA2E-658D-42D2EF9CB30D}"/>
              </a:ext>
            </a:extLst>
          </p:cNvPr>
          <p:cNvSpPr/>
          <p:nvPr/>
        </p:nvSpPr>
        <p:spPr bwMode="auto">
          <a:xfrm>
            <a:off x="4768850" y="4267200"/>
            <a:ext cx="2268538" cy="1614488"/>
          </a:xfrm>
          <a:prstGeom prst="wedgeEllipseCallout">
            <a:avLst>
              <a:gd name="adj1" fmla="val 46397"/>
              <a:gd name="adj2" fmla="val -438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lr>
                <a:srgbClr val="0A61B0"/>
              </a:buClr>
              <a:buChar char="•"/>
              <a:defRPr sz="26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spcBef>
                <a:spcPct val="20000"/>
              </a:spcBef>
              <a:buClr>
                <a:srgbClr val="0A61B0"/>
              </a:buClr>
              <a:buChar char="–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spcBef>
                <a:spcPct val="20000"/>
              </a:spcBef>
              <a:buClr>
                <a:srgbClr val="0A61B0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spcBef>
                <a:spcPct val="20000"/>
              </a:spcBef>
              <a:buClr>
                <a:srgbClr val="0A61B0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spcBef>
                <a:spcPct val="20000"/>
              </a:spcBef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1B0"/>
              </a:buClr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Buses come late on rainy days (experience)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22537" name="Content Placeholder 2">
            <a:extLst>
              <a:ext uri="{FF2B5EF4-FFF2-40B4-BE49-F238E27FC236}">
                <a16:creationId xmlns:a16="http://schemas.microsoft.com/office/drawing/2014/main" id="{97B1924F-2D96-CAA4-078A-F287B8D9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8600" y="6026150"/>
            <a:ext cx="9677400" cy="990600"/>
          </a:xfrm>
          <a:solidFill>
            <a:srgbClr val="0070C0"/>
          </a:solidFill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2400">
                <a:solidFill>
                  <a:schemeClr val="bg1"/>
                </a:solidFill>
                <a:ea typeface="ＭＳ Ｐゴシック" panose="020B0600070205080204" pitchFamily="34" charset="-128"/>
              </a:rPr>
              <a:t>Paying attention and </a:t>
            </a:r>
            <a:r>
              <a:rPr lang="en-US" altLang="en-US" sz="3200" b="1" i="1">
                <a:solidFill>
                  <a:schemeClr val="bg1"/>
                </a:solidFill>
                <a:latin typeface="Apple Boy BTN" pitchFamily="34" charset="0"/>
                <a:ea typeface="ＭＳ Ｐゴシック" panose="020B0600070205080204" pitchFamily="34" charset="-128"/>
              </a:rPr>
              <a:t>reflect</a:t>
            </a:r>
            <a:r>
              <a:rPr lang="en-US" altLang="en-US" sz="2400">
                <a:solidFill>
                  <a:schemeClr val="bg1"/>
                </a:solidFill>
                <a:ea typeface="ＭＳ Ｐゴシック" panose="020B0600070205080204" pitchFamily="34" charset="-128"/>
              </a:rPr>
              <a:t>  on everyday actions and practices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216C42-3A1B-76AC-570F-F349EE71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318"/>
            <a:ext cx="65" cy="2545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michaelchan\Desktop\Thinking-Women-Asian.jpg">
            <a:extLst>
              <a:ext uri="{FF2B5EF4-FFF2-40B4-BE49-F238E27FC236}">
                <a16:creationId xmlns:a16="http://schemas.microsoft.com/office/drawing/2014/main" id="{3BA25A84-4B8E-E00C-4526-C155FE6D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00313"/>
            <a:ext cx="5791200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90EA0D-B422-3142-5A8A-A2426E01E9CA}"/>
              </a:ext>
            </a:extLst>
          </p:cNvPr>
          <p:cNvSpPr txBox="1">
            <a:spLocks/>
          </p:cNvSpPr>
          <p:nvPr/>
        </p:nvSpPr>
        <p:spPr bwMode="auto">
          <a:xfrm>
            <a:off x="304800" y="0"/>
            <a:ext cx="8458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52B5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52B50"/>
                </a:solidFill>
                <a:latin typeface="Arial" charset="0"/>
                <a:ea typeface="ＭＳ Ｐゴシック" pitchFamily="8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52B50"/>
                </a:solidFill>
                <a:latin typeface="Arial" charset="0"/>
                <a:ea typeface="ＭＳ Ｐゴシック" pitchFamily="8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52B50"/>
                </a:solidFill>
                <a:latin typeface="Arial" charset="0"/>
                <a:ea typeface="ＭＳ Ｐゴシック" pitchFamily="8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52B50"/>
                </a:solidFill>
                <a:latin typeface="Arial" charset="0"/>
                <a:ea typeface="ＭＳ Ｐゴシック" pitchFamily="8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52B50"/>
                </a:solidFill>
                <a:latin typeface="Arial" charset="0"/>
                <a:ea typeface="ＭＳ Ｐゴシック" pitchFamily="8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52B50"/>
                </a:solidFill>
                <a:latin typeface="Arial" charset="0"/>
                <a:ea typeface="ＭＳ Ｐゴシック" pitchFamily="8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52B50"/>
                </a:solidFill>
                <a:latin typeface="Arial" charset="0"/>
                <a:ea typeface="ＭＳ Ｐゴシック" pitchFamily="8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52B50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Reflection in Academic Contexts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2B63EA28-3A31-3DC3-2739-053AB660F9F3}"/>
              </a:ext>
            </a:extLst>
          </p:cNvPr>
          <p:cNvSpPr/>
          <p:nvPr/>
        </p:nvSpPr>
        <p:spPr bwMode="auto">
          <a:xfrm>
            <a:off x="-19050" y="914400"/>
            <a:ext cx="6572250" cy="1905000"/>
          </a:xfrm>
          <a:prstGeom prst="snip1Rect">
            <a:avLst/>
          </a:prstGeom>
          <a:gradFill flip="none" rotWithShape="1">
            <a:gsLst>
              <a:gs pos="69000">
                <a:srgbClr val="F07510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700" dirty="0"/>
              <a:t>The active intellectual monitoring and evaluation of one’s </a:t>
            </a:r>
            <a:r>
              <a:rPr lang="en-AU" altLang="en-US" sz="2700" dirty="0">
                <a:latin typeface="Accent SF" pitchFamily="2" charset="0"/>
              </a:rPr>
              <a:t>formal learning </a:t>
            </a:r>
            <a:r>
              <a:rPr lang="en-AU" altLang="en-US" sz="2700" dirty="0"/>
              <a:t>and </a:t>
            </a:r>
            <a:r>
              <a:rPr lang="en-AU" altLang="en-US" sz="2700" dirty="0">
                <a:latin typeface="Accent SF" pitchFamily="2" charset="0"/>
              </a:rPr>
              <a:t>professional practices </a:t>
            </a:r>
            <a:r>
              <a:rPr lang="en-AU" altLang="en-US" sz="2700" dirty="0"/>
              <a:t>…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3E922DFB-2F95-1A84-D0D1-389F8F1C92CF}"/>
              </a:ext>
            </a:extLst>
          </p:cNvPr>
          <p:cNvSpPr/>
          <p:nvPr/>
        </p:nvSpPr>
        <p:spPr bwMode="auto">
          <a:xfrm>
            <a:off x="-19050" y="2895600"/>
            <a:ext cx="5581650" cy="1447800"/>
          </a:xfrm>
          <a:prstGeom prst="snip1Rect">
            <a:avLst/>
          </a:prstGeom>
          <a:gradFill flip="none" rotWithShape="1">
            <a:gsLst>
              <a:gs pos="70000">
                <a:schemeClr val="accent5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AU" altLang="en-US" sz="2800" dirty="0">
                <a:latin typeface="Arial" charset="0"/>
                <a:ea typeface="ＭＳ Ｐゴシック" pitchFamily="84" charset="-128"/>
              </a:rPr>
              <a:t>Leads to </a:t>
            </a:r>
            <a:r>
              <a:rPr lang="en-AU" altLang="en-US" sz="2800" dirty="0">
                <a:latin typeface="Accent SF" pitchFamily="2" charset="0"/>
                <a:ea typeface="ＭＳ Ｐゴシック" pitchFamily="84" charset="-128"/>
              </a:rPr>
              <a:t>new knowledge</a:t>
            </a:r>
            <a:r>
              <a:rPr lang="en-AU" altLang="en-US" sz="2800" dirty="0">
                <a:latin typeface="Arial" charset="0"/>
                <a:ea typeface="ＭＳ Ｐゴシック" pitchFamily="84" charset="-128"/>
              </a:rPr>
              <a:t> and </a:t>
            </a:r>
            <a:r>
              <a:rPr lang="en-AU" altLang="en-US" sz="2800" dirty="0">
                <a:latin typeface="Accent SF" pitchFamily="2" charset="0"/>
                <a:ea typeface="ＭＳ Ｐゴシック" pitchFamily="84" charset="-128"/>
              </a:rPr>
              <a:t>self-understanding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C:\Users\michaelchan\Desktop\pc57prdcB.gif">
            <a:extLst>
              <a:ext uri="{FF2B5EF4-FFF2-40B4-BE49-F238E27FC236}">
                <a16:creationId xmlns:a16="http://schemas.microsoft.com/office/drawing/2014/main" id="{A66EEE40-5D13-65B5-92C3-75372CE9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4008438"/>
            <a:ext cx="1322387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2" descr="C:\Users\michaelchan\Desktop\figure-clipart-9i4rgaAiE.jpeg">
            <a:extLst>
              <a:ext uri="{FF2B5EF4-FFF2-40B4-BE49-F238E27FC236}">
                <a16:creationId xmlns:a16="http://schemas.microsoft.com/office/drawing/2014/main" id="{2C2A87C3-598D-0867-86BF-22FC901E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3"/>
            <a:ext cx="2390775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ight Arrow 16">
            <a:extLst>
              <a:ext uri="{FF2B5EF4-FFF2-40B4-BE49-F238E27FC236}">
                <a16:creationId xmlns:a16="http://schemas.microsoft.com/office/drawing/2014/main" id="{6A914BF1-787B-B9A6-E179-5B8657E364B3}"/>
              </a:ext>
            </a:extLst>
          </p:cNvPr>
          <p:cNvSpPr>
            <a:spLocks noChangeArrowheads="1"/>
          </p:cNvSpPr>
          <p:nvPr/>
        </p:nvSpPr>
        <p:spPr bwMode="auto">
          <a:xfrm rot="520579">
            <a:off x="1670050" y="4745038"/>
            <a:ext cx="3179763" cy="193675"/>
          </a:xfrm>
          <a:prstGeom prst="rightArrow">
            <a:avLst>
              <a:gd name="adj1" fmla="val 50000"/>
              <a:gd name="adj2" fmla="val 50242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5605" name="Picture 3" descr="C:\Users\michaelchan\Desktop\thumbs_fammm_boytot_450x600.jpg">
            <a:extLst>
              <a:ext uri="{FF2B5EF4-FFF2-40B4-BE49-F238E27FC236}">
                <a16:creationId xmlns:a16="http://schemas.microsoft.com/office/drawing/2014/main" id="{3F06C543-7B1C-9434-EEE6-3D85F90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825500"/>
            <a:ext cx="146685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ight Arrow 2">
            <a:extLst>
              <a:ext uri="{FF2B5EF4-FFF2-40B4-BE49-F238E27FC236}">
                <a16:creationId xmlns:a16="http://schemas.microsoft.com/office/drawing/2014/main" id="{4D8A5913-7110-0C2D-B6C8-46F755E0B95D}"/>
              </a:ext>
            </a:extLst>
          </p:cNvPr>
          <p:cNvSpPr>
            <a:spLocks noChangeArrowheads="1"/>
          </p:cNvSpPr>
          <p:nvPr/>
        </p:nvSpPr>
        <p:spPr bwMode="auto">
          <a:xfrm rot="-938559">
            <a:off x="1622425" y="1774825"/>
            <a:ext cx="4117975" cy="252413"/>
          </a:xfrm>
          <a:prstGeom prst="rightArrow">
            <a:avLst>
              <a:gd name="adj1" fmla="val 50000"/>
              <a:gd name="adj2" fmla="val 49925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7" name="Rounded Rectangle 9">
            <a:extLst>
              <a:ext uri="{FF2B5EF4-FFF2-40B4-BE49-F238E27FC236}">
                <a16:creationId xmlns:a16="http://schemas.microsoft.com/office/drawing/2014/main" id="{82C3F980-424F-2B2D-2EA2-BA95CC1D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3163888"/>
            <a:ext cx="1933575" cy="162401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1" dirty="0">
                <a:solidFill>
                  <a:srgbClr val="002060"/>
                </a:solidFill>
              </a:rPr>
              <a:t>Learning through reflection</a:t>
            </a:r>
          </a:p>
          <a:p>
            <a:pPr algn="ctr"/>
            <a:endParaRPr lang="en-US" altLang="en-US" b="1" dirty="0">
              <a:solidFill>
                <a:srgbClr val="002060"/>
              </a:solidFill>
            </a:endParaRPr>
          </a:p>
        </p:txBody>
      </p:sp>
      <p:sp>
        <p:nvSpPr>
          <p:cNvPr id="25608" name="Rounded Rectangle 12">
            <a:extLst>
              <a:ext uri="{FF2B5EF4-FFF2-40B4-BE49-F238E27FC236}">
                <a16:creationId xmlns:a16="http://schemas.microsoft.com/office/drawing/2014/main" id="{8A81EB4D-A1E5-1DA2-4292-481E3B12E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722438"/>
            <a:ext cx="1905000" cy="8556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5609" name="Curved Up Arrow 3">
            <a:extLst>
              <a:ext uri="{FF2B5EF4-FFF2-40B4-BE49-F238E27FC236}">
                <a16:creationId xmlns:a16="http://schemas.microsoft.com/office/drawing/2014/main" id="{220ADA05-DB2E-8EE8-D088-92BCB3A5822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144544" y="4315619"/>
            <a:ext cx="1560512" cy="628650"/>
          </a:xfrm>
          <a:prstGeom prst="curvedUpArrow">
            <a:avLst>
              <a:gd name="adj1" fmla="val 24973"/>
              <a:gd name="adj2" fmla="val 49957"/>
              <a:gd name="adj3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0" name="TextBox 4">
            <a:extLst>
              <a:ext uri="{FF2B5EF4-FFF2-40B4-BE49-F238E27FC236}">
                <a16:creationId xmlns:a16="http://schemas.microsoft.com/office/drawing/2014/main" id="{0E7C7047-7090-4952-84CB-AD21C014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630738"/>
            <a:ext cx="685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FF0000"/>
                </a:solidFill>
              </a:rPr>
              <a:t>+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F2B68DD-2B0D-0BD0-A0BD-4299606C3AC1}"/>
              </a:ext>
            </a:extLst>
          </p:cNvPr>
          <p:cNvSpPr/>
          <p:nvPr/>
        </p:nvSpPr>
        <p:spPr bwMode="auto">
          <a:xfrm>
            <a:off x="7696200" y="4394200"/>
            <a:ext cx="1338263" cy="604838"/>
          </a:xfrm>
          <a:prstGeom prst="roundRect">
            <a:avLst>
              <a:gd name="adj" fmla="val 0"/>
            </a:avLst>
          </a:prstGeom>
          <a:solidFill>
            <a:srgbClr val="0058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Reflection</a:t>
            </a:r>
          </a:p>
          <a:p>
            <a:pPr algn="ctr"/>
            <a:endParaRPr lang="en-US" altLang="ja-JP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25612" name="Rounded Rectangle 12">
            <a:extLst>
              <a:ext uri="{FF2B5EF4-FFF2-40B4-BE49-F238E27FC236}">
                <a16:creationId xmlns:a16="http://schemas.microsoft.com/office/drawing/2014/main" id="{EBF9B265-E70C-67D7-A10A-169292608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94200"/>
            <a:ext cx="1905000" cy="854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5613" name="Rounded Rectangle 12">
            <a:extLst>
              <a:ext uri="{FF2B5EF4-FFF2-40B4-BE49-F238E27FC236}">
                <a16:creationId xmlns:a16="http://schemas.microsoft.com/office/drawing/2014/main" id="{B72526BA-5199-E5F6-18B8-00FAA3EF5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1046163"/>
            <a:ext cx="1905000" cy="8556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5614" name="Rounded Rectangle 12">
            <a:extLst>
              <a:ext uri="{FF2B5EF4-FFF2-40B4-BE49-F238E27FC236}">
                <a16:creationId xmlns:a16="http://schemas.microsoft.com/office/drawing/2014/main" id="{A88ADF1E-C800-4957-41DA-D3A8C839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5145088"/>
            <a:ext cx="1905000" cy="854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Learning</a:t>
            </a:r>
          </a:p>
        </p:txBody>
      </p:sp>
      <p:sp>
        <p:nvSpPr>
          <p:cNvPr id="25615" name="Title 1">
            <a:extLst>
              <a:ext uri="{FF2B5EF4-FFF2-40B4-BE49-F238E27FC236}">
                <a16:creationId xmlns:a16="http://schemas.microsoft.com/office/drawing/2014/main" id="{92C88826-714E-D314-DD64-ED6D6E213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618038" cy="14747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Reflective Learning </a:t>
            </a:r>
            <a:b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endParaRPr lang="en-US" alt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A9DE22E-6E89-2D71-CDE8-583DD7E4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70538"/>
            <a:ext cx="1600200" cy="5254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accent1">
                <a:lumMod val="25000"/>
              </a:schemeClr>
            </a:solidFill>
            <a:round/>
            <a:headEnd/>
            <a:tailEnd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rgbClr val="002060"/>
                </a:solidFill>
              </a:rPr>
              <a:t>Teacher</a:t>
            </a:r>
            <a:endParaRPr lang="en-US" altLang="en-US" sz="12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C:\Users\michaelchan\Desktop\explrn.gif">
            <a:extLst>
              <a:ext uri="{FF2B5EF4-FFF2-40B4-BE49-F238E27FC236}">
                <a16:creationId xmlns:a16="http://schemas.microsoft.com/office/drawing/2014/main" id="{5C8C21FA-E065-0C0D-EDC6-3B59E8D4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66800"/>
            <a:ext cx="828092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>
            <a:extLst>
              <a:ext uri="{FF2B5EF4-FFF2-40B4-BE49-F238E27FC236}">
                <a16:creationId xmlns:a16="http://schemas.microsoft.com/office/drawing/2014/main" id="{FDB9D5AE-BB05-CC94-F2FB-3D70BFF5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575"/>
            <a:ext cx="8610600" cy="1114425"/>
          </a:xfrm>
          <a:solidFill>
            <a:schemeClr val="bg1"/>
          </a:solidFill>
        </p:spPr>
        <p:txBody>
          <a:bodyPr/>
          <a:lstStyle/>
          <a:p>
            <a:pPr algn="ctr" eaLnBrk="1" hangingPunct="1"/>
            <a:r>
              <a:rPr lang="en-US" altLang="en-US" sz="2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David Kolb’s Experiential Learning Model (ELM)</a:t>
            </a:r>
          </a:p>
        </p:txBody>
      </p:sp>
      <p:sp>
        <p:nvSpPr>
          <p:cNvPr id="24580" name="Down Arrow 1">
            <a:extLst>
              <a:ext uri="{FF2B5EF4-FFF2-40B4-BE49-F238E27FC236}">
                <a16:creationId xmlns:a16="http://schemas.microsoft.com/office/drawing/2014/main" id="{FBB2EAAF-879A-4060-0D34-4C7D529D631B}"/>
              </a:ext>
            </a:extLst>
          </p:cNvPr>
          <p:cNvSpPr>
            <a:spLocks noChangeArrowheads="1"/>
          </p:cNvSpPr>
          <p:nvPr/>
        </p:nvSpPr>
        <p:spPr bwMode="auto">
          <a:xfrm rot="1828650">
            <a:off x="7758488" y="1644576"/>
            <a:ext cx="411163" cy="955675"/>
          </a:xfrm>
          <a:prstGeom prst="downArrow">
            <a:avLst>
              <a:gd name="adj1" fmla="val 50000"/>
              <a:gd name="adj2" fmla="val 4991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7073A73F-90BB-36D5-F82E-52137B9BE2A8}"/>
              </a:ext>
            </a:extLst>
          </p:cNvPr>
          <p:cNvSpPr/>
          <p:nvPr/>
        </p:nvSpPr>
        <p:spPr bwMode="auto">
          <a:xfrm>
            <a:off x="0" y="5137150"/>
            <a:ext cx="9144000" cy="1385888"/>
          </a:xfrm>
          <a:prstGeom prst="snip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000" dirty="0">
                <a:latin typeface="Apple Boy BTN" panose="020C0904040107040205" pitchFamily="34" charset="0"/>
                <a:ea typeface="ＭＳ Ｐゴシック" pitchFamily="84" charset="-128"/>
              </a:rPr>
              <a:t>Experience alone does not necessarily lead to learning; </a:t>
            </a:r>
          </a:p>
          <a:p>
            <a:pPr algn="ctr" eaLnBrk="1" hangingPunct="1">
              <a:defRPr/>
            </a:pPr>
            <a:r>
              <a:rPr lang="en-US" altLang="en-US" sz="3000" b="1" dirty="0">
                <a:solidFill>
                  <a:srgbClr val="E35803"/>
                </a:solidFill>
                <a:latin typeface="Apple Boy BTN" panose="020C0904040107040205" pitchFamily="34" charset="0"/>
                <a:ea typeface="ＭＳ Ｐゴシック" pitchFamily="84" charset="-128"/>
              </a:rPr>
              <a:t>deliberate reflection</a:t>
            </a:r>
            <a:r>
              <a:rPr lang="en-US" altLang="en-US" sz="3000" dirty="0">
                <a:solidFill>
                  <a:srgbClr val="E35803"/>
                </a:solidFill>
                <a:latin typeface="Apple Boy BTN" panose="020C0904040107040205" pitchFamily="34" charset="0"/>
                <a:ea typeface="ＭＳ Ｐゴシック" pitchFamily="84" charset="-128"/>
              </a:rPr>
              <a:t> </a:t>
            </a:r>
            <a:r>
              <a:rPr lang="en-US" altLang="en-US" sz="3000" dirty="0">
                <a:latin typeface="Apple Boy BTN" panose="020C0904040107040205" pitchFamily="34" charset="0"/>
                <a:ea typeface="ＭＳ Ｐゴシック" pitchFamily="84" charset="-128"/>
              </a:rPr>
              <a:t>on experience is essential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24453</TotalTime>
  <Words>1181</Words>
  <Application>Microsoft Office PowerPoint</Application>
  <PresentationFormat>On-screen Show (4:3)</PresentationFormat>
  <Paragraphs>151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Accent SF</vt:lpstr>
      <vt:lpstr>Apple Boy BTN</vt:lpstr>
      <vt:lpstr>Arial Unicode MS</vt:lpstr>
      <vt:lpstr>Arial</vt:lpstr>
      <vt:lpstr>Bowlby One SC</vt:lpstr>
      <vt:lpstr>Calibri</vt:lpstr>
      <vt:lpstr>Gill Sans MT</vt:lpstr>
      <vt:lpstr>Wingdings 2</vt:lpstr>
      <vt:lpstr>Dividend</vt:lpstr>
      <vt:lpstr>Week 10  Applications and Implications of Internet of Things (Part II)</vt:lpstr>
      <vt:lpstr>Agenda</vt:lpstr>
      <vt:lpstr>Video</vt:lpstr>
      <vt:lpstr>PowerPoint Presentation</vt:lpstr>
      <vt:lpstr>Reflection in Everyday Life</vt:lpstr>
      <vt:lpstr>Reflection in Everyday Life</vt:lpstr>
      <vt:lpstr>PowerPoint Presentation</vt:lpstr>
      <vt:lpstr>Reflective Learning  </vt:lpstr>
      <vt:lpstr>David Kolb’s Experiential Learning Model (ELM)</vt:lpstr>
      <vt:lpstr> </vt:lpstr>
      <vt:lpstr>Impact of Reflective Journals – Literature Review</vt:lpstr>
      <vt:lpstr>Other positives outcomes of reflection in engineering education:</vt:lpstr>
      <vt:lpstr>PowerPoint Presentation</vt:lpstr>
      <vt:lpstr>Reflective Journals</vt:lpstr>
      <vt:lpstr> </vt:lpstr>
      <vt:lpstr>Four “Levels” of Depths in Reflective Writings (Jenny Moon)</vt:lpstr>
      <vt:lpstr>Exercise: Assessing Reflection </vt:lpstr>
      <vt:lpstr>Student A</vt:lpstr>
      <vt:lpstr>Student B</vt:lpstr>
      <vt:lpstr>Student C</vt:lpstr>
      <vt:lpstr>Takeaways</vt:lpstr>
      <vt:lpstr>Takeaways</vt:lpstr>
      <vt:lpstr>Takeaways</vt:lpstr>
      <vt:lpstr>Takeaways</vt:lpstr>
      <vt:lpstr>Takeaways</vt:lpstr>
      <vt:lpstr>Enjoy your Reflection Have a nice Week!</vt:lpstr>
    </vt:vector>
  </TitlesOfParts>
  <Company>University of Macau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Edy</dc:creator>
  <cp:lastModifiedBy>YEUNG, W K Edmond [MM]</cp:lastModifiedBy>
  <cp:revision>931</cp:revision>
  <cp:lastPrinted>2016-09-08T01:38:01Z</cp:lastPrinted>
  <dcterms:created xsi:type="dcterms:W3CDTF">2014-08-17T09:06:10Z</dcterms:created>
  <dcterms:modified xsi:type="dcterms:W3CDTF">2022-11-08T01:13:48Z</dcterms:modified>
</cp:coreProperties>
</file>