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474" r:id="rId2"/>
    <p:sldId id="513" r:id="rId3"/>
    <p:sldId id="488" r:id="rId4"/>
    <p:sldId id="494" r:id="rId5"/>
    <p:sldId id="505" r:id="rId6"/>
    <p:sldId id="504" r:id="rId7"/>
    <p:sldId id="512" r:id="rId8"/>
    <p:sldId id="510" r:id="rId9"/>
    <p:sldId id="511" r:id="rId10"/>
    <p:sldId id="489" r:id="rId11"/>
    <p:sldId id="514" r:id="rId12"/>
    <p:sldId id="486" r:id="rId1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99"/>
    <a:srgbClr val="AFD16C"/>
    <a:srgbClr val="FF0066"/>
    <a:srgbClr val="7F5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C6D5C-8D4B-4517-A069-367055CB1B11}" v="7" dt="2022-09-28T05:08:45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0934" autoAdjust="0"/>
  </p:normalViewPr>
  <p:slideViewPr>
    <p:cSldViewPr>
      <p:cViewPr varScale="1">
        <p:scale>
          <a:sx n="103" d="100"/>
          <a:sy n="103" d="100"/>
        </p:scale>
        <p:origin x="1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NG, W K Edmond [MM]" userId="1ff7b535-9d95-4174-8760-2d1ddb375ad6" providerId="ADAL" clId="{453C6D5C-8D4B-4517-A069-367055CB1B11}"/>
    <pc:docChg chg="undo custSel addSld delSld modSld sldOrd">
      <pc:chgData name="YEUNG, W K Edmond [MM]" userId="1ff7b535-9d95-4174-8760-2d1ddb375ad6" providerId="ADAL" clId="{453C6D5C-8D4B-4517-A069-367055CB1B11}" dt="2022-09-29T06:31:25.599" v="1884" actId="20577"/>
      <pc:docMkLst>
        <pc:docMk/>
      </pc:docMkLst>
      <pc:sldChg chg="modSp mod">
        <pc:chgData name="YEUNG, W K Edmond [MM]" userId="1ff7b535-9d95-4174-8760-2d1ddb375ad6" providerId="ADAL" clId="{453C6D5C-8D4B-4517-A069-367055CB1B11}" dt="2022-09-26T10:10:19.718" v="67" actId="20577"/>
        <pc:sldMkLst>
          <pc:docMk/>
          <pc:sldMk cId="3221541626" sldId="474"/>
        </pc:sldMkLst>
        <pc:spChg chg="mod">
          <ac:chgData name="YEUNG, W K Edmond [MM]" userId="1ff7b535-9d95-4174-8760-2d1ddb375ad6" providerId="ADAL" clId="{453C6D5C-8D4B-4517-A069-367055CB1B11}" dt="2022-09-26T10:10:19.718" v="67" actId="20577"/>
          <ac:spMkLst>
            <pc:docMk/>
            <pc:sldMk cId="3221541626" sldId="474"/>
            <ac:spMk id="2" creationId="{00000000-0000-0000-0000-000000000000}"/>
          </ac:spMkLst>
        </pc:spChg>
      </pc:sldChg>
      <pc:sldChg chg="modSp mod">
        <pc:chgData name="YEUNG, W K Edmond [MM]" userId="1ff7b535-9d95-4174-8760-2d1ddb375ad6" providerId="ADAL" clId="{453C6D5C-8D4B-4517-A069-367055CB1B11}" dt="2022-09-29T06:31:06.027" v="1862" actId="27636"/>
        <pc:sldMkLst>
          <pc:docMk/>
          <pc:sldMk cId="2778421297" sldId="486"/>
        </pc:sldMkLst>
        <pc:spChg chg="mod">
          <ac:chgData name="YEUNG, W K Edmond [MM]" userId="1ff7b535-9d95-4174-8760-2d1ddb375ad6" providerId="ADAL" clId="{453C6D5C-8D4B-4517-A069-367055CB1B11}" dt="2022-09-29T06:31:06.027" v="1862" actId="27636"/>
          <ac:spMkLst>
            <pc:docMk/>
            <pc:sldMk cId="2778421297" sldId="486"/>
            <ac:spMk id="4" creationId="{4FCCA887-B41B-D064-078E-11F026C3C247}"/>
          </ac:spMkLst>
        </pc:spChg>
      </pc:sldChg>
      <pc:sldChg chg="modSp mod">
        <pc:chgData name="YEUNG, W K Edmond [MM]" userId="1ff7b535-9d95-4174-8760-2d1ddb375ad6" providerId="ADAL" clId="{453C6D5C-8D4B-4517-A069-367055CB1B11}" dt="2022-09-26T10:20:23.115" v="505" actId="20577"/>
        <pc:sldMkLst>
          <pc:docMk/>
          <pc:sldMk cId="3220597419" sldId="488"/>
        </pc:sldMkLst>
        <pc:spChg chg="mod">
          <ac:chgData name="YEUNG, W K Edmond [MM]" userId="1ff7b535-9d95-4174-8760-2d1ddb375ad6" providerId="ADAL" clId="{453C6D5C-8D4B-4517-A069-367055CB1B11}" dt="2022-09-26T10:20:23.115" v="505" actId="20577"/>
          <ac:spMkLst>
            <pc:docMk/>
            <pc:sldMk cId="3220597419" sldId="488"/>
            <ac:spMk id="3" creationId="{8659D605-7735-55D8-A860-7E808D983626}"/>
          </ac:spMkLst>
        </pc:spChg>
      </pc:sldChg>
      <pc:sldChg chg="modSp mod">
        <pc:chgData name="YEUNG, W K Edmond [MM]" userId="1ff7b535-9d95-4174-8760-2d1ddb375ad6" providerId="ADAL" clId="{453C6D5C-8D4B-4517-A069-367055CB1B11}" dt="2022-09-28T05:17:10.823" v="1757" actId="33524"/>
        <pc:sldMkLst>
          <pc:docMk/>
          <pc:sldMk cId="407505895" sldId="489"/>
        </pc:sldMkLst>
        <pc:spChg chg="mod">
          <ac:chgData name="YEUNG, W K Edmond [MM]" userId="1ff7b535-9d95-4174-8760-2d1ddb375ad6" providerId="ADAL" clId="{453C6D5C-8D4B-4517-A069-367055CB1B11}" dt="2022-09-28T05:17:10.823" v="1757" actId="33524"/>
          <ac:spMkLst>
            <pc:docMk/>
            <pc:sldMk cId="407505895" sldId="489"/>
            <ac:spMk id="3" creationId="{2E5BE31E-219A-F47E-B267-A32ED0D377D4}"/>
          </ac:spMkLst>
        </pc:spChg>
      </pc:sldChg>
      <pc:sldChg chg="del">
        <pc:chgData name="YEUNG, W K Edmond [MM]" userId="1ff7b535-9d95-4174-8760-2d1ddb375ad6" providerId="ADAL" clId="{453C6D5C-8D4B-4517-A069-367055CB1B11}" dt="2022-09-26T10:24:01.038" v="565" actId="47"/>
        <pc:sldMkLst>
          <pc:docMk/>
          <pc:sldMk cId="3330818708" sldId="490"/>
        </pc:sldMkLst>
      </pc:sldChg>
      <pc:sldChg chg="modSp mod ord">
        <pc:chgData name="YEUNG, W K Edmond [MM]" userId="1ff7b535-9d95-4174-8760-2d1ddb375ad6" providerId="ADAL" clId="{453C6D5C-8D4B-4517-A069-367055CB1B11}" dt="2022-09-27T03:24:16.559" v="1382" actId="27636"/>
        <pc:sldMkLst>
          <pc:docMk/>
          <pc:sldMk cId="2892473754" sldId="494"/>
        </pc:sldMkLst>
        <pc:spChg chg="mod">
          <ac:chgData name="YEUNG, W K Edmond [MM]" userId="1ff7b535-9d95-4174-8760-2d1ddb375ad6" providerId="ADAL" clId="{453C6D5C-8D4B-4517-A069-367055CB1B11}" dt="2022-09-26T10:38:55.374" v="992" actId="20577"/>
          <ac:spMkLst>
            <pc:docMk/>
            <pc:sldMk cId="2892473754" sldId="494"/>
            <ac:spMk id="2" creationId="{1DB06FC3-C3CB-A5A5-6A8B-A92499BC60DF}"/>
          </ac:spMkLst>
        </pc:spChg>
        <pc:spChg chg="mod">
          <ac:chgData name="YEUNG, W K Edmond [MM]" userId="1ff7b535-9d95-4174-8760-2d1ddb375ad6" providerId="ADAL" clId="{453C6D5C-8D4B-4517-A069-367055CB1B11}" dt="2022-09-27T03:24:16.559" v="1382" actId="27636"/>
          <ac:spMkLst>
            <pc:docMk/>
            <pc:sldMk cId="2892473754" sldId="494"/>
            <ac:spMk id="3" creationId="{58AF0B21-FD66-8DA7-9367-8552DF065AF3}"/>
          </ac:spMkLst>
        </pc:spChg>
      </pc:sldChg>
      <pc:sldChg chg="add del">
        <pc:chgData name="YEUNG, W K Edmond [MM]" userId="1ff7b535-9d95-4174-8760-2d1ddb375ad6" providerId="ADAL" clId="{453C6D5C-8D4B-4517-A069-367055CB1B11}" dt="2022-09-28T05:08:45.139" v="1612"/>
        <pc:sldMkLst>
          <pc:docMk/>
          <pc:sldMk cId="3324162602" sldId="504"/>
        </pc:sldMkLst>
      </pc:sldChg>
      <pc:sldChg chg="modSp add del mod ord">
        <pc:chgData name="YEUNG, W K Edmond [MM]" userId="1ff7b535-9d95-4174-8760-2d1ddb375ad6" providerId="ADAL" clId="{453C6D5C-8D4B-4517-A069-367055CB1B11}" dt="2022-09-28T05:09:51.239" v="1657" actId="20577"/>
        <pc:sldMkLst>
          <pc:docMk/>
          <pc:sldMk cId="3415686641" sldId="505"/>
        </pc:sldMkLst>
        <pc:spChg chg="mod">
          <ac:chgData name="YEUNG, W K Edmond [MM]" userId="1ff7b535-9d95-4174-8760-2d1ddb375ad6" providerId="ADAL" clId="{453C6D5C-8D4B-4517-A069-367055CB1B11}" dt="2022-09-28T05:09:27.898" v="1655" actId="20577"/>
          <ac:spMkLst>
            <pc:docMk/>
            <pc:sldMk cId="3415686641" sldId="505"/>
            <ac:spMk id="2" creationId="{BFC1B373-50E9-5447-3077-535FF96DF9E1}"/>
          </ac:spMkLst>
        </pc:spChg>
        <pc:spChg chg="mod">
          <ac:chgData name="YEUNG, W K Edmond [MM]" userId="1ff7b535-9d95-4174-8760-2d1ddb375ad6" providerId="ADAL" clId="{453C6D5C-8D4B-4517-A069-367055CB1B11}" dt="2022-09-28T05:09:51.239" v="1657" actId="20577"/>
          <ac:spMkLst>
            <pc:docMk/>
            <pc:sldMk cId="3415686641" sldId="505"/>
            <ac:spMk id="3" creationId="{584A45FD-D6F5-28A0-FCA1-10CFBB3BD057}"/>
          </ac:spMkLst>
        </pc:spChg>
      </pc:sldChg>
      <pc:sldChg chg="del">
        <pc:chgData name="YEUNG, W K Edmond [MM]" userId="1ff7b535-9d95-4174-8760-2d1ddb375ad6" providerId="ADAL" clId="{453C6D5C-8D4B-4517-A069-367055CB1B11}" dt="2022-09-26T10:21:58.345" v="518" actId="47"/>
        <pc:sldMkLst>
          <pc:docMk/>
          <pc:sldMk cId="2454265836" sldId="507"/>
        </pc:sldMkLst>
      </pc:sldChg>
      <pc:sldChg chg="addSp delSp modSp mod setBg">
        <pc:chgData name="YEUNG, W K Edmond [MM]" userId="1ff7b535-9d95-4174-8760-2d1ddb375ad6" providerId="ADAL" clId="{453C6D5C-8D4B-4517-A069-367055CB1B11}" dt="2022-09-26T10:30:23.573" v="634" actId="255"/>
        <pc:sldMkLst>
          <pc:docMk/>
          <pc:sldMk cId="2047370046" sldId="510"/>
        </pc:sldMkLst>
        <pc:spChg chg="add del">
          <ac:chgData name="YEUNG, W K Edmond [MM]" userId="1ff7b535-9d95-4174-8760-2d1ddb375ad6" providerId="ADAL" clId="{453C6D5C-8D4B-4517-A069-367055CB1B11}" dt="2022-09-26T10:28:55.520" v="573"/>
          <ac:spMkLst>
            <pc:docMk/>
            <pc:sldMk cId="2047370046" sldId="510"/>
            <ac:spMk id="2" creationId="{8A7AA5B6-E84E-9041-4EC4-2C62A33F3F4E}"/>
          </ac:spMkLst>
        </pc:spChg>
        <pc:spChg chg="mod">
          <ac:chgData name="YEUNG, W K Edmond [MM]" userId="1ff7b535-9d95-4174-8760-2d1ddb375ad6" providerId="ADAL" clId="{453C6D5C-8D4B-4517-A069-367055CB1B11}" dt="2022-09-26T10:30:16.333" v="633" actId="27636"/>
          <ac:spMkLst>
            <pc:docMk/>
            <pc:sldMk cId="2047370046" sldId="510"/>
            <ac:spMk id="4" creationId="{41CD1CF3-EA8C-4736-A321-B26D9EEC4FB0}"/>
          </ac:spMkLst>
        </pc:spChg>
        <pc:spChg chg="mod">
          <ac:chgData name="YEUNG, W K Edmond [MM]" userId="1ff7b535-9d95-4174-8760-2d1ddb375ad6" providerId="ADAL" clId="{453C6D5C-8D4B-4517-A069-367055CB1B11}" dt="2022-09-26T10:30:23.573" v="634" actId="255"/>
          <ac:spMkLst>
            <pc:docMk/>
            <pc:sldMk cId="2047370046" sldId="510"/>
            <ac:spMk id="6" creationId="{6C16601F-9303-452F-93F9-1B61EA7A4659}"/>
          </ac:spMkLst>
        </pc:spChg>
        <pc:picChg chg="add del">
          <ac:chgData name="YEUNG, W K Edmond [MM]" userId="1ff7b535-9d95-4174-8760-2d1ddb375ad6" providerId="ADAL" clId="{453C6D5C-8D4B-4517-A069-367055CB1B11}" dt="2022-09-26T10:28:55.520" v="573"/>
          <ac:picMkLst>
            <pc:docMk/>
            <pc:sldMk cId="2047370046" sldId="510"/>
            <ac:picMk id="2051" creationId="{DCE3CFB6-5AD4-FBE2-F044-184C933565B6}"/>
          </ac:picMkLst>
        </pc:picChg>
        <pc:picChg chg="add del">
          <ac:chgData name="YEUNG, W K Edmond [MM]" userId="1ff7b535-9d95-4174-8760-2d1ddb375ad6" providerId="ADAL" clId="{453C6D5C-8D4B-4517-A069-367055CB1B11}" dt="2022-09-26T10:28:55.520" v="573"/>
          <ac:picMkLst>
            <pc:docMk/>
            <pc:sldMk cId="2047370046" sldId="510"/>
            <ac:picMk id="2052" creationId="{9836ED40-1BAC-4C84-F4EE-B63606433513}"/>
          </ac:picMkLst>
        </pc:picChg>
      </pc:sldChg>
      <pc:sldChg chg="modSp mod">
        <pc:chgData name="YEUNG, W K Edmond [MM]" userId="1ff7b535-9d95-4174-8760-2d1ddb375ad6" providerId="ADAL" clId="{453C6D5C-8D4B-4517-A069-367055CB1B11}" dt="2022-09-26T10:36:51.237" v="780" actId="20577"/>
        <pc:sldMkLst>
          <pc:docMk/>
          <pc:sldMk cId="3377401931" sldId="511"/>
        </pc:sldMkLst>
        <pc:spChg chg="mod">
          <ac:chgData name="YEUNG, W K Edmond [MM]" userId="1ff7b535-9d95-4174-8760-2d1ddb375ad6" providerId="ADAL" clId="{453C6D5C-8D4B-4517-A069-367055CB1B11}" dt="2022-09-26T10:36:51.237" v="780" actId="20577"/>
          <ac:spMkLst>
            <pc:docMk/>
            <pc:sldMk cId="3377401931" sldId="511"/>
            <ac:spMk id="2" creationId="{6E38A058-3285-4CF5-B8D3-57FDB3D56896}"/>
          </ac:spMkLst>
        </pc:spChg>
        <pc:spChg chg="mod">
          <ac:chgData name="YEUNG, W K Edmond [MM]" userId="1ff7b535-9d95-4174-8760-2d1ddb375ad6" providerId="ADAL" clId="{453C6D5C-8D4B-4517-A069-367055CB1B11}" dt="2022-09-26T10:36:47.054" v="775" actId="20577"/>
          <ac:spMkLst>
            <pc:docMk/>
            <pc:sldMk cId="3377401931" sldId="511"/>
            <ac:spMk id="3" creationId="{7112A27F-C363-4E2C-BBAB-416D91AE754A}"/>
          </ac:spMkLst>
        </pc:spChg>
      </pc:sldChg>
      <pc:sldChg chg="addSp delSp modSp new mod">
        <pc:chgData name="YEUNG, W K Edmond [MM]" userId="1ff7b535-9d95-4174-8760-2d1ddb375ad6" providerId="ADAL" clId="{453C6D5C-8D4B-4517-A069-367055CB1B11}" dt="2022-09-26T10:23:47.109" v="564" actId="20577"/>
        <pc:sldMkLst>
          <pc:docMk/>
          <pc:sldMk cId="2169222527" sldId="512"/>
        </pc:sldMkLst>
        <pc:spChg chg="mod">
          <ac:chgData name="YEUNG, W K Edmond [MM]" userId="1ff7b535-9d95-4174-8760-2d1ddb375ad6" providerId="ADAL" clId="{453C6D5C-8D4B-4517-A069-367055CB1B11}" dt="2022-09-26T10:23:47.109" v="564" actId="20577"/>
          <ac:spMkLst>
            <pc:docMk/>
            <pc:sldMk cId="2169222527" sldId="512"/>
            <ac:spMk id="2" creationId="{D4A2085C-C95C-598E-9796-45FE39A0E5D7}"/>
          </ac:spMkLst>
        </pc:spChg>
        <pc:spChg chg="del">
          <ac:chgData name="YEUNG, W K Edmond [MM]" userId="1ff7b535-9d95-4174-8760-2d1ddb375ad6" providerId="ADAL" clId="{453C6D5C-8D4B-4517-A069-367055CB1B11}" dt="2022-09-26T10:21:18.563" v="507"/>
          <ac:spMkLst>
            <pc:docMk/>
            <pc:sldMk cId="2169222527" sldId="512"/>
            <ac:spMk id="3" creationId="{11AF1AB2-8C4A-6BF0-8756-E26417BC2FAE}"/>
          </ac:spMkLst>
        </pc:spChg>
        <pc:spChg chg="add del mod">
          <ac:chgData name="YEUNG, W K Edmond [MM]" userId="1ff7b535-9d95-4174-8760-2d1ddb375ad6" providerId="ADAL" clId="{453C6D5C-8D4B-4517-A069-367055CB1B11}" dt="2022-09-26T10:21:31.559" v="509"/>
          <ac:spMkLst>
            <pc:docMk/>
            <pc:sldMk cId="2169222527" sldId="512"/>
            <ac:spMk id="6" creationId="{8903703F-2998-C25B-623A-4B47D2DB984B}"/>
          </ac:spMkLst>
        </pc:spChg>
        <pc:graphicFrameChg chg="add del mod">
          <ac:chgData name="YEUNG, W K Edmond [MM]" userId="1ff7b535-9d95-4174-8760-2d1ddb375ad6" providerId="ADAL" clId="{453C6D5C-8D4B-4517-A069-367055CB1B11}" dt="2022-09-26T10:21:20.906" v="508" actId="478"/>
          <ac:graphicFrameMkLst>
            <pc:docMk/>
            <pc:sldMk cId="2169222527" sldId="512"/>
            <ac:graphicFrameMk id="4" creationId="{9D5577ED-7B10-BC63-C2CC-A896E63C1E9C}"/>
          </ac:graphicFrameMkLst>
        </pc:graphicFrameChg>
        <pc:picChg chg="add mod modCrop">
          <ac:chgData name="YEUNG, W K Edmond [MM]" userId="1ff7b535-9d95-4174-8760-2d1ddb375ad6" providerId="ADAL" clId="{453C6D5C-8D4B-4517-A069-367055CB1B11}" dt="2022-09-26T10:23:37.221" v="537" actId="732"/>
          <ac:picMkLst>
            <pc:docMk/>
            <pc:sldMk cId="2169222527" sldId="512"/>
            <ac:picMk id="8" creationId="{4E6641EA-3D67-0815-FED1-5BCFF8CA971E}"/>
          </ac:picMkLst>
        </pc:picChg>
      </pc:sldChg>
      <pc:sldChg chg="modSp new mod">
        <pc:chgData name="YEUNG, W K Edmond [MM]" userId="1ff7b535-9d95-4174-8760-2d1ddb375ad6" providerId="ADAL" clId="{453C6D5C-8D4B-4517-A069-367055CB1B11}" dt="2022-09-29T05:11:17.687" v="1795" actId="20577"/>
        <pc:sldMkLst>
          <pc:docMk/>
          <pc:sldMk cId="1441480066" sldId="513"/>
        </pc:sldMkLst>
        <pc:spChg chg="mod">
          <ac:chgData name="YEUNG, W K Edmond [MM]" userId="1ff7b535-9d95-4174-8760-2d1ddb375ad6" providerId="ADAL" clId="{453C6D5C-8D4B-4517-A069-367055CB1B11}" dt="2022-09-26T10:38:20.072" v="926" actId="20577"/>
          <ac:spMkLst>
            <pc:docMk/>
            <pc:sldMk cId="1441480066" sldId="513"/>
            <ac:spMk id="2" creationId="{6E29C734-3DD0-CFA4-4DB3-0FA2EF66CAB6}"/>
          </ac:spMkLst>
        </pc:spChg>
        <pc:spChg chg="mod">
          <ac:chgData name="YEUNG, W K Edmond [MM]" userId="1ff7b535-9d95-4174-8760-2d1ddb375ad6" providerId="ADAL" clId="{453C6D5C-8D4B-4517-A069-367055CB1B11}" dt="2022-09-29T05:11:17.687" v="1795" actId="20577"/>
          <ac:spMkLst>
            <pc:docMk/>
            <pc:sldMk cId="1441480066" sldId="513"/>
            <ac:spMk id="3" creationId="{210DF6C5-71A1-7002-0F4E-6D6928E26703}"/>
          </ac:spMkLst>
        </pc:spChg>
      </pc:sldChg>
      <pc:sldChg chg="new del">
        <pc:chgData name="YEUNG, W K Edmond [MM]" userId="1ff7b535-9d95-4174-8760-2d1ddb375ad6" providerId="ADAL" clId="{453C6D5C-8D4B-4517-A069-367055CB1B11}" dt="2022-09-28T05:08:47.871" v="1613" actId="47"/>
        <pc:sldMkLst>
          <pc:docMk/>
          <pc:sldMk cId="1684372965" sldId="514"/>
        </pc:sldMkLst>
      </pc:sldChg>
      <pc:sldChg chg="modSp new mod">
        <pc:chgData name="YEUNG, W K Edmond [MM]" userId="1ff7b535-9d95-4174-8760-2d1ddb375ad6" providerId="ADAL" clId="{453C6D5C-8D4B-4517-A069-367055CB1B11}" dt="2022-09-29T06:31:25.599" v="1884" actId="20577"/>
        <pc:sldMkLst>
          <pc:docMk/>
          <pc:sldMk cId="3865898906" sldId="514"/>
        </pc:sldMkLst>
        <pc:spChg chg="mod">
          <ac:chgData name="YEUNG, W K Edmond [MM]" userId="1ff7b535-9d95-4174-8760-2d1ddb375ad6" providerId="ADAL" clId="{453C6D5C-8D4B-4517-A069-367055CB1B11}" dt="2022-09-29T06:31:12.417" v="1879" actId="20577"/>
          <ac:spMkLst>
            <pc:docMk/>
            <pc:sldMk cId="3865898906" sldId="514"/>
            <ac:spMk id="2" creationId="{D33E6204-2697-44E4-8A99-9678D9453178}"/>
          </ac:spMkLst>
        </pc:spChg>
        <pc:spChg chg="mod">
          <ac:chgData name="YEUNG, W K Edmond [MM]" userId="1ff7b535-9d95-4174-8760-2d1ddb375ad6" providerId="ADAL" clId="{453C6D5C-8D4B-4517-A069-367055CB1B11}" dt="2022-09-29T06:31:25.599" v="1884" actId="20577"/>
          <ac:spMkLst>
            <pc:docMk/>
            <pc:sldMk cId="3865898906" sldId="514"/>
            <ac:spMk id="3" creationId="{B3CE372A-A1B6-8AF6-89BD-8F8D261796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93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D1A2-EFE0-4DFF-B0F6-A281A89AEC8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93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7728F-AB2C-49BE-BD7B-7E59C984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056" y="0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3EF9-0D93-4D4F-BE51-33029351C91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91" y="4560899"/>
            <a:ext cx="5850822" cy="4319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56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056" y="9120156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5EEAC-9154-4F34-8AA7-4EC2DE9C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5EEAC-9154-4F34-8AA7-4EC2DE9C33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the videos? Useful, Fun to watch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5EEAC-9154-4F34-8AA7-4EC2DE9C33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5EEAC-9154-4F34-8AA7-4EC2DE9C33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Framework: Double Diamond model</a:t>
            </a:r>
          </a:p>
          <a:p>
            <a:r>
              <a:rPr lang="en-US" dirty="0"/>
              <a:t>Diamonds: </a:t>
            </a:r>
            <a:endParaRPr lang="en-US" dirty="0">
              <a:cs typeface="Calibri"/>
            </a:endParaRPr>
          </a:p>
          <a:p>
            <a:r>
              <a:rPr lang="en-US" dirty="0"/>
              <a:t>1. Identifying and define the root course of the user's / business problems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Developing and deliver a human-</a:t>
            </a:r>
            <a:r>
              <a:rPr lang="en-US" dirty="0" err="1">
                <a:cs typeface="Calibri"/>
              </a:rPr>
              <a:t>centred</a:t>
            </a:r>
            <a:r>
              <a:rPr lang="en-US" dirty="0">
                <a:cs typeface="Calibri"/>
              </a:rPr>
              <a:t> / user friendly solutions for the problem / issues</a:t>
            </a:r>
          </a:p>
          <a:p>
            <a:r>
              <a:rPr lang="en-US" dirty="0">
                <a:cs typeface="Calibri"/>
              </a:rPr>
              <a:t>Stages:</a:t>
            </a:r>
          </a:p>
          <a:p>
            <a:r>
              <a:rPr lang="en-US" dirty="0">
                <a:cs typeface="Calibri"/>
              </a:rPr>
              <a:t>1. Discover: understand the problem, gather info</a:t>
            </a:r>
          </a:p>
          <a:p>
            <a:r>
              <a:rPr lang="en-US" dirty="0">
                <a:cs typeface="Calibri"/>
              </a:rPr>
              <a:t>2. Define: Define the problem / find out the root cause</a:t>
            </a:r>
          </a:p>
          <a:p>
            <a:r>
              <a:rPr lang="en-US" dirty="0">
                <a:cs typeface="Calibri"/>
              </a:rPr>
              <a:t>3. Develop: Brainstorm or Ideate the solutions (w/ different people)</a:t>
            </a:r>
          </a:p>
          <a:p>
            <a:r>
              <a:rPr lang="en-US" dirty="0">
                <a:cs typeface="Calibri"/>
              </a:rPr>
              <a:t>4. Deliver: Testing out solutions at a small scale with users, select and improve the solution(s) that works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Notes: Non-liner process, focus on constant receiving feedback and continuous improvement (3 keywords for DT: Empathy, Co-creation and iterative)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5EEAC-9154-4F34-8AA7-4EC2DE9C33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D52DE5-25C8-412E-B3F6-C47127E96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1205-EFF0-46A0-87EE-E24105214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15BD7-EA4C-4B69-B737-F3DBE54AB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0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66CD-E5F8-4EE8-A392-CD6DDBB97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65131-6610-4F86-98A9-76E58FDAFC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30D-FB3B-4DD0-9EBF-1CFFBD874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71B4-E57B-4D1F-B02A-2506B6868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289-9D35-4DF6-B05C-CDE4F314E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D26D-632D-4217-9B9A-9E214EB98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1E95A2-4F1E-4FE1-BCB1-87ADB6AD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E614-19B0-42D6-AAEE-5CFCAFE1B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E30234-04C9-4904-9477-932E42A6B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1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chronos.com/download/lean-canvas/docx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32" y="3016636"/>
            <a:ext cx="8043192" cy="1812514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Week 5  Toolkit for Innovation &amp; Entrepreneurship (Supply Side)</a:t>
            </a:r>
            <a:br>
              <a:rPr lang="en-US" sz="4000" cap="none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en-US" sz="4000" cap="non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826424"/>
            <a:ext cx="4392488" cy="769702"/>
          </a:xfrm>
        </p:spPr>
        <p:txBody>
          <a:bodyPr>
            <a:normAutofit fontScale="85000" lnSpcReduction="10000"/>
          </a:bodyPr>
          <a:lstStyle/>
          <a:p>
            <a:r>
              <a:rPr lang="en-US" sz="2600" cap="none" dirty="0">
                <a:solidFill>
                  <a:schemeClr val="bg2"/>
                </a:solidFill>
                <a:latin typeface="+mj-lt"/>
              </a:rPr>
              <a:t>Dr. Edmond Yeung </a:t>
            </a:r>
          </a:p>
          <a:p>
            <a:r>
              <a:rPr lang="en-US" sz="2000" cap="none" dirty="0">
                <a:solidFill>
                  <a:schemeClr val="bg2"/>
                </a:solidFill>
                <a:latin typeface="+mj-lt"/>
              </a:rPr>
              <a:t>Department of Management and 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93215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Bowlby One SC" panose="02000505060000020004" pitchFamily="2" charset="0"/>
              </a:rPr>
              <a:t>MM1031 Introduction to Innovation and Entrepreneurship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906334"/>
            <a:ext cx="1899463" cy="13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DAB6-2AB8-DB27-4A33-67C7D5DA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E31E-219A-F47E-B267-A32ED0D3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4864"/>
            <a:ext cx="7989752" cy="3630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2400" dirty="0"/>
              <a:t>Another handy tool for start-up business founders</a:t>
            </a:r>
          </a:p>
          <a:p>
            <a:pPr marL="629920" lvl="1" indent="-305435"/>
            <a:r>
              <a:rPr lang="en-US" sz="2400" dirty="0"/>
              <a:t>Lean Canvas</a:t>
            </a:r>
          </a:p>
          <a:p>
            <a:pPr marL="305920" indent="-305435"/>
            <a:r>
              <a:rPr lang="en-US" sz="2600" dirty="0"/>
              <a:t>Tasted the problem-solving process of what “Design Thinkers” do:</a:t>
            </a:r>
          </a:p>
          <a:p>
            <a:pPr marL="899920" lvl="2" indent="-305435"/>
            <a:r>
              <a:rPr lang="en-US" sz="3200" dirty="0"/>
              <a:t>Learn, think, share and reflect</a:t>
            </a:r>
          </a:p>
        </p:txBody>
      </p:sp>
    </p:spTree>
    <p:extLst>
      <p:ext uri="{BB962C8B-B14F-4D97-AF65-F5344CB8AC3E}">
        <p14:creationId xmlns:p14="http://schemas.microsoft.com/office/powerpoint/2010/main" val="40750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6204-2697-44E4-8A99-9678D945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372A-A1B6-8AF6-89BD-8F8D2617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Next Week: Reading Week (No Seminar)</a:t>
            </a:r>
            <a:endParaRPr lang="en-HK" sz="5400" dirty="0"/>
          </a:p>
        </p:txBody>
      </p:sp>
    </p:spTree>
    <p:extLst>
      <p:ext uri="{BB962C8B-B14F-4D97-AF65-F5344CB8AC3E}">
        <p14:creationId xmlns:p14="http://schemas.microsoft.com/office/powerpoint/2010/main" val="386589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CA887-B41B-D064-078E-11F026C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Practices make perfect </a:t>
            </a:r>
            <a:br>
              <a:rPr lang="en-US" dirty="0"/>
            </a:br>
            <a:r>
              <a:rPr lang="en-US" dirty="0"/>
              <a:t>Have a nice day!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B465-644C-17AE-E41D-A9AC32A55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842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C734-3DD0-CFA4-4DB3-0FA2EF66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F6C5-71A1-7002-0F4E-6D6928E2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Another handy tool for start-up business founders</a:t>
            </a:r>
          </a:p>
          <a:p>
            <a:pPr marL="629920" lvl="1" indent="-305435"/>
            <a:r>
              <a:rPr lang="en-US" sz="2400" dirty="0"/>
              <a:t>Lean Canvas </a:t>
            </a:r>
          </a:p>
          <a:p>
            <a:pPr marL="305920" indent="-305435"/>
            <a:r>
              <a:rPr lang="en-US" sz="2600" dirty="0"/>
              <a:t>How to prepare for a business solution (about your forum participation) like a design thinker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414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26A8-FBA8-FBC4-FB90-E23244E7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Video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605-7735-55D8-A860-7E808D98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97" y="1996735"/>
            <a:ext cx="7989752" cy="3630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600" b="0" i="0" dirty="0">
                <a:effectLst/>
                <a:ea typeface="+mn-lt"/>
                <a:cs typeface="+mn-lt"/>
              </a:rPr>
              <a:t>What is </a:t>
            </a:r>
            <a:r>
              <a:rPr lang="en-US" sz="2600" dirty="0">
                <a:ea typeface="+mn-lt"/>
                <a:cs typeface="+mn-lt"/>
              </a:rPr>
              <a:t>Lean Canvas?  </a:t>
            </a:r>
          </a:p>
          <a:p>
            <a:pPr marL="514350" indent="-514350">
              <a:buAutoNum type="arabicPeriod"/>
            </a:pPr>
            <a:r>
              <a:rPr lang="en-US" sz="2600" dirty="0">
                <a:ea typeface="+mn-lt"/>
                <a:cs typeface="+mn-lt"/>
              </a:rPr>
              <a:t>What is the different between Empathy Map and Lean Canvas?</a:t>
            </a:r>
          </a:p>
          <a:p>
            <a:pPr marL="514350" indent="-514350">
              <a:buAutoNum type="arabicPeriod"/>
            </a:pPr>
            <a:r>
              <a:rPr lang="en-US" sz="2600" dirty="0">
                <a:ea typeface="+mn-lt"/>
                <a:cs typeface="+mn-lt"/>
              </a:rPr>
              <a:t>How to use Lean Canvas to work out a solution for a Business / Social problem(s)?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05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6FC3-C3CB-A5A5-6A8B-A92499B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for your forum participation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0B21-FD66-8DA7-9367-8552DF06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Recall what you have learnt from the video and your own experience (1 min)</a:t>
            </a:r>
          </a:p>
          <a:p>
            <a:pPr marL="305435" indent="-305435"/>
            <a:r>
              <a:rPr lang="en-US" sz="2800" dirty="0"/>
              <a:t>Use the Lean Canvas template and draft your own  case (5 mins)</a:t>
            </a:r>
          </a:p>
          <a:p>
            <a:pPr marL="629435" lvl="1" indent="-305435"/>
            <a:r>
              <a:rPr lang="en-HK" sz="19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  <a:hlinkClick r:id="rId3"/>
              </a:rPr>
              <a:t>https://neoschronos.com/download/lean-canvas/docx/</a:t>
            </a:r>
            <a:endParaRPr lang="en-US" sz="1900" dirty="0"/>
          </a:p>
          <a:p>
            <a:pPr marL="305435" indent="-305435"/>
            <a:r>
              <a:rPr lang="en-US" sz="2800" dirty="0"/>
              <a:t>Share your case with others</a:t>
            </a:r>
          </a:p>
          <a:p>
            <a:pPr marL="629435" lvl="1" indent="-305435"/>
            <a:r>
              <a:rPr lang="en-US" sz="2600" dirty="0"/>
              <a:t>3-5 students in a group for 10 mins</a:t>
            </a:r>
          </a:p>
          <a:p>
            <a:pPr marL="629435" lvl="1" indent="-305435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924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B373-50E9-5447-3077-535FF96D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 vs Lean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45FD-D6F5-28A0-FCA1-10CFBB3B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Empathy Map: Understand your customers: Experience, </a:t>
            </a:r>
            <a:r>
              <a:rPr lang="en-US" sz="2800" dirty="0" err="1">
                <a:cs typeface="Calibri"/>
              </a:rPr>
              <a:t>Painpoint</a:t>
            </a:r>
            <a:r>
              <a:rPr lang="en-US" sz="2800" dirty="0">
                <a:cs typeface="Calibri"/>
              </a:rPr>
              <a:t>, Expectations</a:t>
            </a:r>
          </a:p>
          <a:p>
            <a:r>
              <a:rPr lang="en-US" sz="2800" dirty="0">
                <a:cs typeface="Calibri"/>
              </a:rPr>
              <a:t>Lean Canvas:  Turn mkt demand into concreate solution; </a:t>
            </a:r>
            <a:r>
              <a:rPr lang="en-US" sz="2800" dirty="0" err="1">
                <a:cs typeface="Calibri"/>
              </a:rPr>
              <a:t>analyse</a:t>
            </a:r>
            <a:r>
              <a:rPr lang="en-US" sz="2800" dirty="0">
                <a:cs typeface="Calibri"/>
              </a:rPr>
              <a:t> the cost and revenue of the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9F34-86AD-5FF8-2EA8-3DF86812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1" y="5463"/>
            <a:ext cx="7989752" cy="1083329"/>
          </a:xfrm>
        </p:spPr>
        <p:txBody>
          <a:bodyPr/>
          <a:lstStyle/>
          <a:p>
            <a:r>
              <a:rPr lang="en-US" dirty="0"/>
              <a:t>2. Double Diamond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D8AA8AF-FACF-3B23-0965-D7F5C745E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454" r="108"/>
          <a:stretch/>
        </p:blipFill>
        <p:spPr>
          <a:xfrm>
            <a:off x="225124" y="2082340"/>
            <a:ext cx="8703319" cy="3258214"/>
          </a:xfrm>
        </p:spPr>
      </p:pic>
    </p:spTree>
    <p:extLst>
      <p:ext uri="{BB962C8B-B14F-4D97-AF65-F5344CB8AC3E}">
        <p14:creationId xmlns:p14="http://schemas.microsoft.com/office/powerpoint/2010/main" val="332416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85C-C95C-598E-9796-45FE39A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" y="188640"/>
            <a:ext cx="7989752" cy="1083329"/>
          </a:xfrm>
        </p:spPr>
        <p:txBody>
          <a:bodyPr/>
          <a:lstStyle/>
          <a:p>
            <a:r>
              <a:rPr lang="en-US" sz="2800" dirty="0"/>
              <a:t>Prepare for your own Lean Canvas (5 mins)</a:t>
            </a:r>
            <a:endParaRPr lang="en-HK" dirty="0"/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6641EA-3D67-0815-FED1-5BCFF8CA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27019" r="29879" b="27089"/>
          <a:stretch/>
        </p:blipFill>
        <p:spPr>
          <a:xfrm>
            <a:off x="149137" y="2060848"/>
            <a:ext cx="8845725" cy="4536504"/>
          </a:xfrm>
        </p:spPr>
      </p:pic>
    </p:spTree>
    <p:extLst>
      <p:ext uri="{BB962C8B-B14F-4D97-AF65-F5344CB8AC3E}">
        <p14:creationId xmlns:p14="http://schemas.microsoft.com/office/powerpoint/2010/main" val="216922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D1CF3-EA8C-4736-A321-B26D9EEC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resources in Design Thinking (</a:t>
            </a:r>
            <a:r>
              <a:rPr lang="en-US" sz="2800" dirty="0"/>
              <a:t>In Week 5 Folder)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6601F-9303-452F-93F9-1B61EA7A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Stanford </a:t>
            </a:r>
            <a:r>
              <a:rPr lang="en-US" sz="3200" dirty="0" err="1"/>
              <a:t>d.school's</a:t>
            </a:r>
            <a:r>
              <a:rPr lang="en-US" sz="3200" dirty="0"/>
              <a:t> Design Thinking Process Guide</a:t>
            </a:r>
          </a:p>
          <a:p>
            <a:pPr lvl="1"/>
            <a:r>
              <a:rPr lang="en-US" sz="3200" dirty="0"/>
              <a:t>Harvard Business School 10 must-read articles</a:t>
            </a:r>
          </a:p>
          <a:p>
            <a:pPr lvl="1"/>
            <a:r>
              <a:rPr lang="en-US" sz="3200" dirty="0"/>
              <a:t>Design thinking in development engineering education</a:t>
            </a:r>
          </a:p>
        </p:txBody>
      </p:sp>
    </p:spTree>
    <p:extLst>
      <p:ext uri="{BB962C8B-B14F-4D97-AF65-F5344CB8AC3E}">
        <p14:creationId xmlns:p14="http://schemas.microsoft.com/office/powerpoint/2010/main" val="204737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A058-3285-4CF5-B8D3-57FDB3D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in Smart City and Ghost Net Hunter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A27F-C363-4E2C-BBAB-416D91AE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Video recording is uploaded in Blackboard</a:t>
            </a:r>
          </a:p>
        </p:txBody>
      </p:sp>
    </p:spTree>
    <p:extLst>
      <p:ext uri="{BB962C8B-B14F-4D97-AF65-F5344CB8AC3E}">
        <p14:creationId xmlns:p14="http://schemas.microsoft.com/office/powerpoint/2010/main" val="33774019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21416</TotalTime>
  <Words>438</Words>
  <Application>Microsoft Office PowerPoint</Application>
  <PresentationFormat>On-screen Show (4:3)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Bowlby One SC</vt:lpstr>
      <vt:lpstr>Calibri</vt:lpstr>
      <vt:lpstr>Gill Sans MT</vt:lpstr>
      <vt:lpstr>Times New Roman</vt:lpstr>
      <vt:lpstr>Wingdings 2</vt:lpstr>
      <vt:lpstr>Dividend</vt:lpstr>
      <vt:lpstr>Week 5  Toolkit for Innovation &amp; Entrepreneurship (Supply Side) </vt:lpstr>
      <vt:lpstr>Agenda</vt:lpstr>
      <vt:lpstr>Video (5 mins)</vt:lpstr>
      <vt:lpstr>How to prepare for your forum participation</vt:lpstr>
      <vt:lpstr>Empathy Map vs Lean Canvas</vt:lpstr>
      <vt:lpstr>2. Double Diamond Model</vt:lpstr>
      <vt:lpstr>Prepare for your own Lean Canvas (5 mins)</vt:lpstr>
      <vt:lpstr>Further resources in Design Thinking (In Week 5 Folder)</vt:lpstr>
      <vt:lpstr>Seminar in Smart City and Ghost Net Hunter</vt:lpstr>
      <vt:lpstr>Takeaway</vt:lpstr>
      <vt:lpstr>Announcement</vt:lpstr>
      <vt:lpstr>Practices make perfect  Have a nice day!</vt:lpstr>
    </vt:vector>
  </TitlesOfParts>
  <Company>University of Macau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</dc:creator>
  <cp:lastModifiedBy>YEUNG, W K Edmond [MM]</cp:lastModifiedBy>
  <cp:revision>918</cp:revision>
  <cp:lastPrinted>2016-09-08T01:38:01Z</cp:lastPrinted>
  <dcterms:created xsi:type="dcterms:W3CDTF">2014-08-17T09:06:10Z</dcterms:created>
  <dcterms:modified xsi:type="dcterms:W3CDTF">2022-09-29T06:31:29Z</dcterms:modified>
</cp:coreProperties>
</file>