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7"/>
  </p:notesMasterIdLst>
  <p:handoutMasterIdLst>
    <p:handoutMasterId r:id="rId18"/>
  </p:handoutMasterIdLst>
  <p:sldIdLst>
    <p:sldId id="474" r:id="rId2"/>
    <p:sldId id="513" r:id="rId3"/>
    <p:sldId id="559" r:id="rId4"/>
    <p:sldId id="558" r:id="rId5"/>
    <p:sldId id="560" r:id="rId6"/>
    <p:sldId id="562" r:id="rId7"/>
    <p:sldId id="564" r:id="rId8"/>
    <p:sldId id="561" r:id="rId9"/>
    <p:sldId id="565" r:id="rId10"/>
    <p:sldId id="566" r:id="rId11"/>
    <p:sldId id="557" r:id="rId12"/>
    <p:sldId id="563" r:id="rId13"/>
    <p:sldId id="548" r:id="rId14"/>
    <p:sldId id="538" r:id="rId15"/>
    <p:sldId id="486" r:id="rId1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9999"/>
    <a:srgbClr val="AFD16C"/>
    <a:srgbClr val="FF0066"/>
    <a:srgbClr val="7F5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66376-121A-42F7-9288-49F10A2D29A5}" v="25" dt="2022-10-24T06:32:59.976"/>
    <p1510:client id="{2DD284BF-9FE4-FCEA-E54B-15F32C9B4338}" v="61" dt="2022-10-27T05:04:03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0934" autoAdjust="0"/>
  </p:normalViewPr>
  <p:slideViewPr>
    <p:cSldViewPr>
      <p:cViewPr varScale="1">
        <p:scale>
          <a:sx n="69" d="100"/>
          <a:sy n="69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NG, W K Edmond [MM]" userId="S::wkoyeung@polyu.edu.hk::1ff7b535-9d95-4174-8760-2d1ddb375ad6" providerId="AD" clId="Web-{2DD284BF-9FE4-FCEA-E54B-15F32C9B4338}"/>
    <pc:docChg chg="modSld">
      <pc:chgData name="YEUNG, W K Edmond [MM]" userId="S::wkoyeung@polyu.edu.hk::1ff7b535-9d95-4174-8760-2d1ddb375ad6" providerId="AD" clId="Web-{2DD284BF-9FE4-FCEA-E54B-15F32C9B4338}" dt="2022-10-27T05:04:01.676" v="61" actId="20577"/>
      <pc:docMkLst>
        <pc:docMk/>
      </pc:docMkLst>
      <pc:sldChg chg="modSp">
        <pc:chgData name="YEUNG, W K Edmond [MM]" userId="S::wkoyeung@polyu.edu.hk::1ff7b535-9d95-4174-8760-2d1ddb375ad6" providerId="AD" clId="Web-{2DD284BF-9FE4-FCEA-E54B-15F32C9B4338}" dt="2022-10-27T05:03:28.722" v="55" actId="20577"/>
        <pc:sldMkLst>
          <pc:docMk/>
          <pc:sldMk cId="1867885885" sldId="558"/>
        </pc:sldMkLst>
        <pc:spChg chg="mod">
          <ac:chgData name="YEUNG, W K Edmond [MM]" userId="S::wkoyeung@polyu.edu.hk::1ff7b535-9d95-4174-8760-2d1ddb375ad6" providerId="AD" clId="Web-{2DD284BF-9FE4-FCEA-E54B-15F32C9B4338}" dt="2022-10-27T05:03:28.722" v="55" actId="20577"/>
          <ac:spMkLst>
            <pc:docMk/>
            <pc:sldMk cId="1867885885" sldId="558"/>
            <ac:spMk id="7" creationId="{22A89CF1-8171-43A0-279D-ABABCA0B3C6E}"/>
          </ac:spMkLst>
        </pc:spChg>
      </pc:sldChg>
      <pc:sldChg chg="modSp">
        <pc:chgData name="YEUNG, W K Edmond [MM]" userId="S::wkoyeung@polyu.edu.hk::1ff7b535-9d95-4174-8760-2d1ddb375ad6" providerId="AD" clId="Web-{2DD284BF-9FE4-FCEA-E54B-15F32C9B4338}" dt="2022-10-27T05:04:01.676" v="61" actId="20577"/>
        <pc:sldMkLst>
          <pc:docMk/>
          <pc:sldMk cId="60885541" sldId="559"/>
        </pc:sldMkLst>
        <pc:spChg chg="mod">
          <ac:chgData name="YEUNG, W K Edmond [MM]" userId="S::wkoyeung@polyu.edu.hk::1ff7b535-9d95-4174-8760-2d1ddb375ad6" providerId="AD" clId="Web-{2DD284BF-9FE4-FCEA-E54B-15F32C9B4338}" dt="2022-10-27T05:04:01.676" v="61" actId="20577"/>
          <ac:spMkLst>
            <pc:docMk/>
            <pc:sldMk cId="60885541" sldId="559"/>
            <ac:spMk id="4" creationId="{1A834DBA-CA98-A2FA-7887-7BC1EB303762}"/>
          </ac:spMkLst>
        </pc:spChg>
      </pc:sldChg>
    </pc:docChg>
  </pc:docChgLst>
  <pc:docChgLst>
    <pc:chgData name="YEUNG, W K Edmond [MM]" userId="1ff7b535-9d95-4174-8760-2d1ddb375ad6" providerId="ADAL" clId="{C2066376-121A-42F7-9288-49F10A2D29A5}"/>
    <pc:docChg chg="undo redo custSel addSld delSld modSld sldOrd">
      <pc:chgData name="YEUNG, W K Edmond [MM]" userId="1ff7b535-9d95-4174-8760-2d1ddb375ad6" providerId="ADAL" clId="{C2066376-121A-42F7-9288-49F10A2D29A5}" dt="2022-10-25T02:44:58.723" v="2067"/>
      <pc:docMkLst>
        <pc:docMk/>
      </pc:docMkLst>
      <pc:sldChg chg="modSp mod">
        <pc:chgData name="YEUNG, W K Edmond [MM]" userId="1ff7b535-9d95-4174-8760-2d1ddb375ad6" providerId="ADAL" clId="{C2066376-121A-42F7-9288-49F10A2D29A5}" dt="2022-10-22T12:48:39.877" v="978" actId="20577"/>
        <pc:sldMkLst>
          <pc:docMk/>
          <pc:sldMk cId="3221541626" sldId="474"/>
        </pc:sldMkLst>
        <pc:spChg chg="mod">
          <ac:chgData name="YEUNG, W K Edmond [MM]" userId="1ff7b535-9d95-4174-8760-2d1ddb375ad6" providerId="ADAL" clId="{C2066376-121A-42F7-9288-49F10A2D29A5}" dt="2022-10-22T12:48:39.877" v="978" actId="20577"/>
          <ac:spMkLst>
            <pc:docMk/>
            <pc:sldMk cId="3221541626" sldId="474"/>
            <ac:spMk id="2" creationId="{00000000-0000-0000-0000-000000000000}"/>
          </ac:spMkLst>
        </pc:spChg>
        <pc:spChg chg="mod">
          <ac:chgData name="YEUNG, W K Edmond [MM]" userId="1ff7b535-9d95-4174-8760-2d1ddb375ad6" providerId="ADAL" clId="{C2066376-121A-42F7-9288-49F10A2D29A5}" dt="2022-10-22T12:48:31.913" v="969" actId="1076"/>
          <ac:spMkLst>
            <pc:docMk/>
            <pc:sldMk cId="3221541626" sldId="474"/>
            <ac:spMk id="3" creationId="{00000000-0000-0000-0000-000000000000}"/>
          </ac:spMkLst>
        </pc:spChg>
      </pc:sldChg>
      <pc:sldChg chg="modSp mod">
        <pc:chgData name="YEUNG, W K Edmond [MM]" userId="1ff7b535-9d95-4174-8760-2d1ddb375ad6" providerId="ADAL" clId="{C2066376-121A-42F7-9288-49F10A2D29A5}" dt="2022-10-25T02:43:01.949" v="2039" actId="6549"/>
        <pc:sldMkLst>
          <pc:docMk/>
          <pc:sldMk cId="1441480066" sldId="513"/>
        </pc:sldMkLst>
        <pc:spChg chg="mod">
          <ac:chgData name="YEUNG, W K Edmond [MM]" userId="1ff7b535-9d95-4174-8760-2d1ddb375ad6" providerId="ADAL" clId="{C2066376-121A-42F7-9288-49F10A2D29A5}" dt="2022-10-25T02:43:01.949" v="2039" actId="6549"/>
          <ac:spMkLst>
            <pc:docMk/>
            <pc:sldMk cId="1441480066" sldId="513"/>
            <ac:spMk id="3" creationId="{210DF6C5-71A1-7002-0F4E-6D6928E26703}"/>
          </ac:spMkLst>
        </pc:spChg>
      </pc:sldChg>
      <pc:sldChg chg="modSp mod">
        <pc:chgData name="YEUNG, W K Edmond [MM]" userId="1ff7b535-9d95-4174-8760-2d1ddb375ad6" providerId="ADAL" clId="{C2066376-121A-42F7-9288-49F10A2D29A5}" dt="2022-10-22T12:47:21.062" v="957" actId="20577"/>
        <pc:sldMkLst>
          <pc:docMk/>
          <pc:sldMk cId="3992873803" sldId="538"/>
        </pc:sldMkLst>
        <pc:spChg chg="mod">
          <ac:chgData name="YEUNG, W K Edmond [MM]" userId="1ff7b535-9d95-4174-8760-2d1ddb375ad6" providerId="ADAL" clId="{C2066376-121A-42F7-9288-49F10A2D29A5}" dt="2022-10-22T11:41:02.403" v="95" actId="20577"/>
          <ac:spMkLst>
            <pc:docMk/>
            <pc:sldMk cId="3992873803" sldId="538"/>
            <ac:spMk id="2" creationId="{CDD346F8-B398-D4B8-F884-EB820ECD5768}"/>
          </ac:spMkLst>
        </pc:spChg>
        <pc:spChg chg="mod">
          <ac:chgData name="YEUNG, W K Edmond [MM]" userId="1ff7b535-9d95-4174-8760-2d1ddb375ad6" providerId="ADAL" clId="{C2066376-121A-42F7-9288-49F10A2D29A5}" dt="2022-10-22T12:47:21.062" v="957" actId="20577"/>
          <ac:spMkLst>
            <pc:docMk/>
            <pc:sldMk cId="3992873803" sldId="538"/>
            <ac:spMk id="3" creationId="{EB16FC61-0867-4E3E-9297-D470DE38AEA0}"/>
          </ac:spMkLst>
        </pc:spChg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1670729942" sldId="541"/>
        </pc:sldMkLst>
      </pc:sldChg>
      <pc:sldChg chg="del">
        <pc:chgData name="YEUNG, W K Edmond [MM]" userId="1ff7b535-9d95-4174-8760-2d1ddb375ad6" providerId="ADAL" clId="{C2066376-121A-42F7-9288-49F10A2D29A5}" dt="2022-10-22T12:40:05.159" v="692" actId="47"/>
        <pc:sldMkLst>
          <pc:docMk/>
          <pc:sldMk cId="951568608" sldId="542"/>
        </pc:sldMkLst>
      </pc:sldChg>
      <pc:sldChg chg="del">
        <pc:chgData name="YEUNG, W K Edmond [MM]" userId="1ff7b535-9d95-4174-8760-2d1ddb375ad6" providerId="ADAL" clId="{C2066376-121A-42F7-9288-49F10A2D29A5}" dt="2022-10-22T12:40:08.355" v="693" actId="47"/>
        <pc:sldMkLst>
          <pc:docMk/>
          <pc:sldMk cId="1955080491" sldId="543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3723458383" sldId="544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903897463" sldId="545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763087397" sldId="546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1690801363" sldId="547"/>
        </pc:sldMkLst>
      </pc:sldChg>
      <pc:sldChg chg="modSp mod">
        <pc:chgData name="YEUNG, W K Edmond [MM]" userId="1ff7b535-9d95-4174-8760-2d1ddb375ad6" providerId="ADAL" clId="{C2066376-121A-42F7-9288-49F10A2D29A5}" dt="2022-10-25T02:42:50.042" v="2033" actId="20577"/>
        <pc:sldMkLst>
          <pc:docMk/>
          <pc:sldMk cId="3002934862" sldId="548"/>
        </pc:sldMkLst>
        <pc:spChg chg="mod">
          <ac:chgData name="YEUNG, W K Edmond [MM]" userId="1ff7b535-9d95-4174-8760-2d1ddb375ad6" providerId="ADAL" clId="{C2066376-121A-42F7-9288-49F10A2D29A5}" dt="2022-10-25T02:42:43.812" v="2011" actId="20577"/>
          <ac:spMkLst>
            <pc:docMk/>
            <pc:sldMk cId="3002934862" sldId="548"/>
            <ac:spMk id="2" creationId="{B96478F2-3654-2A7A-8469-98E84A9BFBF1}"/>
          </ac:spMkLst>
        </pc:spChg>
        <pc:spChg chg="mod">
          <ac:chgData name="YEUNG, W K Edmond [MM]" userId="1ff7b535-9d95-4174-8760-2d1ddb375ad6" providerId="ADAL" clId="{C2066376-121A-42F7-9288-49F10A2D29A5}" dt="2022-10-25T02:42:50.042" v="2033" actId="20577"/>
          <ac:spMkLst>
            <pc:docMk/>
            <pc:sldMk cId="3002934862" sldId="548"/>
            <ac:spMk id="4" creationId="{1A834DBA-CA98-A2FA-7887-7BC1EB303762}"/>
          </ac:spMkLst>
        </pc:spChg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1299790503" sldId="549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3127423017" sldId="550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1392779526" sldId="551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2006500211" sldId="553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1651815756" sldId="554"/>
        </pc:sldMkLst>
      </pc:sldChg>
      <pc:sldChg chg="del">
        <pc:chgData name="YEUNG, W K Edmond [MM]" userId="1ff7b535-9d95-4174-8760-2d1ddb375ad6" providerId="ADAL" clId="{C2066376-121A-42F7-9288-49F10A2D29A5}" dt="2022-10-22T11:40:56.516" v="93" actId="47"/>
        <pc:sldMkLst>
          <pc:docMk/>
          <pc:sldMk cId="3393903358" sldId="555"/>
        </pc:sldMkLst>
      </pc:sldChg>
      <pc:sldChg chg="modSp del mod">
        <pc:chgData name="YEUNG, W K Edmond [MM]" userId="1ff7b535-9d95-4174-8760-2d1ddb375ad6" providerId="ADAL" clId="{C2066376-121A-42F7-9288-49F10A2D29A5}" dt="2022-10-22T12:43:45.077" v="714" actId="47"/>
        <pc:sldMkLst>
          <pc:docMk/>
          <pc:sldMk cId="3239119725" sldId="556"/>
        </pc:sldMkLst>
        <pc:spChg chg="mod">
          <ac:chgData name="YEUNG, W K Edmond [MM]" userId="1ff7b535-9d95-4174-8760-2d1ddb375ad6" providerId="ADAL" clId="{C2066376-121A-42F7-9288-49F10A2D29A5}" dt="2022-10-22T12:36:19.276" v="634" actId="21"/>
          <ac:spMkLst>
            <pc:docMk/>
            <pc:sldMk cId="3239119725" sldId="556"/>
            <ac:spMk id="3" creationId="{03669A7B-861E-46BE-A89A-87EC7FB805E1}"/>
          </ac:spMkLst>
        </pc:spChg>
      </pc:sldChg>
      <pc:sldChg chg="modSp add mod ord modNotesTx">
        <pc:chgData name="YEUNG, W K Edmond [MM]" userId="1ff7b535-9d95-4174-8760-2d1ddb375ad6" providerId="ADAL" clId="{C2066376-121A-42F7-9288-49F10A2D29A5}" dt="2022-10-25T02:44:54.277" v="2065"/>
        <pc:sldMkLst>
          <pc:docMk/>
          <pc:sldMk cId="832135164" sldId="557"/>
        </pc:sldMkLst>
        <pc:spChg chg="mod">
          <ac:chgData name="YEUNG, W K Edmond [MM]" userId="1ff7b535-9d95-4174-8760-2d1ddb375ad6" providerId="ADAL" clId="{C2066376-121A-42F7-9288-49F10A2D29A5}" dt="2022-10-24T06:32:02.775" v="1918" actId="20577"/>
          <ac:spMkLst>
            <pc:docMk/>
            <pc:sldMk cId="832135164" sldId="557"/>
            <ac:spMk id="2" creationId="{C3C2A267-8922-649D-BD00-C98A27C87819}"/>
          </ac:spMkLst>
        </pc:spChg>
        <pc:spChg chg="mod">
          <ac:chgData name="YEUNG, W K Edmond [MM]" userId="1ff7b535-9d95-4174-8760-2d1ddb375ad6" providerId="ADAL" clId="{C2066376-121A-42F7-9288-49F10A2D29A5}" dt="2022-10-24T06:32:24.567" v="1958" actId="20577"/>
          <ac:spMkLst>
            <pc:docMk/>
            <pc:sldMk cId="832135164" sldId="557"/>
            <ac:spMk id="3" creationId="{913A03C5-1EF7-30BA-81C2-F0CF6461BA6D}"/>
          </ac:spMkLst>
        </pc:spChg>
      </pc:sldChg>
      <pc:sldChg chg="addSp delSp modSp new mod ord modClrScheme chgLayout">
        <pc:chgData name="YEUNG, W K Edmond [MM]" userId="1ff7b535-9d95-4174-8760-2d1ddb375ad6" providerId="ADAL" clId="{C2066376-121A-42F7-9288-49F10A2D29A5}" dt="2022-10-25T02:43:28.519" v="2053"/>
        <pc:sldMkLst>
          <pc:docMk/>
          <pc:sldMk cId="1867885885" sldId="558"/>
        </pc:sldMkLst>
        <pc:spChg chg="del mod ord">
          <ac:chgData name="YEUNG, W K Edmond [MM]" userId="1ff7b535-9d95-4174-8760-2d1ddb375ad6" providerId="ADAL" clId="{C2066376-121A-42F7-9288-49F10A2D29A5}" dt="2022-10-22T12:14:49.777" v="98" actId="700"/>
          <ac:spMkLst>
            <pc:docMk/>
            <pc:sldMk cId="1867885885" sldId="558"/>
            <ac:spMk id="2" creationId="{4D721A82-AFFF-D5D0-5BCC-25227509723C}"/>
          </ac:spMkLst>
        </pc:spChg>
        <pc:spChg chg="del mod ord">
          <ac:chgData name="YEUNG, W K Edmond [MM]" userId="1ff7b535-9d95-4174-8760-2d1ddb375ad6" providerId="ADAL" clId="{C2066376-121A-42F7-9288-49F10A2D29A5}" dt="2022-10-22T12:14:49.777" v="98" actId="700"/>
          <ac:spMkLst>
            <pc:docMk/>
            <pc:sldMk cId="1867885885" sldId="558"/>
            <ac:spMk id="3" creationId="{70687EB4-0A84-90D9-31B2-38CEEEF03B15}"/>
          </ac:spMkLst>
        </pc:spChg>
        <pc:spChg chg="add del mod ord">
          <ac:chgData name="YEUNG, W K Edmond [MM]" userId="1ff7b535-9d95-4174-8760-2d1ddb375ad6" providerId="ADAL" clId="{C2066376-121A-42F7-9288-49F10A2D29A5}" dt="2022-10-22T12:14:56.198" v="99" actId="700"/>
          <ac:spMkLst>
            <pc:docMk/>
            <pc:sldMk cId="1867885885" sldId="558"/>
            <ac:spMk id="4" creationId="{B26FC7DA-DA13-6E09-383B-E8E2AFCBAC10}"/>
          </ac:spMkLst>
        </pc:spChg>
        <pc:spChg chg="add del mod ord">
          <ac:chgData name="YEUNG, W K Edmond [MM]" userId="1ff7b535-9d95-4174-8760-2d1ddb375ad6" providerId="ADAL" clId="{C2066376-121A-42F7-9288-49F10A2D29A5}" dt="2022-10-22T12:14:56.198" v="99" actId="700"/>
          <ac:spMkLst>
            <pc:docMk/>
            <pc:sldMk cId="1867885885" sldId="558"/>
            <ac:spMk id="5" creationId="{439F76FB-E7CD-88C9-005A-8EA100CE41A2}"/>
          </ac:spMkLst>
        </pc:spChg>
        <pc:spChg chg="add mod ord">
          <ac:chgData name="YEUNG, W K Edmond [MM]" userId="1ff7b535-9d95-4174-8760-2d1ddb375ad6" providerId="ADAL" clId="{C2066376-121A-42F7-9288-49F10A2D29A5}" dt="2022-10-22T12:16:34.056" v="231" actId="20577"/>
          <ac:spMkLst>
            <pc:docMk/>
            <pc:sldMk cId="1867885885" sldId="558"/>
            <ac:spMk id="6" creationId="{FBE3D00E-A824-9F83-BCEA-18CEB0A42FFA}"/>
          </ac:spMkLst>
        </pc:spChg>
        <pc:spChg chg="add mod ord">
          <ac:chgData name="YEUNG, W K Edmond [MM]" userId="1ff7b535-9d95-4174-8760-2d1ddb375ad6" providerId="ADAL" clId="{C2066376-121A-42F7-9288-49F10A2D29A5}" dt="2022-10-24T06:31:37.867" v="1912"/>
          <ac:spMkLst>
            <pc:docMk/>
            <pc:sldMk cId="1867885885" sldId="558"/>
            <ac:spMk id="7" creationId="{22A89CF1-8171-43A0-279D-ABABCA0B3C6E}"/>
          </ac:spMkLst>
        </pc:spChg>
      </pc:sldChg>
      <pc:sldChg chg="modSp add mod ord">
        <pc:chgData name="YEUNG, W K Edmond [MM]" userId="1ff7b535-9d95-4174-8760-2d1ddb375ad6" providerId="ADAL" clId="{C2066376-121A-42F7-9288-49F10A2D29A5}" dt="2022-10-25T02:42:55.128" v="2035"/>
        <pc:sldMkLst>
          <pc:docMk/>
          <pc:sldMk cId="60885541" sldId="559"/>
        </pc:sldMkLst>
        <pc:spChg chg="mod">
          <ac:chgData name="YEUNG, W K Edmond [MM]" userId="1ff7b535-9d95-4174-8760-2d1ddb375ad6" providerId="ADAL" clId="{C2066376-121A-42F7-9288-49F10A2D29A5}" dt="2022-10-22T12:36:31.737" v="645" actId="20577"/>
          <ac:spMkLst>
            <pc:docMk/>
            <pc:sldMk cId="60885541" sldId="559"/>
            <ac:spMk id="2" creationId="{B96478F2-3654-2A7A-8469-98E84A9BFBF1}"/>
          </ac:spMkLst>
        </pc:spChg>
        <pc:spChg chg="mod">
          <ac:chgData name="YEUNG, W K Edmond [MM]" userId="1ff7b535-9d95-4174-8760-2d1ddb375ad6" providerId="ADAL" clId="{C2066376-121A-42F7-9288-49F10A2D29A5}" dt="2022-10-22T12:36:30.248" v="641"/>
          <ac:spMkLst>
            <pc:docMk/>
            <pc:sldMk cId="60885541" sldId="559"/>
            <ac:spMk id="4" creationId="{1A834DBA-CA98-A2FA-7887-7BC1EB303762}"/>
          </ac:spMkLst>
        </pc:spChg>
      </pc:sldChg>
      <pc:sldChg chg="modSp add mod ord">
        <pc:chgData name="YEUNG, W K Edmond [MM]" userId="1ff7b535-9d95-4174-8760-2d1ddb375ad6" providerId="ADAL" clId="{C2066376-121A-42F7-9288-49F10A2D29A5}" dt="2022-10-25T02:43:37.027" v="2055"/>
        <pc:sldMkLst>
          <pc:docMk/>
          <pc:sldMk cId="2261592456" sldId="560"/>
        </pc:sldMkLst>
        <pc:spChg chg="mod">
          <ac:chgData name="YEUNG, W K Edmond [MM]" userId="1ff7b535-9d95-4174-8760-2d1ddb375ad6" providerId="ADAL" clId="{C2066376-121A-42F7-9288-49F10A2D29A5}" dt="2022-10-22T12:47:38.599" v="959" actId="255"/>
          <ac:spMkLst>
            <pc:docMk/>
            <pc:sldMk cId="2261592456" sldId="560"/>
            <ac:spMk id="7" creationId="{22A89CF1-8171-43A0-279D-ABABCA0B3C6E}"/>
          </ac:spMkLst>
        </pc:spChg>
      </pc:sldChg>
      <pc:sldChg chg="modSp new mod ord">
        <pc:chgData name="YEUNG, W K Edmond [MM]" userId="1ff7b535-9d95-4174-8760-2d1ddb375ad6" providerId="ADAL" clId="{C2066376-121A-42F7-9288-49F10A2D29A5}" dt="2022-10-25T02:44:03.788" v="2061"/>
        <pc:sldMkLst>
          <pc:docMk/>
          <pc:sldMk cId="669893309" sldId="561"/>
        </pc:sldMkLst>
        <pc:spChg chg="mod">
          <ac:chgData name="YEUNG, W K Edmond [MM]" userId="1ff7b535-9d95-4174-8760-2d1ddb375ad6" providerId="ADAL" clId="{C2066376-121A-42F7-9288-49F10A2D29A5}" dt="2022-10-22T12:43:17.591" v="713" actId="20577"/>
          <ac:spMkLst>
            <pc:docMk/>
            <pc:sldMk cId="669893309" sldId="561"/>
            <ac:spMk id="2" creationId="{EB5988FF-FC19-B3B4-B434-6D3DEE858EA0}"/>
          </ac:spMkLst>
        </pc:spChg>
        <pc:spChg chg="mod">
          <ac:chgData name="YEUNG, W K Edmond [MM]" userId="1ff7b535-9d95-4174-8760-2d1ddb375ad6" providerId="ADAL" clId="{C2066376-121A-42F7-9288-49F10A2D29A5}" dt="2022-10-22T12:46:06.036" v="812" actId="255"/>
          <ac:spMkLst>
            <pc:docMk/>
            <pc:sldMk cId="669893309" sldId="561"/>
            <ac:spMk id="3" creationId="{52E0C5A9-654D-E6BA-63F9-9DD449F6E4F8}"/>
          </ac:spMkLst>
        </pc:spChg>
      </pc:sldChg>
      <pc:sldChg chg="modSp add mod ord">
        <pc:chgData name="YEUNG, W K Edmond [MM]" userId="1ff7b535-9d95-4174-8760-2d1ddb375ad6" providerId="ADAL" clId="{C2066376-121A-42F7-9288-49F10A2D29A5}" dt="2022-10-25T02:43:56.148" v="2059"/>
        <pc:sldMkLst>
          <pc:docMk/>
          <pc:sldMk cId="2374205526" sldId="562"/>
        </pc:sldMkLst>
        <pc:spChg chg="mod">
          <ac:chgData name="YEUNG, W K Edmond [MM]" userId="1ff7b535-9d95-4174-8760-2d1ddb375ad6" providerId="ADAL" clId="{C2066376-121A-42F7-9288-49F10A2D29A5}" dt="2022-10-22T12:36:58.291" v="652" actId="5793"/>
          <ac:spMkLst>
            <pc:docMk/>
            <pc:sldMk cId="2374205526" sldId="562"/>
            <ac:spMk id="6" creationId="{FBE3D00E-A824-9F83-BCEA-18CEB0A42FFA}"/>
          </ac:spMkLst>
        </pc:spChg>
        <pc:spChg chg="mod">
          <ac:chgData name="YEUNG, W K Edmond [MM]" userId="1ff7b535-9d95-4174-8760-2d1ddb375ad6" providerId="ADAL" clId="{C2066376-121A-42F7-9288-49F10A2D29A5}" dt="2022-10-22T13:07:25.323" v="1039"/>
          <ac:spMkLst>
            <pc:docMk/>
            <pc:sldMk cId="2374205526" sldId="562"/>
            <ac:spMk id="7" creationId="{22A89CF1-8171-43A0-279D-ABABCA0B3C6E}"/>
          </ac:spMkLst>
        </pc:spChg>
      </pc:sldChg>
      <pc:sldChg chg="modSp new mod ord">
        <pc:chgData name="YEUNG, W K Edmond [MM]" userId="1ff7b535-9d95-4174-8760-2d1ddb375ad6" providerId="ADAL" clId="{C2066376-121A-42F7-9288-49F10A2D29A5}" dt="2022-10-25T02:44:58.723" v="2067"/>
        <pc:sldMkLst>
          <pc:docMk/>
          <pc:sldMk cId="1537516287" sldId="563"/>
        </pc:sldMkLst>
        <pc:spChg chg="mod">
          <ac:chgData name="YEUNG, W K Edmond [MM]" userId="1ff7b535-9d95-4174-8760-2d1ddb375ad6" providerId="ADAL" clId="{C2066376-121A-42F7-9288-49F10A2D29A5}" dt="2022-10-24T06:19:33.656" v="1613" actId="20577"/>
          <ac:spMkLst>
            <pc:docMk/>
            <pc:sldMk cId="1537516287" sldId="563"/>
            <ac:spMk id="2" creationId="{707A7457-8BE6-B533-D27D-6CA51AE187FD}"/>
          </ac:spMkLst>
        </pc:spChg>
        <pc:spChg chg="mod">
          <ac:chgData name="YEUNG, W K Edmond [MM]" userId="1ff7b535-9d95-4174-8760-2d1ddb375ad6" providerId="ADAL" clId="{C2066376-121A-42F7-9288-49F10A2D29A5}" dt="2022-10-24T06:19:25.425" v="1608" actId="6549"/>
          <ac:spMkLst>
            <pc:docMk/>
            <pc:sldMk cId="1537516287" sldId="563"/>
            <ac:spMk id="3" creationId="{1E58393E-67FB-5828-136B-10A86ADDAD3B}"/>
          </ac:spMkLst>
        </pc:spChg>
      </pc:sldChg>
      <pc:sldChg chg="addSp delSp modSp new del mod modClrScheme chgLayout">
        <pc:chgData name="YEUNG, W K Edmond [MM]" userId="1ff7b535-9d95-4174-8760-2d1ddb375ad6" providerId="ADAL" clId="{C2066376-121A-42F7-9288-49F10A2D29A5}" dt="2022-10-22T12:44:20.760" v="772" actId="47"/>
        <pc:sldMkLst>
          <pc:docMk/>
          <pc:sldMk cId="3719185453" sldId="563"/>
        </pc:sldMkLst>
        <pc:spChg chg="del mod ord">
          <ac:chgData name="YEUNG, W K Edmond [MM]" userId="1ff7b535-9d95-4174-8760-2d1ddb375ad6" providerId="ADAL" clId="{C2066376-121A-42F7-9288-49F10A2D29A5}" dt="2022-10-22T12:44:05.076" v="716" actId="700"/>
          <ac:spMkLst>
            <pc:docMk/>
            <pc:sldMk cId="3719185453" sldId="563"/>
            <ac:spMk id="2" creationId="{9957DB89-0ABC-4F48-49D5-E12D35BE6E25}"/>
          </ac:spMkLst>
        </pc:spChg>
        <pc:spChg chg="del mod ord">
          <ac:chgData name="YEUNG, W K Edmond [MM]" userId="1ff7b535-9d95-4174-8760-2d1ddb375ad6" providerId="ADAL" clId="{C2066376-121A-42F7-9288-49F10A2D29A5}" dt="2022-10-22T12:44:05.076" v="716" actId="700"/>
          <ac:spMkLst>
            <pc:docMk/>
            <pc:sldMk cId="3719185453" sldId="563"/>
            <ac:spMk id="3" creationId="{1E542D5A-F38E-6714-3C07-3F473D8E5429}"/>
          </ac:spMkLst>
        </pc:spChg>
        <pc:spChg chg="add mod ord">
          <ac:chgData name="YEUNG, W K Edmond [MM]" userId="1ff7b535-9d95-4174-8760-2d1ddb375ad6" providerId="ADAL" clId="{C2066376-121A-42F7-9288-49F10A2D29A5}" dt="2022-10-22T12:44:15.175" v="771" actId="20577"/>
          <ac:spMkLst>
            <pc:docMk/>
            <pc:sldMk cId="3719185453" sldId="563"/>
            <ac:spMk id="4" creationId="{E71797B4-2CF0-EBCF-0AE8-DB02CFADA1DC}"/>
          </ac:spMkLst>
        </pc:spChg>
        <pc:spChg chg="add mod ord">
          <ac:chgData name="YEUNG, W K Edmond [MM]" userId="1ff7b535-9d95-4174-8760-2d1ddb375ad6" providerId="ADAL" clId="{C2066376-121A-42F7-9288-49F10A2D29A5}" dt="2022-10-22T12:44:05.076" v="716" actId="700"/>
          <ac:spMkLst>
            <pc:docMk/>
            <pc:sldMk cId="3719185453" sldId="563"/>
            <ac:spMk id="5" creationId="{8EA37B70-BF12-560A-C78E-0949E11A68C8}"/>
          </ac:spMkLst>
        </pc:spChg>
      </pc:sldChg>
      <pc:sldChg chg="modSp new mod ord">
        <pc:chgData name="YEUNG, W K Edmond [MM]" userId="1ff7b535-9d95-4174-8760-2d1ddb375ad6" providerId="ADAL" clId="{C2066376-121A-42F7-9288-49F10A2D29A5}" dt="2022-10-25T02:43:18.329" v="2051"/>
        <pc:sldMkLst>
          <pc:docMk/>
          <pc:sldMk cId="3745163276" sldId="564"/>
        </pc:sldMkLst>
        <pc:spChg chg="mod">
          <ac:chgData name="YEUNG, W K Edmond [MM]" userId="1ff7b535-9d95-4174-8760-2d1ddb375ad6" providerId="ADAL" clId="{C2066376-121A-42F7-9288-49F10A2D29A5}" dt="2022-10-24T06:33:06.287" v="1967" actId="20577"/>
          <ac:spMkLst>
            <pc:docMk/>
            <pc:sldMk cId="3745163276" sldId="564"/>
            <ac:spMk id="2" creationId="{41387283-BF23-E1E0-CC98-EB9CDC4D9104}"/>
          </ac:spMkLst>
        </pc:spChg>
        <pc:spChg chg="mod">
          <ac:chgData name="YEUNG, W K Edmond [MM]" userId="1ff7b535-9d95-4174-8760-2d1ddb375ad6" providerId="ADAL" clId="{C2066376-121A-42F7-9288-49F10A2D29A5}" dt="2022-10-24T06:33:02.502" v="1966" actId="27636"/>
          <ac:spMkLst>
            <pc:docMk/>
            <pc:sldMk cId="3745163276" sldId="564"/>
            <ac:spMk id="3" creationId="{ED772F06-6EC4-ADCF-0336-69968DCFC375}"/>
          </ac:spMkLst>
        </pc:spChg>
      </pc:sldChg>
      <pc:sldChg chg="addSp modSp new mod ord">
        <pc:chgData name="YEUNG, W K Edmond [MM]" userId="1ff7b535-9d95-4174-8760-2d1ddb375ad6" providerId="ADAL" clId="{C2066376-121A-42F7-9288-49F10A2D29A5}" dt="2022-10-25T02:44:44.432" v="2063"/>
        <pc:sldMkLst>
          <pc:docMk/>
          <pc:sldMk cId="1371403893" sldId="565"/>
        </pc:sldMkLst>
        <pc:spChg chg="mod">
          <ac:chgData name="YEUNG, W K Edmond [MM]" userId="1ff7b535-9d95-4174-8760-2d1ddb375ad6" providerId="ADAL" clId="{C2066376-121A-42F7-9288-49F10A2D29A5}" dt="2022-10-24T06:10:45.764" v="1243" actId="6549"/>
          <ac:spMkLst>
            <pc:docMk/>
            <pc:sldMk cId="1371403893" sldId="565"/>
            <ac:spMk id="2" creationId="{F044B77C-AF3D-246C-F68B-2869AFF0856C}"/>
          </ac:spMkLst>
        </pc:spChg>
        <pc:spChg chg="mod">
          <ac:chgData name="YEUNG, W K Edmond [MM]" userId="1ff7b535-9d95-4174-8760-2d1ddb375ad6" providerId="ADAL" clId="{C2066376-121A-42F7-9288-49F10A2D29A5}" dt="2022-10-24T06:10:16.279" v="1233"/>
          <ac:spMkLst>
            <pc:docMk/>
            <pc:sldMk cId="1371403893" sldId="565"/>
            <ac:spMk id="3" creationId="{B5A99DD1-CC62-3BDD-FD27-032D836FBC57}"/>
          </ac:spMkLst>
        </pc:spChg>
        <pc:picChg chg="add mod">
          <ac:chgData name="YEUNG, W K Edmond [MM]" userId="1ff7b535-9d95-4174-8760-2d1ddb375ad6" providerId="ADAL" clId="{C2066376-121A-42F7-9288-49F10A2D29A5}" dt="2022-10-24T06:07:51.993" v="1184" actId="1076"/>
          <ac:picMkLst>
            <pc:docMk/>
            <pc:sldMk cId="1371403893" sldId="565"/>
            <ac:picMk id="1026" creationId="{A63285BC-364D-C067-5515-DFC3E327CE56}"/>
          </ac:picMkLst>
        </pc:picChg>
      </pc:sldChg>
      <pc:sldChg chg="addSp delSp modSp new mod ord">
        <pc:chgData name="YEUNG, W K Edmond [MM]" userId="1ff7b535-9d95-4174-8760-2d1ddb375ad6" providerId="ADAL" clId="{C2066376-121A-42F7-9288-49F10A2D29A5}" dt="2022-10-25T02:44:44.432" v="2063"/>
        <pc:sldMkLst>
          <pc:docMk/>
          <pc:sldMk cId="180981116" sldId="566"/>
        </pc:sldMkLst>
        <pc:spChg chg="mod">
          <ac:chgData name="YEUNG, W K Edmond [MM]" userId="1ff7b535-9d95-4174-8760-2d1ddb375ad6" providerId="ADAL" clId="{C2066376-121A-42F7-9288-49F10A2D29A5}" dt="2022-10-24T06:10:59.205" v="1246"/>
          <ac:spMkLst>
            <pc:docMk/>
            <pc:sldMk cId="180981116" sldId="566"/>
            <ac:spMk id="2" creationId="{A9F990BA-3A1D-EF37-ADC5-3CE8D2EF9CA0}"/>
          </ac:spMkLst>
        </pc:spChg>
        <pc:picChg chg="add mod">
          <ac:chgData name="YEUNG, W K Edmond [MM]" userId="1ff7b535-9d95-4174-8760-2d1ddb375ad6" providerId="ADAL" clId="{C2066376-121A-42F7-9288-49F10A2D29A5}" dt="2022-10-24T06:10:34.719" v="1237" actId="1076"/>
          <ac:picMkLst>
            <pc:docMk/>
            <pc:sldMk cId="180981116" sldId="566"/>
            <ac:picMk id="2050" creationId="{2315F7B8-B3C6-FBE5-997A-90AC5B4ADBF6}"/>
          </ac:picMkLst>
        </pc:picChg>
        <pc:picChg chg="add del">
          <ac:chgData name="YEUNG, W K Edmond [MM]" userId="1ff7b535-9d95-4174-8760-2d1ddb375ad6" providerId="ADAL" clId="{C2066376-121A-42F7-9288-49F10A2D29A5}" dt="2022-10-24T06:10:50.964" v="1245"/>
          <ac:picMkLst>
            <pc:docMk/>
            <pc:sldMk cId="180981116" sldId="566"/>
            <ac:picMk id="2052" creationId="{13B5FD22-FC79-ECC5-ACE4-06FB38AAC0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165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293" y="0"/>
            <a:ext cx="3169165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D1A2-EFE0-4DFF-B0F6-A281A89AEC8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8"/>
            <a:ext cx="3169165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293" y="9119068"/>
            <a:ext cx="3169165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7728F-AB2C-49BE-BD7B-7E59C984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4056" y="0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3EF9-0D93-4D4F-BE51-33029351C91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91" y="4560899"/>
            <a:ext cx="5850822" cy="4319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56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4056" y="9120156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5EEAC-9154-4F34-8AA7-4EC2DE9C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5EEAC-9154-4F34-8AA7-4EC2DE9C33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Risk: Unstable Crypto, speculation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5EEAC-9154-4F34-8AA7-4EC2DE9C33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5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D52DE5-25C8-412E-B3F6-C47127E96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1205-EFF0-46A0-87EE-E24105214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15BD7-EA4C-4B69-B737-F3DBE54AB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8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0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66CD-E5F8-4EE8-A392-CD6DDBB97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865131-6610-4F86-98A9-76E58FDAFC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30D-FB3B-4DD0-9EBF-1CFFBD874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71B4-E57B-4D1F-B02A-2506B6868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289-9D35-4DF6-B05C-CDE4F314E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D26D-632D-4217-9B9A-9E214EB98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1E95A2-4F1E-4FE1-BCB1-87ADB6AD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E614-19B0-42D6-AAEE-5CFCAFE1B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7E30234-04C9-4904-9477-932E42A6BD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5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1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6fr0UFhLjA&amp;ab_channel=ForbesDigitalAssets" TargetMode="External"/><Relationship Id="rId2" Type="http://schemas.openxmlformats.org/officeDocument/2006/relationships/hyperlink" Target="https://sandboxgame.gitbook.io/the-sandbo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kco.sandbox.game/?_gl=1*1e2boio*_ga*MTA4MTg4OTMxNi4xNjY2NDM5MjEy*_ga_R0TLSXCC02*MTY2NjQzOTIxMi4xLjEuMTY2NjQ0MDM2OS4wLjAuM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2/01/12/investors-are-paying-millions-for-virtual-land-in-the-metavers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ndbox.game/en/snoopdog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owdcreate.us/top-companies-building-in-the-metaver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32" y="3016636"/>
            <a:ext cx="8043192" cy="1812514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Week 9  Applications and Implications of Blockchain (Part I1: Risks)</a:t>
            </a:r>
            <a:endParaRPr lang="en-US" sz="4000" cap="none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385" y="4913409"/>
            <a:ext cx="4392488" cy="769702"/>
          </a:xfrm>
        </p:spPr>
        <p:txBody>
          <a:bodyPr>
            <a:normAutofit fontScale="85000" lnSpcReduction="10000"/>
          </a:bodyPr>
          <a:lstStyle/>
          <a:p>
            <a:r>
              <a:rPr lang="en-US" sz="2600" cap="none" dirty="0">
                <a:solidFill>
                  <a:schemeClr val="bg2"/>
                </a:solidFill>
                <a:latin typeface="+mj-lt"/>
              </a:rPr>
              <a:t>Dr. Edmond Yeung </a:t>
            </a:r>
          </a:p>
          <a:p>
            <a:r>
              <a:rPr lang="en-US" sz="2000" cap="none" dirty="0">
                <a:solidFill>
                  <a:schemeClr val="bg2"/>
                </a:solidFill>
                <a:latin typeface="+mj-lt"/>
              </a:rPr>
              <a:t>Department of Management and Marketing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93215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Bowlby One SC" panose="02000505060000020004" pitchFamily="2" charset="0"/>
              </a:rPr>
              <a:t>MM1031 Introduction to Innovation and Entrepreneurship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906334"/>
            <a:ext cx="1899463" cy="13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90BA-3A1D-EF37-ADC5-3CE8D2EF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The Virtual RE bubble is pop??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408B-1007-F7CE-1487-0285BE30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15F7B8-B3C6-FBE5-997A-90AC5B4AD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452320" cy="27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A267-8922-649D-BD00-C98A27C8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consider…..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03C5-1EF7-30BA-81C2-F0CF6461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virtual land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and metaverse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boom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is done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  <a:endParaRPr lang="en-HK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Investment in the metaverse and in digital assets will bounce back? </a:t>
            </a:r>
          </a:p>
        </p:txBody>
      </p:sp>
    </p:spTree>
    <p:extLst>
      <p:ext uri="{BB962C8B-B14F-4D97-AF65-F5344CB8AC3E}">
        <p14:creationId xmlns:p14="http://schemas.microsoft.com/office/powerpoint/2010/main" val="83213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457-8BE6-B533-D27D-6CA51AE1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virtual real estate &amp; Metaverse……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393E-67FB-5828-136B-10A86ADD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bubble ready to pop / has already pop?? </a:t>
            </a:r>
            <a:endParaRPr lang="en-HK" sz="2400" dirty="0"/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short-term bubble that will give way to a long-term trend 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53751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78F2-3654-2A7A-8469-98E84A9B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 </a:t>
            </a:r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34DBA-CA98-A2FA-7887-7BC1EB303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Risks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00293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46F8-B398-D4B8-F884-EB820ECD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Week 9 Folders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FC61-0867-4E3E-9297-D470DE38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920" indent="-305435"/>
            <a:r>
              <a:rPr lang="en-US" sz="2400" dirty="0"/>
              <a:t>Video: Blockchain Risks</a:t>
            </a:r>
          </a:p>
          <a:p>
            <a:pPr marL="305920" indent="-305435"/>
            <a:r>
              <a:rPr lang="en-US" sz="2400" dirty="0"/>
              <a:t>Case:  Virtual Real Estate</a:t>
            </a:r>
          </a:p>
          <a:p>
            <a:pPr marL="305920" indent="-305435"/>
            <a:r>
              <a:rPr lang="en-US" sz="2400" dirty="0"/>
              <a:t>Forum 5 (10% of subject marks)</a:t>
            </a:r>
          </a:p>
          <a:p>
            <a:pPr marL="305920" indent="-305435"/>
            <a:r>
              <a:rPr lang="en-US" sz="2400" dirty="0"/>
              <a:t>Final Assignment (60% of subject marks)</a:t>
            </a:r>
          </a:p>
          <a:p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39928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CA887-B41B-D064-078E-11F026C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Enjoy your self-study</a:t>
            </a:r>
            <a:br>
              <a:rPr lang="en-US" dirty="0"/>
            </a:br>
            <a:r>
              <a:rPr lang="en-US" dirty="0"/>
              <a:t>Have a nice day!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B465-644C-17AE-E41D-A9AC32A55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842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C734-3DD0-CFA4-4DB3-0FA2EF66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F6C5-71A1-7002-0F4E-6D6928E2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HK" sz="2400" dirty="0"/>
              <a:t>Case:  Metaverse and </a:t>
            </a:r>
            <a:r>
              <a:rPr lang="en-US" sz="2400" dirty="0"/>
              <a:t>Virtual Real Estate</a:t>
            </a:r>
          </a:p>
          <a:p>
            <a:pPr marL="305435" indent="-305435"/>
            <a:r>
              <a:rPr lang="en-US" sz="2400" dirty="0"/>
              <a:t>Video: Blockchain’s risks</a:t>
            </a:r>
          </a:p>
          <a:p>
            <a:pPr marL="305435" indent="-305435"/>
            <a:r>
              <a:rPr lang="en-US" sz="2400" dirty="0"/>
              <a:t>Assignments: Forum and Final</a:t>
            </a:r>
          </a:p>
        </p:txBody>
      </p:sp>
    </p:spTree>
    <p:extLst>
      <p:ext uri="{BB962C8B-B14F-4D97-AF65-F5344CB8AC3E}">
        <p14:creationId xmlns:p14="http://schemas.microsoft.com/office/powerpoint/2010/main" val="144148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78F2-3654-2A7A-8469-98E84A9B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34DBA-CA98-A2FA-7887-7BC1EB303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Metaverse and Virtual Real estate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088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E3D00E-A824-9F83-BCEA-18CEB0A4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metaverse</a:t>
            </a:r>
            <a:endParaRPr lang="en-H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A89CF1-8171-43A0-279D-ABABCA0B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metaverse is attractive to players across the globe: </a:t>
            </a:r>
            <a:endParaRPr lang="en-US" dirty="0"/>
          </a:p>
          <a:p>
            <a:pPr marL="629920" lvl="1" indent="-305435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who can visit different locations,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see their favorite musical artists perform,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or lease a space to sell their own NFTs or other virtual products without the constraints and limitations of the physical world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7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https://sandboxgame.gitbook.io/the-sandbox/</a:t>
            </a:r>
            <a:endParaRPr lang="en-US" sz="17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7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https://decentraland.org/</a:t>
            </a:r>
            <a:endParaRPr lang="en-US" sz="17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700" dirty="0">
                <a:ea typeface="+mn-lt"/>
                <a:cs typeface="+mn-lt"/>
                <a:hlinkClick r:id="rId3"/>
              </a:rPr>
              <a:t>https://www.youtube.com/watch?v=p6fr0UFhLjA&amp;ab_channel=ForbesDigitalAssets</a:t>
            </a:r>
            <a:endParaRPr lang="en-US" sz="17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50" lvl="1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Advocates day it’ll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soon develop into a fully functioning economy that’s integrated into our daily lives  </a:t>
            </a:r>
            <a:endParaRPr lang="en-HK" sz="2200" dirty="0"/>
          </a:p>
        </p:txBody>
      </p:sp>
    </p:spTree>
    <p:extLst>
      <p:ext uri="{BB962C8B-B14F-4D97-AF65-F5344CB8AC3E}">
        <p14:creationId xmlns:p14="http://schemas.microsoft.com/office/powerpoint/2010/main" val="18678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E3D00E-A824-9F83-BCEA-18CEB0A4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 Real estate</a:t>
            </a:r>
            <a:endParaRPr lang="en-H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A89CF1-8171-43A0-279D-ABABCA0B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metaverse has been steadily establishing digital domain in real estate as a kind of virtual world game. In the metaverse, cryptocurrency from digital wallets is used to purchase virtual land via a blockchain ledger. </a:t>
            </a:r>
          </a:p>
          <a:p>
            <a:pPr lvl="1"/>
            <a:r>
              <a:rPr lang="en-HK" sz="1800" dirty="0">
                <a:hlinkClick r:id="rId2"/>
              </a:rPr>
              <a:t>https://www.reuters.com/markets/currencies/virtual-real-estate-plot-sells-record-24-million-2021-11-23/</a:t>
            </a:r>
          </a:p>
          <a:p>
            <a:pPr lvl="1"/>
            <a:r>
              <a:rPr lang="en-HK" sz="1800" dirty="0">
                <a:hlinkClick r:id="rId2"/>
              </a:rPr>
              <a:t>https://shkco.sandbox.game/?_gl=1*1e2boio*_ga*MTA4MTg4OTMxNi4xNjY2NDM5MjEy*_ga_R0TLSXCC02*MTY2NjQzOTIxMi4xLjEuMTY2NjQ0MDM2OS4wLjAuMA</a:t>
            </a:r>
            <a:r>
              <a:rPr lang="en-HK" sz="1800" dirty="0"/>
              <a:t>..</a:t>
            </a:r>
          </a:p>
          <a:p>
            <a:pPr marL="324000" lvl="1" indent="0">
              <a:buNone/>
            </a:pPr>
            <a:endParaRPr lang="en-US" sz="20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E3D00E-A824-9F83-BCEA-18CEB0A4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Prices for virtual land plots…</a:t>
            </a:r>
            <a:endParaRPr lang="en-H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A89CF1-8171-43A0-279D-ABABCA0B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</a:rPr>
              <a:t>have increased drastically in the past few years, soaring after Facebook announced its pivot to virtual reality and its rebranding as Meta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</a:t>
            </a:r>
          </a:p>
          <a:p>
            <a:pPr lvl="1"/>
            <a:r>
              <a:rPr lang="en-US" sz="1300" b="0" i="0" u="none" strike="noStrike" baseline="0" dirty="0">
                <a:latin typeface="Arial" panose="020B0604020202020204" pitchFamily="34" charset="0"/>
              </a:rPr>
              <a:t>https://www.forbes.com/sites/ronshevlin/2022/02/04/digital-land-grab-metaverse-real-estate-prices-rose-700-in-2021/?sh=13a22d3c7cdc</a:t>
            </a:r>
          </a:p>
          <a:p>
            <a:pPr lvl="1"/>
            <a:r>
              <a:rPr lang="en-US" sz="1300" b="0" i="0" u="none" strike="noStrike" baseline="0" dirty="0">
                <a:latin typeface="Arial" panose="020B0604020202020204" pitchFamily="34" charset="0"/>
                <a:hlinkClick r:id="rId3"/>
              </a:rPr>
              <a:t>https://www.cnbc.com/2022/01/12/investors-are-paying-millions-for-virtual-land-in-the-metaverse.html</a:t>
            </a:r>
            <a:endParaRPr lang="en-US" sz="1300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sz="1300" b="0" i="0" u="none" strike="noStrike" baseline="0" dirty="0">
                <a:latin typeface="Arial" panose="020B0604020202020204" pitchFamily="34" charset="0"/>
              </a:rPr>
              <a:t>https://www.yahoo.com/now/three-plots-digital-land-next-163550699.html?guccounter=1&amp;guce_referrer=aHR0cHM6Ly93d3cuZ29vZ2xlLmNvbS8&amp;guce_referrer_sig=AQAAAJqEVPNpU9hqFD-Mfu8Mvj_6keAlMShL6oqqKwzyhRbAa7Myfh-R7eRDx5i2DD4SS0qQf99BMw1NYCJZZAez1DdDFltt90SdksQGbsEO-FSHJV42d-9lyqkb5rYtr96vrsQShUzIiQcWwCXvbOCgaeyKJMIaZ1Ly7XWiQSChKROv</a:t>
            </a:r>
          </a:p>
          <a:p>
            <a:pPr lvl="1"/>
            <a:r>
              <a:rPr lang="en-US" sz="1300" b="0" i="0" u="none" strike="noStrike" baseline="0" dirty="0">
                <a:latin typeface="Arial" panose="020B0604020202020204" pitchFamily="34" charset="0"/>
                <a:hlinkClick r:id="rId4"/>
              </a:rPr>
              <a:t>https://vrscout.com/news/snoop-doggs-new-music-video-was-shot-in-the-metaverse/</a:t>
            </a:r>
          </a:p>
          <a:p>
            <a:pPr lvl="1"/>
            <a:r>
              <a:rPr lang="en-US" sz="1300" b="0" i="0" u="none" strike="noStrike" baseline="0" dirty="0">
                <a:latin typeface="Arial" panose="020B0604020202020204" pitchFamily="34" charset="0"/>
                <a:hlinkClick r:id="rId4"/>
              </a:rPr>
              <a:t>https://www.sandbox.game/en/snoopdogg/</a:t>
            </a:r>
            <a:endParaRPr lang="en-US" sz="1300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0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7283-BF23-E1E0-CC98-EB9CDC4D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Potentials </a:t>
            </a:r>
            <a:r>
              <a:rPr lang="en-US" dirty="0"/>
              <a:t>of Virtual real estate &amp; Metaverse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2F06-6EC4-ADCF-0336-69968DCF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Gaming</a:t>
            </a:r>
          </a:p>
          <a:p>
            <a:r>
              <a:rPr lang="en-US" dirty="0"/>
              <a:t>Entertainment</a:t>
            </a:r>
          </a:p>
          <a:p>
            <a:r>
              <a:rPr lang="en-US" dirty="0"/>
              <a:t>Social activities</a:t>
            </a:r>
          </a:p>
          <a:p>
            <a:r>
              <a:rPr lang="en-US" dirty="0"/>
              <a:t>Art and Collectables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Sales and Retail</a:t>
            </a:r>
          </a:p>
          <a:p>
            <a:r>
              <a:rPr lang="en-US" dirty="0"/>
              <a:t>Convention and Exhibition</a:t>
            </a:r>
          </a:p>
          <a:p>
            <a:r>
              <a:rPr lang="en-US" dirty="0"/>
              <a:t>Education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https://crowdcreate.us/top-companies-building-in-the-metaverse/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4516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88FF-FC19-B3B4-B434-6D3DEE85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the virtual real estate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5A9-654D-E6BA-63F9-9DD449F6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6872"/>
            <a:ext cx="7989752" cy="3630795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Speculative buying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igital currencies required to purchase virtual land, which have been rife with volatile jumps and drops in value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“Pump and dump”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schemes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https://www.cnbc.com/2022/01/12/kim-kardashian-and-floyd-mayweather-sued-over-alleged-crypto-scam.html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Outright (Completely) fraud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https://www.coindesk.com/business/2022/02/11/seven-crypto-exchange-executives-handed-prison-sentences-for-18b-fraud-in-south-korea-report/</a:t>
            </a:r>
          </a:p>
        </p:txBody>
      </p:sp>
    </p:spTree>
    <p:extLst>
      <p:ext uri="{BB962C8B-B14F-4D97-AF65-F5344CB8AC3E}">
        <p14:creationId xmlns:p14="http://schemas.microsoft.com/office/powerpoint/2010/main" val="66989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B77C-AF3D-246C-F68B-2869AFF0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The Virtual RE bubble is pop??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9DD1-CC62-3BDD-FD27-032D836F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https://cointelegraph.com/news/metaverse-housing-bubble-bursting-virtual-land-prices-crash-85-amid-waning-interest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3285BC-364D-C067-5515-DFC3E327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2" y="2348880"/>
            <a:ext cx="7811355" cy="28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4038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24390</TotalTime>
  <Words>569</Words>
  <Application>Microsoft Office PowerPoint</Application>
  <PresentationFormat>On-screen Show (4:3)</PresentationFormat>
  <Paragraphs>69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Bowlby One SC</vt:lpstr>
      <vt:lpstr>Arial</vt:lpstr>
      <vt:lpstr>Calibri</vt:lpstr>
      <vt:lpstr>Gill Sans MT</vt:lpstr>
      <vt:lpstr>Wingdings 2</vt:lpstr>
      <vt:lpstr>Dividend</vt:lpstr>
      <vt:lpstr>Week 9  Applications and Implications of Blockchain (Part I1: Risks)</vt:lpstr>
      <vt:lpstr>Agenda</vt:lpstr>
      <vt:lpstr>Case</vt:lpstr>
      <vt:lpstr>Background: metaverse</vt:lpstr>
      <vt:lpstr>What is Virtual Real estate</vt:lpstr>
      <vt:lpstr>Prices for virtual land plots…</vt:lpstr>
      <vt:lpstr>Potentials of Virtual real estate &amp; Metaverse</vt:lpstr>
      <vt:lpstr>Risks of the virtual real estate</vt:lpstr>
      <vt:lpstr>The Virtual RE bubble is pop??</vt:lpstr>
      <vt:lpstr>The Virtual RE bubble is pop??</vt:lpstr>
      <vt:lpstr>Do you consider…..</vt:lpstr>
      <vt:lpstr>Is virtual real estate &amp; Metaverse……</vt:lpstr>
      <vt:lpstr>Video  </vt:lpstr>
      <vt:lpstr>In the Week 9 Folders</vt:lpstr>
      <vt:lpstr>Enjoy your self-study Have a nice day!</vt:lpstr>
    </vt:vector>
  </TitlesOfParts>
  <Company>University of Macau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Edy</dc:creator>
  <cp:lastModifiedBy>YEUNG, W K Edmond [MM]</cp:lastModifiedBy>
  <cp:revision>930</cp:revision>
  <cp:lastPrinted>2016-09-08T01:38:01Z</cp:lastPrinted>
  <dcterms:created xsi:type="dcterms:W3CDTF">2014-08-17T09:06:10Z</dcterms:created>
  <dcterms:modified xsi:type="dcterms:W3CDTF">2022-10-27T06:33:54Z</dcterms:modified>
</cp:coreProperties>
</file>