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74062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JYOTSNA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311520205016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bjyotsna111102@</a:t>
                      </a:r>
                      <a:r>
                        <a:rPr lang="en-IN" sz="1800" b="1" dirty="0"/>
                        <a:t>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119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Jyotsna B</cp:lastModifiedBy>
  <cp:revision>26</cp:revision>
  <dcterms:created xsi:type="dcterms:W3CDTF">2023-10-03T02:06:08Z</dcterms:created>
  <dcterms:modified xsi:type="dcterms:W3CDTF">2023-10-28T01:32:15Z</dcterms:modified>
</cp:coreProperties>
</file>