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65084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JYOTSNA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bjyotsna111102@gmail.com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344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Jyotsna B</cp:lastModifiedBy>
  <cp:revision>7</cp:revision>
  <dcterms:created xsi:type="dcterms:W3CDTF">2023-10-03T02:06:08Z</dcterms:created>
  <dcterms:modified xsi:type="dcterms:W3CDTF">2023-10-28T01:26:56Z</dcterms:modified>
</cp:coreProperties>
</file>