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23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082377404"/>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KAMATCHI G</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311520205017</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sushmagengatharan@gmail.com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67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12</cp:revision>
  <dcterms:created xsi:type="dcterms:W3CDTF">2023-10-03T02:06:08Z</dcterms:created>
  <dcterms:modified xsi:type="dcterms:W3CDTF">2023-10-28T04:34:33Z</dcterms:modified>
</cp:coreProperties>
</file>