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10513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KAMATCHI</a:t>
                      </a:r>
                      <a:r>
                        <a:rPr lang="en-IN" sz="1800" b="1" baseline="0" dirty="0" smtClean="0"/>
                        <a:t> G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311520205017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sushmagengatharan@gmail.com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55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HP Inc.</cp:lastModifiedBy>
  <cp:revision>27</cp:revision>
  <dcterms:created xsi:type="dcterms:W3CDTF">2023-10-03T02:06:08Z</dcterms:created>
  <dcterms:modified xsi:type="dcterms:W3CDTF">2023-10-28T04:38:38Z</dcterms:modified>
</cp:coreProperties>
</file>