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23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4B4D2-4EF6-411C-87C7-B107FD4D12D9}"/>
              </a:ext>
            </a:extLst>
          </p:cNvPr>
          <p:cNvGraphicFramePr>
            <a:graphicFrameLocks noGrp="1"/>
          </p:cNvGraphicFramePr>
          <p:nvPr>
            <p:extLst>
              <p:ext uri="{D42A27DB-BD31-4B8C-83A1-F6EECF244321}">
                <p14:modId xmlns:p14="http://schemas.microsoft.com/office/powerpoint/2010/main" val="1402152992"/>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xmlns="" val="1152231565"/>
                    </a:ext>
                  </a:extLst>
                </a:gridCol>
                <a:gridCol w="4036423">
                  <a:extLst>
                    <a:ext uri="{9D8B030D-6E8A-4147-A177-3AD203B41FA5}">
                      <a16:colId xmlns:a16="http://schemas.microsoft.com/office/drawing/2014/main" xmlns="" val="1336454473"/>
                    </a:ext>
                  </a:extLst>
                </a:gridCol>
              </a:tblGrid>
              <a:tr h="419318">
                <a:tc>
                  <a:txBody>
                    <a:bodyPr/>
                    <a:lstStyle/>
                    <a:p>
                      <a:pPr algn="ctr"/>
                      <a:r>
                        <a:rPr lang="en-IN" sz="1800" b="1" dirty="0"/>
                        <a:t>NAME</a:t>
                      </a:r>
                    </a:p>
                  </a:txBody>
                  <a:tcPr anchor="ctr"/>
                </a:tc>
                <a:tc>
                  <a:txBody>
                    <a:bodyPr/>
                    <a:lstStyle/>
                    <a:p>
                      <a:pPr algn="ctr"/>
                      <a:r>
                        <a:rPr lang="en-IN" sz="1800" b="1" dirty="0" smtClean="0"/>
                        <a:t>JISHITHA</a:t>
                      </a:r>
                      <a:r>
                        <a:rPr lang="en-IN" sz="1800" b="1" baseline="0" dirty="0" smtClean="0"/>
                        <a:t>  J</a:t>
                      </a:r>
                      <a:endParaRPr lang="en-IN" sz="1800" b="1" dirty="0"/>
                    </a:p>
                  </a:txBody>
                  <a:tcPr anchor="ctr"/>
                </a:tc>
                <a:extLst>
                  <a:ext uri="{0D108BD9-81ED-4DB2-BD59-A6C34878D82A}">
                    <a16:rowId xmlns:a16="http://schemas.microsoft.com/office/drawing/2014/main" xmlns="" val="100721517"/>
                  </a:ext>
                </a:extLst>
              </a:tr>
              <a:tr h="419318">
                <a:tc>
                  <a:txBody>
                    <a:bodyPr/>
                    <a:lstStyle/>
                    <a:p>
                      <a:pPr algn="ctr"/>
                      <a:r>
                        <a:rPr lang="en-IN" sz="1800" b="1" dirty="0"/>
                        <a:t>REG NO</a:t>
                      </a:r>
                    </a:p>
                  </a:txBody>
                  <a:tcPr anchor="ctr"/>
                </a:tc>
                <a:tc>
                  <a:txBody>
                    <a:bodyPr/>
                    <a:lstStyle/>
                    <a:p>
                      <a:pPr algn="ctr"/>
                      <a:r>
                        <a:rPr lang="en-IN" sz="1800" b="1" dirty="0" smtClean="0"/>
                        <a:t>311520205015</a:t>
                      </a:r>
                      <a:endParaRPr lang="en-IN" sz="1800" b="1" dirty="0"/>
                    </a:p>
                  </a:txBody>
                  <a:tcPr anchor="ctr"/>
                </a:tc>
                <a:extLst>
                  <a:ext uri="{0D108BD9-81ED-4DB2-BD59-A6C34878D82A}">
                    <a16:rowId xmlns:a16="http://schemas.microsoft.com/office/drawing/2014/main" xmlns=""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IT  </a:t>
                      </a:r>
                    </a:p>
                  </a:txBody>
                  <a:tcPr anchor="ctr"/>
                </a:tc>
                <a:extLst>
                  <a:ext uri="{0D108BD9-81ED-4DB2-BD59-A6C34878D82A}">
                    <a16:rowId xmlns:a16="http://schemas.microsoft.com/office/drawing/2014/main" xmlns="" val="3359258751"/>
                  </a:ext>
                </a:extLst>
              </a:tr>
              <a:tr h="419318">
                <a:tc>
                  <a:txBody>
                    <a:bodyPr/>
                    <a:lstStyle/>
                    <a:p>
                      <a:pPr algn="ctr"/>
                      <a:r>
                        <a:rPr lang="en-IN" sz="1800" b="1" dirty="0"/>
                        <a:t>EMAIL ID</a:t>
                      </a:r>
                    </a:p>
                  </a:txBody>
                  <a:tcPr anchor="ctr"/>
                </a:tc>
                <a:tc>
                  <a:txBody>
                    <a:bodyPr/>
                    <a:lstStyle/>
                    <a:p>
                      <a:pPr algn="ctr"/>
                      <a:r>
                        <a:rPr lang="en-IN" sz="1800" b="1" smtClean="0"/>
                        <a:t>jishithadarshan26@gmail.com</a:t>
                      </a:r>
                      <a:endParaRPr lang="en-IN" sz="1800" b="1" dirty="0"/>
                    </a:p>
                  </a:txBody>
                  <a:tcPr anchor="ctr"/>
                </a:tc>
                <a:extLst>
                  <a:ext uri="{0D108BD9-81ED-4DB2-BD59-A6C34878D82A}">
                    <a16:rowId xmlns:a16="http://schemas.microsoft.com/office/drawing/2014/main" xmlns=""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xmlns="" val="3262662199"/>
                  </a:ext>
                </a:extLst>
              </a:tr>
            </a:tbl>
          </a:graphicData>
        </a:graphic>
      </p:graphicFrame>
      <p:graphicFrame>
        <p:nvGraphicFramePr>
          <p:cNvPr id="7" name="Table 7">
            <a:extLst>
              <a:ext uri="{FF2B5EF4-FFF2-40B4-BE49-F238E27FC236}">
                <a16:creationId xmlns:a16="http://schemas.microsoft.com/office/drawing/2014/main" xmlns=""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xmlns="" val="769458681"/>
                    </a:ext>
                  </a:extLst>
                </a:gridCol>
                <a:gridCol w="5836920">
                  <a:extLst>
                    <a:ext uri="{9D8B030D-6E8A-4147-A177-3AD203B41FA5}">
                      <a16:colId xmlns:a16="http://schemas.microsoft.com/office/drawing/2014/main" xmlns=""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xmlns="" val="2134947287"/>
                  </a:ext>
                </a:extLst>
              </a:tr>
            </a:tbl>
          </a:graphicData>
        </a:graphic>
      </p:graphicFrame>
      <p:sp>
        <p:nvSpPr>
          <p:cNvPr id="6" name="TextBox 5">
            <a:extLst>
              <a:ext uri="{FF2B5EF4-FFF2-40B4-BE49-F238E27FC236}">
                <a16:creationId xmlns:a16="http://schemas.microsoft.com/office/drawing/2014/main" xmlns=""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xmlns=""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xmlns=""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xmlns="" id="{2A23931F-9D7D-4B27-BCCF-C613123C25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xmlns=""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xmlns="" id="{105822BA-B401-4EF8-9160-75C15CFAD3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xmlns="" id="{0FA508C8-BCAD-4258-9F64-F75EF6D2D8B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xmlns=""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xmlns="" id="{244117D0-A08B-4DB0-8A91-8A69DA806E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xmlns="" id="{51B27732-1BBA-48B3-A1FC-DC8B090E6F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xmlns="" id="{4B991CD5-D888-4C21-94EB-9C256D80147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xmlns=""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xmlns="" id="{C710D6DB-B7C0-4281-BDC3-120A7F45024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D84BE45-AAD3-4372-9A97-4AA39A148A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xmlns=""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xmlns=""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xmlns="" id="{1A6AAB57-7DBD-4806-BA6B-74BCB51677B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6E8FEB-099D-4956-B917-ACE1E98220D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xmlns=""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xmlns=""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xmlns="" id="{626CD5D4-A876-47FE-BEA1-F45F8C9E55E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xmlns=""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xmlns="" id="{942D9B71-84A5-4D2D-9427-3A5F99CD5B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xmlns="" id="{7DEC390D-E31B-44BA-A968-80B636EA4D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84</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user</cp:lastModifiedBy>
  <cp:revision>22</cp:revision>
  <dcterms:created xsi:type="dcterms:W3CDTF">2023-10-03T02:06:08Z</dcterms:created>
  <dcterms:modified xsi:type="dcterms:W3CDTF">2023-10-28T09:30:35Z</dcterms:modified>
</cp:coreProperties>
</file>