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3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3989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xmlns="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xmlns="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JISHITHA  J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311520205015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jishithadarshan26@gmail.com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55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27</cp:revision>
  <dcterms:created xsi:type="dcterms:W3CDTF">2023-10-03T02:06:08Z</dcterms:created>
  <dcterms:modified xsi:type="dcterms:W3CDTF">2023-10-28T09:31:57Z</dcterms:modified>
</cp:coreProperties>
</file>