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22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val="14392439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LISA</a:t>
                      </a:r>
                      <a:r>
                        <a:rPr lang="en-IN" sz="1800" b="1" baseline="0" dirty="0" smtClean="0"/>
                        <a:t>  M</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311520205020</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smtClean="0"/>
                        <a:t>lisamahendran3@gmail.com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xmlns="" id="{2A23931F-9D7D-4B27-BCCF-C613123C25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xmlns="" id="{105822BA-B401-4EF8-9160-75C15CFAD3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xmlns="" id="{0FA508C8-BCAD-4258-9F64-F75EF6D2D8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xmlns=""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xmlns="" id="{244117D0-A08B-4DB0-8A91-8A69DA806E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xmlns="" id="{51B27732-1BBA-48B3-A1FC-DC8B090E6F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xmlns="" id="{4B991CD5-D888-4C21-94EB-9C256D8014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xmlns=""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xmlns="" id="{C710D6DB-B7C0-4281-BDC3-120A7F45024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D84BE45-AAD3-4372-9A97-4AA39A148A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xmlns=""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xmlns=""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xmlns="" id="{1A6AAB57-7DBD-4806-BA6B-74BCB51677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6E8FEB-099D-4956-B917-ACE1E98220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xmlns=""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xmlns=""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xmlns="" id="{626CD5D4-A876-47FE-BEA1-F45F8C9E55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xmlns=""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xmlns="" id="{942D9B71-84A5-4D2D-9427-3A5F99CD5B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xmlns="" id="{7DEC390D-E31B-44BA-A968-80B636EA4D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84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Lisa</cp:lastModifiedBy>
  <cp:revision>22</cp:revision>
  <dcterms:created xsi:type="dcterms:W3CDTF">2023-10-03T02:06:08Z</dcterms:created>
  <dcterms:modified xsi:type="dcterms:W3CDTF">2023-10-28T09:14:27Z</dcterms:modified>
</cp:coreProperties>
</file>